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91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ADC1A8C-6BA3-4BD0-A043-08B3578744F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401D9C7-8D31-4A3E-AABC-01D4F7B9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1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2,USEH C.O.C CHILDREN QUIZ 2021 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</a:p>
          <a:p>
            <a:pPr algn="ctr"/>
            <a:r>
              <a:rPr lang="en-US" sz="5400" b="1" dirty="0" smtClean="0"/>
              <a:t>3 score cubit or 60 cubit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How high was the image of gold?</a:t>
            </a:r>
            <a:endParaRPr lang="en-US" sz="5400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/>
              <a:t>the second year of</a:t>
            </a:r>
          </a:p>
          <a:p>
            <a:pPr algn="ctr"/>
            <a:r>
              <a:rPr lang="en-US" sz="5400" b="1" dirty="0"/>
              <a:t>this reign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00" b="1" dirty="0"/>
              <a:t>What year in the reign of </a:t>
            </a:r>
            <a:r>
              <a:rPr lang="en-US" sz="4900" b="1" dirty="0" err="1"/>
              <a:t>nebuchadnezzar</a:t>
            </a:r>
            <a:r>
              <a:rPr lang="en-US" sz="4900" b="1" dirty="0"/>
              <a:t> did he have his first dream?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100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Describe </a:t>
            </a:r>
            <a:r>
              <a:rPr lang="en-US" sz="5400" b="1" dirty="0" smtClean="0"/>
              <a:t>Nebuchadnezzar  </a:t>
            </a:r>
            <a:r>
              <a:rPr lang="en-US" sz="5400" b="1" dirty="0"/>
              <a:t>in one word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82250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/>
              <a:t>Silver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101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The inferior kingdom was made from what metal?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8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The feet of the image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102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Where did the stone strike the image?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5400" b="1" dirty="0"/>
              <a:t>It was blown away by the wind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103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happened to the chaff that came from the image?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44236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5400" b="1" dirty="0"/>
              <a:t>It was fair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Describe the leaves on the tree?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The wise men of</a:t>
            </a:r>
          </a:p>
          <a:p>
            <a:pPr algn="ctr"/>
            <a:r>
              <a:rPr lang="en-US" sz="5400" b="1" dirty="0" err="1"/>
              <a:t>babylon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Whom did the king summon to come to him to tell him his dreams?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</a:p>
          <a:p>
            <a:pPr algn="ctr"/>
            <a:r>
              <a:rPr lang="en-US" sz="5400" b="1" dirty="0"/>
              <a:t>Gold clay silver iron brass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106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/>
              <a:t>In chapter two, we find the first dream that Daniel interprets. What was the image of this</a:t>
            </a:r>
          </a:p>
          <a:p>
            <a:pPr algn="ctr"/>
            <a:r>
              <a:rPr lang="en-US" sz="3800" b="1" dirty="0"/>
              <a:t>dream composed 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52969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 smtClean="0"/>
              <a:t>Answer:</a:t>
            </a:r>
            <a:r>
              <a:rPr lang="en-US" sz="3600" b="1" dirty="0" smtClean="0"/>
              <a:t> </a:t>
            </a:r>
          </a:p>
          <a:p>
            <a:pPr algn="ctr"/>
            <a:r>
              <a:rPr lang="en-US" sz="3600" b="1" dirty="0"/>
              <a:t>They wanted him to tell them the dream first</a:t>
            </a:r>
          </a:p>
          <a:p>
            <a:pPr algn="ctr"/>
            <a:r>
              <a:rPr lang="en-US" sz="3600" b="1" dirty="0"/>
              <a:t>before they tell the interpretation</a:t>
            </a:r>
            <a:endParaRPr lang="en-US" sz="36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107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Why was the King angry at the Chaldeans?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4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5400" b="1" dirty="0"/>
              <a:t>10 times better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108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b="1" dirty="0"/>
              <a:t>How much stronger did the new king find Daniel than any other of his magicians and</a:t>
            </a:r>
          </a:p>
          <a:p>
            <a:r>
              <a:rPr lang="en-US" sz="3500" b="1" dirty="0"/>
              <a:t>astrologers at the end of Daniel chapter one?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52969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</a:p>
          <a:p>
            <a:pPr algn="ctr"/>
            <a:r>
              <a:rPr lang="en-US" sz="5400" b="1" dirty="0"/>
              <a:t>He was furious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109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What was </a:t>
            </a:r>
            <a:r>
              <a:rPr lang="en-US" sz="4000" b="1" dirty="0" smtClean="0"/>
              <a:t>Nebuchadnezzar  </a:t>
            </a:r>
            <a:r>
              <a:rPr lang="en-US" sz="4000" b="1" dirty="0"/>
              <a:t>reaction when he heard that the children of </a:t>
            </a:r>
            <a:r>
              <a:rPr lang="en-US" sz="4000" b="1" dirty="0" smtClean="0"/>
              <a:t>Judah  </a:t>
            </a:r>
            <a:r>
              <a:rPr lang="en-US" sz="4000" b="1" dirty="0"/>
              <a:t>wouldn't bow</a:t>
            </a:r>
          </a:p>
          <a:p>
            <a:pPr algn="ctr"/>
            <a:r>
              <a:rPr lang="en-US" sz="4000" b="1" dirty="0"/>
              <a:t>to the statue?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24418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/>
              <a:t>Answer: </a:t>
            </a:r>
          </a:p>
          <a:p>
            <a:pPr algn="ctr"/>
            <a:r>
              <a:rPr lang="en-US" sz="5400" b="1" dirty="0" err="1" smtClean="0"/>
              <a:t>Arioch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11</a:t>
            </a:r>
            <a:endParaRPr lang="en-US" sz="36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Who was </a:t>
            </a:r>
            <a:r>
              <a:rPr lang="en-US" sz="5400" b="1" dirty="0" err="1"/>
              <a:t>nebuchadnezzar</a:t>
            </a:r>
            <a:r>
              <a:rPr lang="en-US" sz="5400" b="1" dirty="0"/>
              <a:t> </a:t>
            </a:r>
            <a:r>
              <a:rPr lang="en-US" sz="5400" b="1" dirty="0" smtClean="0"/>
              <a:t>captain?</a:t>
            </a:r>
            <a:endParaRPr lang="en-US" sz="5400" b="1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5400" b="1" dirty="0"/>
              <a:t>The toes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110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Which part of the item in the king's vision was part iron and part fired clay?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61384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5400" b="1" dirty="0"/>
              <a:t>They were jealous of Daniel.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111</a:t>
            </a:r>
            <a:endParaRPr lang="en-US" sz="2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According to Chapter 6, why did the satraps and administrators try to find grounds for</a:t>
            </a:r>
          </a:p>
          <a:p>
            <a:pPr algn="ctr"/>
            <a:r>
              <a:rPr lang="en-US" sz="4000" b="1" dirty="0"/>
              <a:t>charges against Daniel?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40684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/>
              <a:t>Cyrus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112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According to chapter one, Daniel lived until the reign of whom?</a:t>
            </a:r>
          </a:p>
        </p:txBody>
      </p:sp>
      <p:sp>
        <p:nvSpPr>
          <p:cNvPr id="30" name="Oval 29"/>
          <p:cNvSpPr/>
          <p:nvPr/>
        </p:nvSpPr>
        <p:spPr>
          <a:xfrm>
            <a:off x="2589236" y="2273718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 smtClean="0"/>
              <a:t>Answer:</a:t>
            </a:r>
            <a:endParaRPr lang="en-US" sz="4400" dirty="0" smtClean="0"/>
          </a:p>
          <a:p>
            <a:pPr algn="ctr"/>
            <a:r>
              <a:rPr lang="en-US" sz="4000" b="1" dirty="0"/>
              <a:t>They shall be cut in pieces and their houses shall be turned to dung hill</a:t>
            </a:r>
            <a:endParaRPr lang="en-US" sz="40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113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What was the decree or punishment that the King made concerning the three young</a:t>
            </a:r>
          </a:p>
          <a:p>
            <a:pPr algn="ctr"/>
            <a:r>
              <a:rPr lang="en-US" sz="4000" b="1" dirty="0"/>
              <a:t>Hebrew men?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44236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</a:p>
          <a:p>
            <a:pPr algn="ctr"/>
            <a:r>
              <a:rPr lang="en-US" sz="5400" b="1" dirty="0"/>
              <a:t>No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114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Did the presidents and all of the princes find any occasion or fault in Daniel?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52969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3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4800" b="1" dirty="0" smtClean="0"/>
              <a:t>They were</a:t>
            </a:r>
          </a:p>
          <a:p>
            <a:pPr algn="ctr"/>
            <a:r>
              <a:rPr lang="en-US" sz="4800" b="1" dirty="0" smtClean="0"/>
              <a:t>thrown into the lions den</a:t>
            </a:r>
            <a:endParaRPr lang="en-US" sz="48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What did the King do to all of the men and their families that accused Daniel?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52969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5400" b="1" dirty="0"/>
              <a:t>Iron and brass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116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A band of what two metals were to go around the stump?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52969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Dew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117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According to </a:t>
            </a:r>
            <a:r>
              <a:rPr lang="en-US" sz="4400" b="1" dirty="0" smtClean="0"/>
              <a:t>Nebuchadnezzar  </a:t>
            </a:r>
            <a:r>
              <a:rPr lang="en-US" sz="4400" b="1" dirty="0"/>
              <a:t>second dream what would wet the grass of the field?</a:t>
            </a:r>
          </a:p>
        </p:txBody>
      </p:sp>
      <p:sp>
        <p:nvSpPr>
          <p:cNvPr id="30" name="Oval 29"/>
          <p:cNvSpPr/>
          <p:nvPr/>
        </p:nvSpPr>
        <p:spPr>
          <a:xfrm>
            <a:off x="2589236" y="2261384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4400" b="1" dirty="0"/>
              <a:t>So he would know that God </a:t>
            </a:r>
            <a:r>
              <a:rPr lang="en-US" sz="4400" b="1" dirty="0" err="1"/>
              <a:t>ruleth</a:t>
            </a:r>
            <a:r>
              <a:rPr lang="en-US" sz="4400" b="1" dirty="0"/>
              <a:t> the</a:t>
            </a:r>
          </a:p>
          <a:p>
            <a:pPr algn="ctr"/>
            <a:r>
              <a:rPr lang="en-US" sz="4400" b="1" dirty="0"/>
              <a:t>kingdom of men</a:t>
            </a:r>
            <a:endParaRPr lang="en-US" sz="4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u="sng" dirty="0" smtClean="0"/>
              <a:t>USEH C.O.C CHILDREN Bible QUIZ 2021 </a:t>
            </a:r>
            <a:endParaRPr lang="en-US" sz="3200" b="1" u="sng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u="sng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u="sng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118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/>
              <a:t>Why was </a:t>
            </a:r>
            <a:r>
              <a:rPr lang="en-US" sz="5400" b="1" u="sng" dirty="0" err="1"/>
              <a:t>nebuchadnezzar</a:t>
            </a:r>
            <a:r>
              <a:rPr lang="en-US" sz="5400" b="1" u="sng" dirty="0"/>
              <a:t> turned to a beast?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15576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4800" b="1" dirty="0" err="1"/>
              <a:t>Oxen,eagles</a:t>
            </a:r>
            <a:r>
              <a:rPr lang="en-US" sz="4800" b="1" dirty="0"/>
              <a:t> </a:t>
            </a:r>
            <a:r>
              <a:rPr lang="en-US" sz="4800" b="1" dirty="0" err="1"/>
              <a:t>feather,birds</a:t>
            </a:r>
            <a:endParaRPr lang="en-US" sz="4800" b="1" dirty="0"/>
          </a:p>
          <a:p>
            <a:pPr algn="ctr"/>
            <a:r>
              <a:rPr lang="en-US" sz="4800" b="1" dirty="0"/>
              <a:t>claws</a:t>
            </a:r>
            <a:endParaRPr lang="en-US" sz="48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119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/>
              <a:t>Fill in the gap The same hour was the thing fulfilled upon Nebuchadnezzar: and he was</a:t>
            </a:r>
          </a:p>
          <a:p>
            <a:r>
              <a:rPr lang="en-US" sz="2600" b="1" dirty="0"/>
              <a:t>driven from men, and did eat grass as </a:t>
            </a:r>
            <a:r>
              <a:rPr lang="en-US" sz="2600" b="1" dirty="0" smtClean="0"/>
              <a:t>___, </a:t>
            </a:r>
            <a:r>
              <a:rPr lang="en-US" sz="2600" b="1" dirty="0"/>
              <a:t>and his body was wet with the dew of heaven,</a:t>
            </a:r>
          </a:p>
          <a:p>
            <a:r>
              <a:rPr lang="en-US" sz="2600" b="1" dirty="0"/>
              <a:t>till his hairs were grown like </a:t>
            </a:r>
            <a:r>
              <a:rPr lang="en-US" sz="2600" b="1" dirty="0" smtClean="0"/>
              <a:t>_____, </a:t>
            </a:r>
            <a:r>
              <a:rPr lang="en-US" sz="2600" b="1" dirty="0"/>
              <a:t>and his nails like </a:t>
            </a:r>
            <a:r>
              <a:rPr lang="en-US" sz="2600" b="1" dirty="0" smtClean="0"/>
              <a:t>_____</a:t>
            </a:r>
            <a:endParaRPr lang="en-US" sz="2600" b="1" dirty="0"/>
          </a:p>
        </p:txBody>
      </p:sp>
      <p:sp>
        <p:nvSpPr>
          <p:cNvPr id="30" name="Oval 29"/>
          <p:cNvSpPr/>
          <p:nvPr/>
        </p:nvSpPr>
        <p:spPr>
          <a:xfrm>
            <a:off x="2594661" y="2244236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u="sng" dirty="0" smtClean="0"/>
              <a:t>Answer: </a:t>
            </a:r>
            <a:endParaRPr lang="en-US" sz="3400" b="1" dirty="0" smtClean="0"/>
          </a:p>
          <a:p>
            <a:pPr algn="ctr"/>
            <a:r>
              <a:rPr lang="en-US" sz="3400" b="1" dirty="0"/>
              <a:t>Princes</a:t>
            </a:r>
            <a:r>
              <a:rPr lang="en-US" sz="3400" b="1" dirty="0" smtClean="0"/>
              <a:t>, Governors</a:t>
            </a:r>
            <a:r>
              <a:rPr lang="en-US" sz="3400" b="1" dirty="0"/>
              <a:t>,</a:t>
            </a:r>
          </a:p>
          <a:p>
            <a:pPr algn="ctr"/>
            <a:r>
              <a:rPr lang="en-US" sz="3400" b="1" dirty="0"/>
              <a:t>Captain , judges</a:t>
            </a:r>
            <a:r>
              <a:rPr lang="en-US" sz="3400" b="1" dirty="0" smtClean="0"/>
              <a:t>, treasures</a:t>
            </a:r>
            <a:r>
              <a:rPr lang="en-US" sz="3400" b="1" dirty="0"/>
              <a:t>, the counselor, sheriff, all the ruler of the province</a:t>
            </a:r>
            <a:endParaRPr lang="en-US" sz="3400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12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00" b="1" dirty="0"/>
              <a:t>Name five officials that came for the dedication of the golden statue?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/>
              <a:t>Answer:</a:t>
            </a:r>
            <a:endParaRPr lang="en-US" sz="5400" b="1" dirty="0" smtClean="0"/>
          </a:p>
          <a:p>
            <a:pPr algn="ctr"/>
            <a:r>
              <a:rPr lang="en-US" sz="4800" b="1" dirty="0"/>
              <a:t>They look healthier than all the other children</a:t>
            </a:r>
            <a:endParaRPr lang="en-US" sz="4800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120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What happened when Daniel and his friends refused to defile themselves with the king's</a:t>
            </a:r>
          </a:p>
          <a:p>
            <a:pPr algn="ctr"/>
            <a:r>
              <a:rPr lang="en-US" sz="4000" b="1" dirty="0"/>
              <a:t>food and wine?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44236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A stone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121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In </a:t>
            </a:r>
            <a:r>
              <a:rPr lang="en-US" sz="4000" b="1" dirty="0"/>
              <a:t>Nebuchadnezzar's</a:t>
            </a:r>
            <a:r>
              <a:rPr lang="en-US" sz="4800" b="1" dirty="0"/>
              <a:t> dream, what came out and destroyed the great statue?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44236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5400" b="1" dirty="0"/>
              <a:t>TRUE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122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00" b="1" dirty="0"/>
              <a:t>After seven years, </a:t>
            </a:r>
            <a:r>
              <a:rPr lang="en-US" sz="3900" b="1" dirty="0" err="1"/>
              <a:t>Nebuchnezzar's</a:t>
            </a:r>
            <a:r>
              <a:rPr lang="en-US" sz="3900" b="1" dirty="0"/>
              <a:t> sanity returned and he actually praised the King of</a:t>
            </a:r>
          </a:p>
          <a:p>
            <a:pPr algn="ctr"/>
            <a:r>
              <a:rPr lang="en-US" sz="3900" b="1" dirty="0"/>
              <a:t>Heaven TRUE OR FALSE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52969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6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Daniel</a:t>
            </a:r>
            <a:r>
              <a:rPr lang="en-US" sz="5400" dirty="0"/>
              <a:t>.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123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Who was given the ability to understand dreams and visions of every kind?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22740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The Watcher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124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Who cut off the tree in. </a:t>
            </a:r>
            <a:r>
              <a:rPr lang="en-US" sz="5400" b="1" dirty="0" err="1"/>
              <a:t>nebuchadnezzar's</a:t>
            </a:r>
            <a:r>
              <a:rPr lang="en-US" sz="5400" b="1" dirty="0"/>
              <a:t> dream?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5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3600" b="1" dirty="0" smtClean="0"/>
              <a:t>He(the watcher) place a</a:t>
            </a:r>
          </a:p>
          <a:p>
            <a:pPr algn="ctr"/>
            <a:r>
              <a:rPr lang="en-US" sz="3600" b="1" dirty="0" smtClean="0"/>
              <a:t>band of iron and brass</a:t>
            </a:r>
            <a:r>
              <a:rPr lang="en-US" sz="4000" b="1" dirty="0" smtClean="0"/>
              <a:t>.</a:t>
            </a:r>
            <a:endParaRPr lang="en-US" sz="40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How was the tree in </a:t>
            </a:r>
            <a:r>
              <a:rPr lang="en-US" sz="4000" b="1" dirty="0" smtClean="0"/>
              <a:t>Nebuchadnezzar's</a:t>
            </a:r>
            <a:r>
              <a:rPr lang="en-US" sz="4800" b="1" dirty="0" smtClean="0"/>
              <a:t>  dream </a:t>
            </a:r>
            <a:r>
              <a:rPr lang="en-US" sz="4800" b="1" dirty="0"/>
              <a:t>stop for growing?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u="sng" dirty="0" smtClean="0"/>
              <a:t>Answer: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b="1" dirty="0"/>
              <a:t>But if not, be it known unto thee, O king, that we will not serve</a:t>
            </a:r>
          </a:p>
          <a:p>
            <a:pPr algn="ctr"/>
            <a:r>
              <a:rPr lang="en-US" sz="3200" b="1" dirty="0"/>
              <a:t>thy gods, nor worship the golden image which thou hast set up.</a:t>
            </a:r>
            <a:endParaRPr lang="en-US" sz="32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126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/>
              <a:t>What peculiar statement did Shadrach, Meshach, and Abed-</a:t>
            </a:r>
            <a:r>
              <a:rPr lang="en-US" sz="3800" b="1" dirty="0" err="1"/>
              <a:t>nego</a:t>
            </a:r>
            <a:r>
              <a:rPr lang="en-US" sz="3800" b="1" dirty="0"/>
              <a:t> say during the</a:t>
            </a:r>
          </a:p>
          <a:p>
            <a:pPr algn="ctr"/>
            <a:r>
              <a:rPr lang="en-US" sz="3800" b="1" dirty="0"/>
              <a:t>worshipping of the image?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43734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It was not stated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127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How long did Nebuchadnezzar give Daniel to come up with the dream and interpretation?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2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/>
              <a:t>A herald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13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00" b="1" dirty="0"/>
              <a:t>Who read the decree of </a:t>
            </a:r>
            <a:r>
              <a:rPr lang="en-US" sz="4500" b="1" dirty="0" smtClean="0"/>
              <a:t>Nebuchadnezzar</a:t>
            </a:r>
            <a:r>
              <a:rPr lang="en-US" sz="4900" b="1" dirty="0" smtClean="0"/>
              <a:t> concerning </a:t>
            </a:r>
            <a:r>
              <a:rPr lang="en-US" sz="4900" b="1" dirty="0"/>
              <a:t>the golden statue?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9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A thousand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14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/>
              <a:t>Belshelzzar</a:t>
            </a:r>
            <a:r>
              <a:rPr lang="en-US" sz="5400" b="1" dirty="0"/>
              <a:t> made a feast to how many lords?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120 princes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15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Darius set how many princes over the kingdom?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/>
              <a:t>Answer:</a:t>
            </a:r>
          </a:p>
          <a:p>
            <a:pPr algn="ctr"/>
            <a:r>
              <a:rPr lang="en-US" sz="5400" b="1" dirty="0" smtClean="0"/>
              <a:t>Nebuchadnezzar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16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Which king dreamt of a large statue of a man made from different metals?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 err="1"/>
              <a:t>chaldeans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17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language were the Jews suppose to learn?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Darius the </a:t>
            </a:r>
            <a:r>
              <a:rPr lang="en-US" sz="5400" b="1" dirty="0" err="1"/>
              <a:t>mede</a:t>
            </a:r>
            <a:r>
              <a:rPr lang="en-US" sz="5400" b="1" dirty="0"/>
              <a:t> took became king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18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happened the night </a:t>
            </a:r>
            <a:r>
              <a:rPr lang="en-US" sz="5400" b="1" dirty="0" err="1"/>
              <a:t>belshezzar</a:t>
            </a:r>
            <a:r>
              <a:rPr lang="en-US" sz="5400" b="1" dirty="0"/>
              <a:t> was killed?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/>
              <a:t>Answer:</a:t>
            </a:r>
          </a:p>
          <a:p>
            <a:pPr algn="ctr"/>
            <a:r>
              <a:rPr lang="en-US" sz="5400" b="1" dirty="0" smtClean="0"/>
              <a:t>The </a:t>
            </a:r>
            <a:r>
              <a:rPr lang="en-US" sz="5400" b="1" dirty="0"/>
              <a:t>first president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19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Darius gave Daniel the position of a?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5400" b="1" dirty="0" err="1"/>
              <a:t>Ashpenaz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Who was the master of his eunuchs?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3 presidents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20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How many presidents were over the princes?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 err="1"/>
              <a:t>daniel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21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/>
              <a:t>Among the president's that Darius had set over the princes whom was first?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3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  <a:endParaRPr lang="en-US" sz="5400" dirty="0"/>
          </a:p>
          <a:p>
            <a:pPr algn="ctr"/>
            <a:r>
              <a:rPr lang="en-US" sz="5400" b="1" dirty="0"/>
              <a:t>False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22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After Daniel was thrown in the lions den King Darius had a great feast TRUE OR FALSE?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Master of the wise men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23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What position was Daniel in the reign of </a:t>
            </a:r>
            <a:r>
              <a:rPr lang="en-US" sz="4400" b="1" dirty="0" smtClean="0"/>
              <a:t>Nebuchadnezzar</a:t>
            </a:r>
            <a:r>
              <a:rPr lang="en-US" sz="4800" b="1" dirty="0" smtClean="0"/>
              <a:t>?</a:t>
            </a:r>
            <a:endParaRPr lang="en-US" sz="4800" b="1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/>
              <a:t>He humbled himself before God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24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00" b="1" dirty="0"/>
              <a:t>How did </a:t>
            </a:r>
            <a:r>
              <a:rPr lang="en-US" sz="4400" b="1" dirty="0" smtClean="0"/>
              <a:t>Nebuchadnezzar</a:t>
            </a:r>
            <a:r>
              <a:rPr lang="en-US" sz="5300" b="1" dirty="0" smtClean="0"/>
              <a:t> </a:t>
            </a:r>
            <a:r>
              <a:rPr lang="en-US" sz="5300" b="1" dirty="0"/>
              <a:t>get his kingdom back?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Humble himself before God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25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To prevent the second dream of </a:t>
            </a:r>
            <a:r>
              <a:rPr lang="en-US" sz="4000" b="1" dirty="0" err="1"/>
              <a:t>nebuchadnezzar</a:t>
            </a:r>
            <a:r>
              <a:rPr lang="en-US" sz="4000" b="1" dirty="0"/>
              <a:t> from coming true, Daniel told the king</a:t>
            </a:r>
          </a:p>
          <a:p>
            <a:pPr algn="ctr"/>
            <a:r>
              <a:rPr lang="en-US" sz="4000" b="1" dirty="0"/>
              <a:t>to?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King </a:t>
            </a:r>
            <a:r>
              <a:rPr lang="en-US" sz="5400" b="1" dirty="0" err="1"/>
              <a:t>darius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26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Whose signet rings were used to seal the den?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God has number they says and finished it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27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does MENE mean?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 smtClean="0"/>
              <a:t>Answer:</a:t>
            </a:r>
            <a:r>
              <a:rPr lang="en-US" sz="3600" b="1" dirty="0" smtClean="0"/>
              <a:t> </a:t>
            </a:r>
          </a:p>
          <a:p>
            <a:pPr algn="ctr"/>
            <a:r>
              <a:rPr lang="en-US" sz="3600" b="1" dirty="0"/>
              <a:t>That they should</a:t>
            </a:r>
          </a:p>
          <a:p>
            <a:pPr algn="ctr"/>
            <a:r>
              <a:rPr lang="en-US" sz="3600" b="1" dirty="0"/>
              <a:t>bring the golden and silver vessels which his father has taken out of Jerusalem</a:t>
            </a:r>
            <a:endParaRPr lang="en-US" sz="3600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28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While </a:t>
            </a:r>
            <a:r>
              <a:rPr lang="en-US" sz="4800" b="1" dirty="0" err="1"/>
              <a:t>belshezzar</a:t>
            </a:r>
            <a:r>
              <a:rPr lang="en-US" sz="4800" b="1" dirty="0"/>
              <a:t> was drinking, what command did Belshazzar give?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 smtClean="0"/>
              <a:t>Answer:</a:t>
            </a:r>
            <a:r>
              <a:rPr lang="en-US" sz="4400" b="1" dirty="0" smtClean="0"/>
              <a:t> </a:t>
            </a:r>
          </a:p>
          <a:p>
            <a:pPr algn="ctr"/>
            <a:r>
              <a:rPr lang="en-US" sz="4400" b="1" dirty="0"/>
              <a:t>The king his princes </a:t>
            </a:r>
            <a:r>
              <a:rPr lang="en-US" sz="4400" b="1" dirty="0" smtClean="0"/>
              <a:t>his wives </a:t>
            </a:r>
            <a:r>
              <a:rPr lang="en-US" sz="4400" b="1" dirty="0"/>
              <a:t>and his concubines</a:t>
            </a:r>
            <a:endParaRPr lang="en-US" sz="4400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29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Who were going to drink from the vessels from the temple?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70218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u="sng" dirty="0" smtClean="0"/>
              <a:t>Answer:</a:t>
            </a:r>
            <a:r>
              <a:rPr lang="en-US" sz="4800" dirty="0" smtClean="0"/>
              <a:t> </a:t>
            </a:r>
            <a:r>
              <a:rPr lang="en-US" sz="4000" b="1" dirty="0" smtClean="0"/>
              <a:t>To the land of </a:t>
            </a:r>
            <a:r>
              <a:rPr lang="en-US" sz="4000" b="1" dirty="0" err="1" smtClean="0"/>
              <a:t>shinar</a:t>
            </a:r>
            <a:r>
              <a:rPr lang="en-US" sz="4000" b="1" dirty="0" smtClean="0"/>
              <a:t> to the house of the</a:t>
            </a:r>
          </a:p>
          <a:p>
            <a:r>
              <a:rPr lang="en-US" sz="4000" b="1" dirty="0" smtClean="0"/>
              <a:t>Babylonia </a:t>
            </a:r>
            <a:r>
              <a:rPr lang="en-US" sz="4400" b="1" dirty="0" smtClean="0"/>
              <a:t>gods</a:t>
            </a:r>
            <a:endParaRPr lang="en-US" sz="4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Where did Nebuchadnezzar take his </a:t>
            </a:r>
            <a:r>
              <a:rPr lang="en-US" sz="5400" b="1" dirty="0" smtClean="0"/>
              <a:t>treasures?</a:t>
            </a:r>
            <a:endParaRPr lang="en-US" sz="5400" b="1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Gold silver iron wood and stone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30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/>
              <a:t>Belshezzar</a:t>
            </a:r>
            <a:r>
              <a:rPr lang="en-US" sz="5400" b="1" dirty="0"/>
              <a:t> praised the gods of what materials?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/>
              <a:t>Its height was great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31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Describe the height of the tree from </a:t>
            </a:r>
            <a:r>
              <a:rPr lang="en-US" sz="4400" b="1" dirty="0" err="1"/>
              <a:t>nebuchadnezzar</a:t>
            </a:r>
            <a:r>
              <a:rPr lang="en-US" sz="4400" b="1" dirty="0"/>
              <a:t> dreams?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4400" b="1" dirty="0"/>
              <a:t>He was astonished or silent for one</a:t>
            </a:r>
          </a:p>
          <a:p>
            <a:pPr algn="ctr"/>
            <a:r>
              <a:rPr lang="en-US" sz="4400" b="1" dirty="0"/>
              <a:t>hour</a:t>
            </a:r>
            <a:endParaRPr lang="en-US" sz="4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32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was Daniel's reaction to the second dream?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3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The same hour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33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00" b="1" dirty="0"/>
              <a:t>How long after Nebuchadnezzar heard the voice was it before they came and drove</a:t>
            </a:r>
          </a:p>
          <a:p>
            <a:pPr algn="ctr"/>
            <a:r>
              <a:rPr lang="en-US" sz="3900" b="1" dirty="0"/>
              <a:t>him out of the palace?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34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After twelve months, where was the king </a:t>
            </a:r>
            <a:r>
              <a:rPr lang="en-US" sz="4400" b="1" dirty="0" smtClean="0"/>
              <a:t>Nebuchadnezzar?</a:t>
            </a:r>
            <a:endParaRPr lang="en-US" sz="4400" b="1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Six cubit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35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was the width of the golden statue?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4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4800" b="1" dirty="0"/>
              <a:t>Nebuchadnezzar </a:t>
            </a:r>
            <a:r>
              <a:rPr lang="en-US" sz="5400" b="1" dirty="0"/>
              <a:t>the</a:t>
            </a:r>
          </a:p>
          <a:p>
            <a:pPr algn="ctr"/>
            <a:r>
              <a:rPr lang="en-US" sz="5400" b="1" dirty="0"/>
              <a:t>king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36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fine head of gold from </a:t>
            </a:r>
            <a:r>
              <a:rPr lang="en-US" sz="4800" b="1" dirty="0" err="1"/>
              <a:t>nebuchadnezzar's</a:t>
            </a:r>
            <a:r>
              <a:rPr lang="en-US" sz="4800" b="1" dirty="0"/>
              <a:t> dream signifies what?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King Darius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u="sng" dirty="0" smtClean="0"/>
              <a:t>USEH C.O.C CHILDREN Bible QUIZ 2021 </a:t>
            </a:r>
            <a:endParaRPr lang="en-US" sz="3200" b="1" u="sng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u="sng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u="sng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37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Who went to the lion's den very early in the morning?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35390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King </a:t>
            </a:r>
            <a:r>
              <a:rPr lang="en-US" sz="5400" b="1" dirty="0" err="1"/>
              <a:t>nebuchadnezzar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38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Who besiege Jerusalem?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8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Third year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39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In what year of the reign of King </a:t>
            </a:r>
            <a:r>
              <a:rPr lang="en-US" sz="4000" b="1" dirty="0" err="1"/>
              <a:t>Jehoiakim</a:t>
            </a:r>
            <a:r>
              <a:rPr lang="en-US" sz="4000" b="1" dirty="0"/>
              <a:t> did Nebuchadnezzar come to besiege</a:t>
            </a:r>
          </a:p>
          <a:p>
            <a:pPr algn="ctr"/>
            <a:r>
              <a:rPr lang="en-US" sz="4000" b="1" dirty="0"/>
              <a:t>Jerusalem?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u="sng" dirty="0" smtClean="0"/>
              <a:t>Answer:</a:t>
            </a:r>
            <a:r>
              <a:rPr lang="en-US" sz="4800" b="1" dirty="0" smtClean="0"/>
              <a:t> </a:t>
            </a:r>
          </a:p>
          <a:p>
            <a:pPr algn="ctr"/>
            <a:r>
              <a:rPr lang="en-US" sz="4800" b="1" dirty="0" smtClean="0"/>
              <a:t>Cornet </a:t>
            </a:r>
            <a:r>
              <a:rPr lang="en-US" sz="4800" b="1" dirty="0"/>
              <a:t>flute harp</a:t>
            </a:r>
          </a:p>
          <a:p>
            <a:pPr algn="ctr"/>
            <a:r>
              <a:rPr lang="en-US" sz="4800" b="1" dirty="0"/>
              <a:t>sackbut psaltery dulcimer</a:t>
            </a:r>
            <a:endParaRPr lang="en-US" sz="4800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4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According to Daniel </a:t>
            </a:r>
            <a:r>
              <a:rPr lang="en-US" sz="4400" b="1" dirty="0" smtClean="0"/>
              <a:t>3:7</a:t>
            </a:r>
            <a:r>
              <a:rPr lang="en-US" sz="4400" b="1" dirty="0"/>
              <a:t>, List the four instruments named in the verse.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smtClean="0"/>
              <a:t>Answer:</a:t>
            </a:r>
            <a:endParaRPr lang="en-US" sz="2800" dirty="0" smtClean="0"/>
          </a:p>
          <a:p>
            <a:pPr algn="ctr"/>
            <a:r>
              <a:rPr lang="en-US" sz="2800" b="1" dirty="0"/>
              <a:t>No</a:t>
            </a:r>
          </a:p>
          <a:p>
            <a:pPr algn="ctr"/>
            <a:r>
              <a:rPr lang="en-US" sz="2800" b="1" dirty="0"/>
              <a:t>king has ever asked of such things from his wise men/no man can tell interpretation of a</a:t>
            </a:r>
          </a:p>
          <a:p>
            <a:pPr algn="ctr"/>
            <a:r>
              <a:rPr lang="en-US" sz="2800" b="1" dirty="0"/>
              <a:t>dream without been told the dream</a:t>
            </a:r>
            <a:r>
              <a:rPr lang="en-US" sz="2800" u="sng" dirty="0" smtClean="0"/>
              <a:t> </a:t>
            </a:r>
            <a:r>
              <a:rPr lang="en-US" sz="2800" dirty="0" smtClean="0"/>
              <a:t> </a:t>
            </a:r>
            <a:endParaRPr lang="en-US" sz="28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40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What did the Chaldeans say back to the king </a:t>
            </a:r>
            <a:r>
              <a:rPr lang="en-US" sz="4000" b="1" dirty="0" err="1"/>
              <a:t>nebuchadnezzar</a:t>
            </a:r>
            <a:r>
              <a:rPr lang="en-US" sz="4000" b="1" dirty="0"/>
              <a:t> during his first dream?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To kill all the wise men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41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What did Nebuchadnezzar command to his chief captain?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 err="1"/>
              <a:t>Beltshezzar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42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was Daniels Babylonian name?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Fine gold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43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What metal was the image's head(from </a:t>
            </a:r>
            <a:r>
              <a:rPr lang="en-US" sz="4800" b="1" dirty="0" err="1"/>
              <a:t>nebuchadnezzar</a:t>
            </a:r>
            <a:r>
              <a:rPr lang="en-US" sz="4800" b="1" dirty="0"/>
              <a:t> dream)?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For ever and</a:t>
            </a:r>
          </a:p>
          <a:p>
            <a:pPr algn="ctr"/>
            <a:r>
              <a:rPr lang="en-US" sz="5400" b="1" dirty="0"/>
              <a:t>ever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44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According to </a:t>
            </a:r>
            <a:r>
              <a:rPr lang="en-US" sz="4800" b="1" dirty="0" err="1"/>
              <a:t>nebuchadnezzar</a:t>
            </a:r>
            <a:r>
              <a:rPr lang="en-US" sz="4800" b="1" dirty="0"/>
              <a:t> dream How long will God's kingdom stand?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Plains of </a:t>
            </a:r>
            <a:r>
              <a:rPr lang="en-US" sz="5400" b="1" dirty="0" err="1"/>
              <a:t>dura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45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Where did Nebuchadnezzar set up the golden image?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endParaRPr lang="en-US" sz="5400" u="sng" dirty="0"/>
          </a:p>
          <a:p>
            <a:pPr algn="ctr"/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46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three attributes did the queen say this man had?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/>
              <a:t>Answer:</a:t>
            </a:r>
            <a:r>
              <a:rPr lang="en-US" sz="4800" dirty="0" smtClean="0"/>
              <a:t> </a:t>
            </a:r>
          </a:p>
          <a:p>
            <a:pPr algn="ctr"/>
            <a:r>
              <a:rPr lang="en-US" sz="4800" b="1" dirty="0"/>
              <a:t>Thou art weighed in the balance and found it wanting</a:t>
            </a:r>
            <a:endParaRPr lang="en-US" sz="4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46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What does TEKEL mean?</a:t>
            </a:r>
            <a:endParaRPr lang="en-US" sz="5400" b="1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</a:t>
            </a:r>
            <a:r>
              <a:rPr lang="en-US" sz="5400" dirty="0" smtClean="0"/>
              <a:t>: </a:t>
            </a:r>
          </a:p>
          <a:p>
            <a:pPr algn="ctr"/>
            <a:r>
              <a:rPr lang="en-US" sz="5400" b="1" dirty="0"/>
              <a:t>FALSE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48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Darius was 62 score years old TRUE OR FALSE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/>
              <a:t>Answer:</a:t>
            </a:r>
          </a:p>
          <a:p>
            <a:pPr algn="ctr"/>
            <a:r>
              <a:rPr lang="en-US" sz="5400" b="1" dirty="0" smtClean="0"/>
              <a:t>A </a:t>
            </a:r>
            <a:r>
              <a:rPr lang="en-US" sz="5400" b="1" dirty="0"/>
              <a:t>golden statue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49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What did King Nebuchadnezzar make and set up in the plain of Dura, in the province of</a:t>
            </a:r>
          </a:p>
          <a:p>
            <a:pPr algn="ctr"/>
            <a:r>
              <a:rPr lang="en-US" sz="3600" b="1" dirty="0"/>
              <a:t>Babylon for the people to worship?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 smtClean="0"/>
              <a:t>The</a:t>
            </a:r>
            <a:endParaRPr lang="en-US" sz="5400" b="1" dirty="0"/>
          </a:p>
          <a:p>
            <a:pPr algn="ctr"/>
            <a:r>
              <a:rPr lang="en-US" sz="5400" b="1" dirty="0" err="1"/>
              <a:t>chaldeans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5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Who accused Shadrach, Meshach, and Abednego of not worshipping the </a:t>
            </a:r>
            <a:r>
              <a:rPr lang="en-US" sz="4400" b="1" dirty="0" smtClean="0"/>
              <a:t>image?</a:t>
            </a:r>
            <a:endParaRPr lang="en-US" sz="4400" b="1" dirty="0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 err="1"/>
              <a:t>Mene</a:t>
            </a:r>
            <a:r>
              <a:rPr lang="en-US" sz="5400" b="1" dirty="0"/>
              <a:t> </a:t>
            </a:r>
            <a:r>
              <a:rPr lang="en-US" sz="5400" b="1" dirty="0" err="1"/>
              <a:t>mene</a:t>
            </a:r>
            <a:r>
              <a:rPr lang="en-US" sz="5400" b="1" dirty="0"/>
              <a:t> </a:t>
            </a:r>
            <a:r>
              <a:rPr lang="en-US" sz="5400" b="1" dirty="0" err="1"/>
              <a:t>tekel</a:t>
            </a:r>
            <a:r>
              <a:rPr lang="en-US" sz="5400" b="1" dirty="0"/>
              <a:t> </a:t>
            </a:r>
            <a:r>
              <a:rPr lang="en-US" sz="5400" b="1" dirty="0" err="1"/>
              <a:t>upsharin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50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was the writing on the </a:t>
            </a:r>
            <a:r>
              <a:rPr lang="en-US" sz="5400" b="1" dirty="0" smtClean="0"/>
              <a:t>wall?</a:t>
            </a:r>
            <a:endParaRPr lang="en-US" sz="5400" b="1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4800" b="1" dirty="0" smtClean="0"/>
              <a:t>They </a:t>
            </a:r>
            <a:r>
              <a:rPr lang="en-US" sz="4800" b="1" dirty="0"/>
              <a:t>were to then into the burning</a:t>
            </a:r>
          </a:p>
          <a:p>
            <a:pPr algn="ctr"/>
            <a:r>
              <a:rPr lang="en-US" sz="4800" b="1" dirty="0"/>
              <a:t>furnace</a:t>
            </a:r>
            <a:endParaRPr lang="en-US" sz="48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51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was punishment of not worshiping statue?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The gods of Babylon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52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/>
              <a:t>Beltshezzar</a:t>
            </a:r>
            <a:r>
              <a:rPr lang="en-US" sz="5400" b="1" dirty="0"/>
              <a:t> was a name according to whose God?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6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A watcher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53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Who asked that the tree thereof be cut down?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5400" b="1" dirty="0"/>
              <a:t>Seven years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54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How many times shall pass over </a:t>
            </a:r>
            <a:r>
              <a:rPr lang="en-US" sz="4000" b="1" dirty="0" err="1"/>
              <a:t>nebuchadnezzar</a:t>
            </a:r>
            <a:r>
              <a:rPr lang="en-US" sz="4000" b="1" dirty="0"/>
              <a:t> before he shall return to the palace?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True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55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Nebuchadnezzar was boastful TRUE OR FALSE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That he built Babylon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56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was the boast </a:t>
            </a:r>
            <a:r>
              <a:rPr lang="en-US" sz="5400" b="1" dirty="0" err="1"/>
              <a:t>nebuchadnezzar</a:t>
            </a:r>
            <a:r>
              <a:rPr lang="en-US" sz="5400" b="1" dirty="0"/>
              <a:t> made?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b="1" u="sng" dirty="0" smtClean="0"/>
          </a:p>
          <a:p>
            <a:pPr algn="ctr"/>
            <a:r>
              <a:rPr lang="en-US" sz="5400" b="1" dirty="0"/>
              <a:t>Chaldeans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57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/>
              <a:t>Belshezzar</a:t>
            </a:r>
            <a:r>
              <a:rPr lang="en-US" sz="5400" b="1" dirty="0"/>
              <a:t> king of _____ was stained?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 err="1"/>
              <a:t>Jehoaikim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58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/>
              <a:t>In the third year of the reign of_____ king of Judah came Nebuchadnezzar king of Babylon</a:t>
            </a:r>
          </a:p>
          <a:p>
            <a:pPr algn="ctr"/>
            <a:r>
              <a:rPr lang="en-US" sz="3300" b="1" dirty="0"/>
              <a:t>unto Jerusalem, and besieged it.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 err="1"/>
              <a:t>Melzar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59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Who was the prince of his </a:t>
            </a:r>
            <a:r>
              <a:rPr lang="en-US" sz="5400" b="1" dirty="0" err="1"/>
              <a:t>Eunches</a:t>
            </a:r>
            <a:r>
              <a:rPr lang="en-US" sz="5400" b="1" dirty="0"/>
              <a:t>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/>
              <a:t>He made him into a</a:t>
            </a:r>
          </a:p>
          <a:p>
            <a:pPr algn="ctr"/>
            <a:r>
              <a:rPr lang="en-US" sz="5400" b="1" dirty="0"/>
              <a:t>beast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6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How did God punish the king </a:t>
            </a:r>
            <a:r>
              <a:rPr lang="en-US" sz="4800" b="1" dirty="0" err="1"/>
              <a:t>nebuchadnezzar</a:t>
            </a:r>
            <a:r>
              <a:rPr lang="en-US" sz="4800" b="1" dirty="0"/>
              <a:t> in order to humble him?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/>
              <a:t>The prince of </a:t>
            </a:r>
            <a:r>
              <a:rPr lang="en-US" sz="5400" b="1" dirty="0" err="1"/>
              <a:t>eunches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60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Who gave Daniel and his friends approval not to eat the king's meat?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Water and pulse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61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/>
              <a:t>Melzer</a:t>
            </a:r>
            <a:r>
              <a:rPr lang="en-US" sz="5400" b="1" dirty="0"/>
              <a:t> gave Daniel and his friends what food to eat?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 smtClean="0"/>
              <a:t>Answer:</a:t>
            </a:r>
            <a:endParaRPr lang="en-US" sz="3600" dirty="0" smtClean="0"/>
          </a:p>
          <a:p>
            <a:pPr algn="ctr"/>
            <a:r>
              <a:rPr lang="en-US" sz="3600" b="1" dirty="0"/>
              <a:t>They told him to tell them the dream then they shall render interpretation</a:t>
            </a:r>
            <a:endParaRPr lang="en-US" sz="36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62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What was the </a:t>
            </a:r>
            <a:r>
              <a:rPr lang="en-US" sz="4000" b="1" dirty="0" smtClean="0"/>
              <a:t>Chaldeans answer </a:t>
            </a:r>
            <a:r>
              <a:rPr lang="en-US" sz="4000" b="1" dirty="0"/>
              <a:t>to </a:t>
            </a:r>
            <a:r>
              <a:rPr lang="en-US" sz="4000" b="1" dirty="0" smtClean="0"/>
              <a:t>Nebuchadnezzar request </a:t>
            </a:r>
            <a:r>
              <a:rPr lang="en-US" sz="4000" b="1" dirty="0"/>
              <a:t>to the telling and </a:t>
            </a:r>
            <a:r>
              <a:rPr lang="en-US" sz="4000" b="1" dirty="0" smtClean="0"/>
              <a:t>interpretation of </a:t>
            </a:r>
            <a:r>
              <a:rPr lang="en-US" sz="4000" b="1" dirty="0"/>
              <a:t>his dream?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In the gates of the king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63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Where did </a:t>
            </a:r>
            <a:r>
              <a:rPr lang="en-US" sz="5400" b="1" dirty="0" err="1"/>
              <a:t>daniel</a:t>
            </a:r>
            <a:r>
              <a:rPr lang="en-US" sz="5400" b="1" dirty="0"/>
              <a:t> sit?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5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They were set over the affair</a:t>
            </a:r>
          </a:p>
          <a:p>
            <a:pPr algn="ctr"/>
            <a:r>
              <a:rPr lang="en-US" sz="5400" b="1" dirty="0"/>
              <a:t>of Babylon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64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Nebuchadnezzar</a:t>
            </a:r>
            <a:r>
              <a:rPr lang="en-US" sz="4800" b="1" dirty="0"/>
              <a:t> prompted Daniel's friends to what position?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2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3 times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65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How many times a day did Daniel pray?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He knelt down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66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In what posture did Daniel pray?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No he couldn't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67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Could the king sleep the night that Daniel was thrown into the lion den?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Persians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68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nationality was king Cyrus?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/>
              <a:t>Answer:</a:t>
            </a:r>
            <a:r>
              <a:rPr lang="en-US" sz="4800" dirty="0" smtClean="0"/>
              <a:t> </a:t>
            </a:r>
          </a:p>
          <a:p>
            <a:pPr algn="ctr"/>
            <a:r>
              <a:rPr lang="en-US" sz="4800" b="1" dirty="0"/>
              <a:t>Peace flourishing</a:t>
            </a:r>
            <a:endParaRPr lang="en-US" sz="48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b="1" dirty="0" smtClean="0"/>
              <a:t>USEH C.O.C CHILDREN Bible QUIZ 2021 </a:t>
            </a:r>
            <a:endParaRPr lang="en-US" sz="28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4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69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According to Daniel </a:t>
            </a:r>
            <a:r>
              <a:rPr lang="en-US" sz="4000" b="1" dirty="0" smtClean="0"/>
              <a:t>4:4 </a:t>
            </a:r>
            <a:r>
              <a:rPr lang="en-US" sz="4000" b="1" dirty="0"/>
              <a:t>, Fill in the blank. “ I, Nebuchadnezzar, was at _____ in my</a:t>
            </a:r>
          </a:p>
          <a:p>
            <a:r>
              <a:rPr lang="en-US" sz="4000" b="1" dirty="0"/>
              <a:t>house, and ________ in my palace.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9631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u="sng" dirty="0" smtClean="0"/>
              <a:t>Answer: </a:t>
            </a:r>
            <a:endParaRPr lang="en-US" sz="4800" dirty="0" smtClean="0"/>
          </a:p>
          <a:p>
            <a:pPr algn="ctr"/>
            <a:r>
              <a:rPr lang="en-US" sz="4400" b="1" dirty="0"/>
              <a:t>To</a:t>
            </a:r>
          </a:p>
          <a:p>
            <a:pPr algn="ctr"/>
            <a:r>
              <a:rPr lang="en-US" sz="4400" b="1" dirty="0"/>
              <a:t>give the dream and interpretation</a:t>
            </a:r>
            <a:endParaRPr lang="en-US" sz="4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/>
              <a:t>7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What condition did king </a:t>
            </a:r>
            <a:r>
              <a:rPr lang="en-US" sz="4000" b="1" dirty="0" err="1"/>
              <a:t>nebuchadnezzar</a:t>
            </a:r>
            <a:r>
              <a:rPr lang="en-US" sz="4000" b="1" dirty="0"/>
              <a:t> put on the interpreters of his first dream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In </a:t>
            </a:r>
            <a:r>
              <a:rPr lang="en-US" sz="5400" b="1" dirty="0" smtClean="0"/>
              <a:t>the </a:t>
            </a:r>
            <a:r>
              <a:rPr lang="en-US" sz="5400" b="1" dirty="0"/>
              <a:t>same hour of the feast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70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In what hour did </a:t>
            </a:r>
            <a:r>
              <a:rPr lang="en-US" sz="5400" b="1" dirty="0" err="1"/>
              <a:t>Belshezzar</a:t>
            </a:r>
            <a:r>
              <a:rPr lang="en-US" sz="5400" b="1" dirty="0"/>
              <a:t> see the writing?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</a:p>
          <a:p>
            <a:pPr algn="ctr"/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71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was the </a:t>
            </a:r>
            <a:r>
              <a:rPr lang="en-US" sz="5400" b="1" dirty="0" err="1"/>
              <a:t>belshezzar</a:t>
            </a:r>
            <a:r>
              <a:rPr lang="en-US" sz="5400" b="1" dirty="0"/>
              <a:t> reaction to the writing?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/>
              <a:t>Stubborn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72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Describe </a:t>
            </a:r>
            <a:r>
              <a:rPr lang="en-US" sz="5400" b="1" dirty="0" err="1"/>
              <a:t>nebuchadnezzar</a:t>
            </a:r>
            <a:r>
              <a:rPr lang="en-US" sz="5400" b="1" dirty="0"/>
              <a:t> in one word?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</a:t>
            </a:r>
            <a:r>
              <a:rPr lang="en-US" sz="5400" dirty="0" smtClean="0"/>
              <a:t>:</a:t>
            </a:r>
          </a:p>
          <a:p>
            <a:pPr algn="ctr"/>
            <a:r>
              <a:rPr lang="en-US" sz="5400" b="1" dirty="0" err="1"/>
              <a:t>Shardrach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73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Who was </a:t>
            </a:r>
            <a:r>
              <a:rPr lang="en-US" sz="6000" b="1" dirty="0" err="1"/>
              <a:t>hananiah</a:t>
            </a:r>
            <a:r>
              <a:rPr lang="en-US" sz="6000" b="1" dirty="0"/>
              <a:t>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FALSE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74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/>
              <a:t>Mishael</a:t>
            </a:r>
            <a:r>
              <a:rPr lang="en-US" sz="5400" b="1" dirty="0"/>
              <a:t> is the Hebrew name of </a:t>
            </a:r>
            <a:r>
              <a:rPr lang="en-US" sz="5400" b="1" dirty="0" err="1"/>
              <a:t>shadrach</a:t>
            </a:r>
            <a:r>
              <a:rPr lang="en-US" sz="5400" b="1" dirty="0"/>
              <a:t> TRUE OR FALSE.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Kings seed and noble</a:t>
            </a:r>
          </a:p>
          <a:p>
            <a:pPr algn="ctr"/>
            <a:r>
              <a:rPr lang="en-US" sz="5400" b="1" dirty="0"/>
              <a:t>blood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75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/>
              <a:t>What kind of children were to be trained to stand before the king?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/>
              <a:t>False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76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300" b="1" dirty="0"/>
              <a:t>Now God had brought Daniel into </a:t>
            </a:r>
            <a:r>
              <a:rPr lang="en-US" sz="4300" b="1" dirty="0" err="1"/>
              <a:t>favour</a:t>
            </a:r>
            <a:r>
              <a:rPr lang="en-US" sz="4300" b="1" dirty="0"/>
              <a:t> and tender love with the master of the eunuchs.</a:t>
            </a:r>
          </a:p>
          <a:p>
            <a:r>
              <a:rPr lang="en-US" sz="4300" b="1" dirty="0"/>
              <a:t>TRUE OR FALSE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</a:p>
          <a:p>
            <a:pPr algn="ctr"/>
            <a:r>
              <a:rPr lang="en-US" sz="5400" b="1" dirty="0"/>
              <a:t>Prince of eunuchs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77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Who gave Daniel and his friends </a:t>
            </a:r>
            <a:r>
              <a:rPr lang="en-US" sz="4800" b="1" dirty="0" err="1"/>
              <a:t>babylonia</a:t>
            </a:r>
            <a:r>
              <a:rPr lang="en-US" sz="4800" b="1" dirty="0"/>
              <a:t> names?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  <a:endParaRPr lang="en-US" sz="5400" dirty="0" smtClean="0"/>
          </a:p>
          <a:p>
            <a:pPr algn="ctr"/>
            <a:r>
              <a:rPr lang="en-US" sz="5400" b="1" dirty="0"/>
              <a:t>Because the king will have</a:t>
            </a:r>
          </a:p>
          <a:p>
            <a:pPr algn="ctr"/>
            <a:r>
              <a:rPr lang="en-US" sz="5400" b="1" dirty="0"/>
              <a:t>his head.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78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00" b="1" dirty="0"/>
              <a:t>Why was the prince of eunuch scared to grant Daniel his wish?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endParaRPr lang="en-US" sz="5400" dirty="0" smtClean="0"/>
          </a:p>
          <a:p>
            <a:pPr algn="ctr"/>
            <a:r>
              <a:rPr lang="en-US" sz="5400" b="1" dirty="0"/>
              <a:t>10 days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79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00" b="1" dirty="0"/>
              <a:t>How many day was consented to Daniel to eat pulse and water?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/>
              <a:t>Answer:</a:t>
            </a:r>
          </a:p>
          <a:p>
            <a:pPr algn="ctr"/>
            <a:r>
              <a:rPr lang="en-US" sz="5400" b="1" dirty="0" smtClean="0"/>
              <a:t>Through </a:t>
            </a:r>
            <a:r>
              <a:rPr lang="en-US" sz="5400" b="1" dirty="0"/>
              <a:t>night</a:t>
            </a:r>
          </a:p>
          <a:p>
            <a:pPr algn="ctr"/>
            <a:r>
              <a:rPr lang="en-US" sz="5400" b="1" dirty="0"/>
              <a:t>vision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8</a:t>
            </a:r>
            <a:endParaRPr lang="en-US" sz="4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How did Daniel learn what the king </a:t>
            </a:r>
            <a:r>
              <a:rPr lang="en-US" sz="4400" b="1" dirty="0" err="1"/>
              <a:t>nebuchadnezzar</a:t>
            </a:r>
            <a:r>
              <a:rPr lang="en-US" sz="4400" b="1" dirty="0"/>
              <a:t> dream was about?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Seven times hotter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80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How many times more was the fiery furnace?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u="sng" dirty="0" smtClean="0"/>
              <a:t>Answer: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200" b="1" dirty="0"/>
              <a:t>The</a:t>
            </a:r>
          </a:p>
          <a:p>
            <a:pPr algn="ctr"/>
            <a:r>
              <a:rPr lang="en-US" sz="3200" b="1" dirty="0"/>
              <a:t>wouldn't bow to the statue even if God doesn't save them from the burning furnace</a:t>
            </a:r>
            <a:endParaRPr lang="en-US" sz="32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81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dirty="0"/>
              <a:t>What was Daniels friends reply to </a:t>
            </a:r>
            <a:r>
              <a:rPr lang="en-US" sz="4500" b="1" dirty="0" err="1"/>
              <a:t>nebuchadnezzar</a:t>
            </a:r>
            <a:r>
              <a:rPr lang="en-US" sz="4500" b="1" dirty="0"/>
              <a:t> concerning the golden statue?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u="sng" dirty="0" smtClean="0"/>
              <a:t>Answer: </a:t>
            </a:r>
            <a:endParaRPr lang="en-US" sz="4000" b="1" dirty="0" smtClean="0"/>
          </a:p>
          <a:p>
            <a:pPr algn="ctr"/>
            <a:r>
              <a:rPr lang="en-US" sz="3600" b="1" dirty="0" smtClean="0"/>
              <a:t>wrote </a:t>
            </a:r>
            <a:r>
              <a:rPr lang="en-US" sz="3600" b="1" dirty="0"/>
              <a:t>over against the candlestick upon the </a:t>
            </a:r>
            <a:r>
              <a:rPr lang="en-US" sz="3600" b="1" dirty="0" err="1"/>
              <a:t>plaister</a:t>
            </a:r>
            <a:r>
              <a:rPr lang="en-US" sz="3600" b="1" dirty="0"/>
              <a:t> of the</a:t>
            </a:r>
          </a:p>
          <a:p>
            <a:pPr algn="ctr"/>
            <a:r>
              <a:rPr lang="en-US" sz="3600" b="1" dirty="0"/>
              <a:t>wall of the king's palace.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82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where did the fingers write?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/>
              <a:t>Answer: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b="1" dirty="0"/>
              <a:t>He be clothed</a:t>
            </a:r>
          </a:p>
          <a:p>
            <a:pPr algn="ctr"/>
            <a:r>
              <a:rPr lang="en-US" sz="3200" b="1" dirty="0"/>
              <a:t>with scarlet, and have a chain of gold about his neck, and shall be the third ruler in the</a:t>
            </a:r>
          </a:p>
          <a:p>
            <a:pPr algn="ctr"/>
            <a:r>
              <a:rPr lang="en-US" sz="3200" b="1" dirty="0"/>
              <a:t>kingdom</a:t>
            </a:r>
            <a:r>
              <a:rPr lang="en-US" sz="3200" dirty="0"/>
              <a:t>.</a:t>
            </a:r>
            <a:endParaRPr lang="en-US" sz="32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82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What did Belshazzar offer to Daniel as a reward for reading the writing?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No.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84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Was Daniel eager to receive the gifts of </a:t>
            </a:r>
            <a:r>
              <a:rPr lang="en-US" sz="4400" b="1" dirty="0" smtClean="0"/>
              <a:t>Nebuchadnezzar</a:t>
            </a:r>
            <a:r>
              <a:rPr lang="en-US" sz="4800" b="1" dirty="0" smtClean="0"/>
              <a:t>?</a:t>
            </a:r>
            <a:endParaRPr lang="en-US" sz="4800" b="1" dirty="0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/>
              <a:t>Answer: </a:t>
            </a:r>
            <a:r>
              <a:rPr lang="en-US" sz="5400" b="1" dirty="0" smtClean="0"/>
              <a:t>The </a:t>
            </a:r>
            <a:r>
              <a:rPr lang="en-US" sz="5400" b="1" dirty="0"/>
              <a:t>astrologers, </a:t>
            </a:r>
            <a:r>
              <a:rPr lang="en-US" sz="5400" b="1" dirty="0" err="1"/>
              <a:t>chaldeans</a:t>
            </a:r>
            <a:r>
              <a:rPr lang="en-US" sz="5400" b="1" dirty="0" smtClean="0"/>
              <a:t>, magician</a:t>
            </a:r>
            <a:r>
              <a:rPr lang="en-US" sz="5400" b="1" dirty="0"/>
              <a:t>.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85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Whom did king </a:t>
            </a:r>
            <a:r>
              <a:rPr lang="en-US" sz="5400" b="1" dirty="0" err="1" smtClean="0"/>
              <a:t>Belshezzar</a:t>
            </a:r>
            <a:r>
              <a:rPr lang="en-US" sz="5400" b="1" dirty="0" smtClean="0"/>
              <a:t> call </a:t>
            </a:r>
            <a:r>
              <a:rPr lang="en-US" sz="5400" b="1" dirty="0"/>
              <a:t>to come in to him?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NO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86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Was Belshazzar a humble man?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 smtClean="0"/>
              <a:t>Answer:</a:t>
            </a:r>
            <a:r>
              <a:rPr lang="en-US" sz="4400" dirty="0" smtClean="0"/>
              <a:t> </a:t>
            </a:r>
          </a:p>
          <a:p>
            <a:pPr algn="ctr"/>
            <a:r>
              <a:rPr lang="en-US" sz="4400" b="1" dirty="0"/>
              <a:t>Thou art weighed in the balances, and art found wanting.</a:t>
            </a:r>
            <a:endParaRPr lang="en-US" sz="4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87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does TEKEL mean?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 smtClean="0"/>
              <a:t>Answer: </a:t>
            </a:r>
            <a:r>
              <a:rPr lang="en-US" sz="4400" b="1" dirty="0" smtClean="0"/>
              <a:t>Thy </a:t>
            </a:r>
            <a:r>
              <a:rPr lang="en-US" sz="4400" b="1" dirty="0"/>
              <a:t>kingdom is divided, and given to the Medes and Persians.</a:t>
            </a:r>
            <a:endParaRPr lang="en-US" sz="4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88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does PERES mean?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8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So the king </a:t>
            </a:r>
            <a:r>
              <a:rPr lang="en-US" sz="5400" b="1" dirty="0" err="1"/>
              <a:t>know's</a:t>
            </a:r>
            <a:r>
              <a:rPr lang="en-US" sz="5400" b="1" dirty="0"/>
              <a:t> no damage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89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Why were the president over the princes established?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u="sng" dirty="0" smtClean="0"/>
              <a:t>Answer:</a:t>
            </a:r>
            <a:r>
              <a:rPr lang="en-US" sz="4800" dirty="0" smtClean="0"/>
              <a:t> </a:t>
            </a:r>
          </a:p>
          <a:p>
            <a:pPr algn="ctr"/>
            <a:r>
              <a:rPr lang="en-US" sz="4800" b="1" dirty="0"/>
              <a:t>The law cannot be altered</a:t>
            </a:r>
          </a:p>
          <a:p>
            <a:pPr algn="ctr"/>
            <a:r>
              <a:rPr lang="en-US" sz="4800" b="1" dirty="0"/>
              <a:t>or changed</a:t>
            </a:r>
            <a:endParaRPr lang="en-US" sz="48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9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/>
              <a:t>What seems unusual about the law of Medes and the Persians?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/>
              <a:t>Answer:</a:t>
            </a:r>
          </a:p>
          <a:p>
            <a:pPr algn="ctr"/>
            <a:r>
              <a:rPr lang="en-US" sz="5400" b="1" dirty="0" smtClean="0"/>
              <a:t>King </a:t>
            </a:r>
            <a:r>
              <a:rPr lang="en-US" sz="5400" b="1" dirty="0"/>
              <a:t>Darius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90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Which king signed the decree of the lion den?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FALSE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91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True or False: Daniel shut his windows, and pulled down the blinds to pray after he</a:t>
            </a:r>
          </a:p>
          <a:p>
            <a:pPr algn="ctr"/>
            <a:r>
              <a:rPr lang="en-US" sz="3600" b="1" dirty="0"/>
              <a:t>knew about the decree.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</a:p>
          <a:p>
            <a:pPr algn="ctr"/>
            <a:r>
              <a:rPr lang="en-US" sz="5400" b="1" dirty="0"/>
              <a:t>TRUE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92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True or False? Daniel's prayer was giving thanks to God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52969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5400" b="1" dirty="0"/>
              <a:t>10 days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93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How many Day's were the people not allowed to pray?</a:t>
            </a:r>
          </a:p>
        </p:txBody>
      </p:sp>
      <p:sp>
        <p:nvSpPr>
          <p:cNvPr id="30" name="Oval 29"/>
          <p:cNvSpPr/>
          <p:nvPr/>
        </p:nvSpPr>
        <p:spPr>
          <a:xfrm>
            <a:off x="2589236" y="2261384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0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/>
              <a:t>Answer:</a:t>
            </a:r>
          </a:p>
          <a:p>
            <a:pPr algn="ctr"/>
            <a:r>
              <a:rPr lang="en-US" sz="5400" b="1" dirty="0" smtClean="0"/>
              <a:t>He </a:t>
            </a:r>
            <a:r>
              <a:rPr lang="en-US" sz="5400" b="1" dirty="0"/>
              <a:t>was sad</a:t>
            </a:r>
            <a:endParaRPr lang="en-US" sz="5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94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What was Darius reaction when they told him the Daniel broke the decree?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70218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Very early in the morning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95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What time did the king go to the den of lions?</a:t>
            </a:r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5400" b="1" dirty="0"/>
              <a:t>Daniel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96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And he </a:t>
            </a:r>
            <a:r>
              <a:rPr lang="en-US" sz="3000" b="1" dirty="0" err="1"/>
              <a:t>changeth</a:t>
            </a:r>
            <a:r>
              <a:rPr lang="en-US" sz="3000" b="1" dirty="0"/>
              <a:t> the times and the seasons: he </a:t>
            </a:r>
            <a:r>
              <a:rPr lang="en-US" sz="3000" b="1" dirty="0" err="1"/>
              <a:t>removeth</a:t>
            </a:r>
            <a:r>
              <a:rPr lang="en-US" sz="3000" b="1" dirty="0"/>
              <a:t> kings, and </a:t>
            </a:r>
            <a:r>
              <a:rPr lang="en-US" sz="3000" b="1" dirty="0" err="1"/>
              <a:t>setteth</a:t>
            </a:r>
            <a:r>
              <a:rPr lang="en-US" sz="3000" b="1" dirty="0"/>
              <a:t> up kings: he</a:t>
            </a:r>
          </a:p>
          <a:p>
            <a:pPr algn="ctr"/>
            <a:r>
              <a:rPr lang="en-US" sz="3000" b="1" dirty="0" err="1"/>
              <a:t>giveth</a:t>
            </a:r>
            <a:r>
              <a:rPr lang="en-US" sz="3000" b="1" dirty="0"/>
              <a:t> wisdom unto the wise, and knowledge to them that know understanding WHO MADE</a:t>
            </a:r>
          </a:p>
          <a:p>
            <a:pPr algn="ctr"/>
            <a:r>
              <a:rPr lang="en-US" sz="3000" b="1" dirty="0"/>
              <a:t>THIS STATEMENT</a:t>
            </a:r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b="1" dirty="0"/>
              <a:t>Nebuchadnezzar</a:t>
            </a:r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97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To WHOM was this STATEMENT directed to?</a:t>
            </a:r>
            <a:endParaRPr lang="en-US" sz="5400" dirty="0"/>
          </a:p>
        </p:txBody>
      </p:sp>
      <p:sp>
        <p:nvSpPr>
          <p:cNvPr id="29" name="Oval 28"/>
          <p:cNvSpPr/>
          <p:nvPr/>
        </p:nvSpPr>
        <p:spPr>
          <a:xfrm>
            <a:off x="2588079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8079" y="21446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45522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8587" y="2360135"/>
            <a:ext cx="0" cy="420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 </a:t>
            </a:r>
          </a:p>
          <a:p>
            <a:pPr algn="ctr"/>
            <a:endParaRPr lang="en-US" sz="5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98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A band of what two metals were to go around the stump?</a:t>
            </a:r>
          </a:p>
        </p:txBody>
      </p:sp>
      <p:sp>
        <p:nvSpPr>
          <p:cNvPr id="30" name="Oval 29"/>
          <p:cNvSpPr/>
          <p:nvPr/>
        </p:nvSpPr>
        <p:spPr>
          <a:xfrm>
            <a:off x="2594661" y="2244236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2166131" y="1852109"/>
            <a:ext cx="1147595" cy="51531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62389" y="2490285"/>
            <a:ext cx="6101273" cy="40794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 smtClean="0"/>
              <a:t>Answer:</a:t>
            </a:r>
          </a:p>
          <a:p>
            <a:pPr algn="ctr"/>
            <a:r>
              <a:rPr lang="en-US" sz="4800" b="1" dirty="0" err="1"/>
              <a:t>Honour</a:t>
            </a:r>
            <a:endParaRPr lang="en-US" sz="4800" b="1" dirty="0"/>
          </a:p>
          <a:p>
            <a:pPr algn="ctr"/>
            <a:r>
              <a:rPr lang="en-US" sz="4800" b="1" dirty="0"/>
              <a:t>majesty glory and a kingdom</a:t>
            </a:r>
            <a:endParaRPr lang="en-US" sz="48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55" y="276225"/>
            <a:ext cx="9178093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/>
              <a:t>USEH C.O.C CHILDREN Bible QUIZ 2021 </a:t>
            </a:r>
            <a:endParaRPr lang="en-US" sz="3200" b="1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5261809" y="6266328"/>
            <a:ext cx="6801853" cy="591671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hlinkClick r:id="rId2" action="ppaction://hlinkpres?slideindex=2&amp;slidetitle=USEH C.O.C CHILDREN QUIZ 2021 "/>
              </a:rPr>
              <a:t>Back to questions </a:t>
            </a:r>
            <a:endParaRPr lang="en-US" sz="4800" b="1" dirty="0"/>
          </a:p>
        </p:txBody>
      </p:sp>
      <p:sp>
        <p:nvSpPr>
          <p:cNvPr id="3" name="Oval 2"/>
          <p:cNvSpPr/>
          <p:nvPr/>
        </p:nvSpPr>
        <p:spPr>
          <a:xfrm>
            <a:off x="1141995" y="215313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49206" y="215314"/>
            <a:ext cx="866274" cy="80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3316" y="1287379"/>
            <a:ext cx="10800346" cy="721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349789" y="1094872"/>
            <a:ext cx="946483" cy="1130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48916" y="1287377"/>
            <a:ext cx="793079" cy="7218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68226" y="1287378"/>
            <a:ext cx="1347537" cy="7218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98031" y="1094871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?</a:t>
            </a:r>
          </a:p>
        </p:txBody>
      </p:sp>
      <p:sp>
        <p:nvSpPr>
          <p:cNvPr id="23" name="Oval 22"/>
          <p:cNvSpPr/>
          <p:nvPr/>
        </p:nvSpPr>
        <p:spPr>
          <a:xfrm>
            <a:off x="8400995" y="1013713"/>
            <a:ext cx="946483" cy="11309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99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7682" y="2367420"/>
            <a:ext cx="5874707" cy="4490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dirty="0"/>
              <a:t>What four things did Daniel say the Most High God gave to Nebuchadnezzar?</a:t>
            </a:r>
            <a:endParaRPr lang="en-US" sz="4500" dirty="0"/>
          </a:p>
        </p:txBody>
      </p:sp>
      <p:sp>
        <p:nvSpPr>
          <p:cNvPr id="30" name="Oval 29"/>
          <p:cNvSpPr/>
          <p:nvPr/>
        </p:nvSpPr>
        <p:spPr>
          <a:xfrm>
            <a:off x="2594661" y="2252969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50338" y="2794282"/>
            <a:ext cx="290533" cy="2289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8723444" y="1953844"/>
            <a:ext cx="295828" cy="95498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347 L 1.0151 -0.0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549</TotalTime>
  <Words>3879</Words>
  <Application>Microsoft Office PowerPoint</Application>
  <PresentationFormat>Widescreen</PresentationFormat>
  <Paragraphs>960</Paragraphs>
  <Slides>134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8" baseType="lpstr">
      <vt:lpstr>Rockwell</vt:lpstr>
      <vt:lpstr>Rockwell Condensed</vt:lpstr>
      <vt:lpstr>Wingdings</vt:lpstr>
      <vt:lpstr>Wood Type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  <vt:lpstr>USEH C.O.C CHILDREN Bible QUIZ 2021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eking</dc:creator>
  <cp:lastModifiedBy>eking</cp:lastModifiedBy>
  <cp:revision>527</cp:revision>
  <dcterms:created xsi:type="dcterms:W3CDTF">2021-01-20T16:54:37Z</dcterms:created>
  <dcterms:modified xsi:type="dcterms:W3CDTF">2021-01-21T17:28:12Z</dcterms:modified>
</cp:coreProperties>
</file>