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FB8D7-5A4B-40C9-A263-12E29A4087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F38-2BA0-4309-9C19-002E051D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A4BC-DDEE-46AF-A1A4-8FE4B417A08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A9F2-896B-4BB5-91FA-9406D170D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eking\Documents\coc\CHILDREN%20QZ.pptx#-1,2,USEH C.O.C CHILDREN QUIZ 2021 " TargetMode="External"/><Relationship Id="rId2" Type="http://schemas.openxmlformats.org/officeDocument/2006/relationships/hyperlink" Target="file:///C:\Users\eking\Documents\coc\CHILDREN%20QZ.pptx#-1,6,Coc useh children quiz 2021 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eking\Documents\coc\questions.pptx#-1,17,USEH C.O.C CHILDREN Bible QUIZ 2021 " TargetMode="External"/><Relationship Id="rId13" Type="http://schemas.openxmlformats.org/officeDocument/2006/relationships/hyperlink" Target="file:///C:\Users\eking\Documents\coc\questions.pptx#-1,2,USEH C.O.C CHILDREN Bible QUIZ 2021 " TargetMode="External"/><Relationship Id="rId18" Type="http://schemas.openxmlformats.org/officeDocument/2006/relationships/hyperlink" Target="file:///C:\Users\eking\Documents\coc\questions.pptx#-1,7,USEH C.O.C CHILDREN Bible QUIZ 2021 " TargetMode="External"/><Relationship Id="rId26" Type="http://schemas.openxmlformats.org/officeDocument/2006/relationships/hyperlink" Target="file:///C:\Users\eking\Documents\coc\questions.pptx#-1,26,USEH C.O.C CHILDREN Bible QUIZ 2021 " TargetMode="External"/><Relationship Id="rId39" Type="http://schemas.openxmlformats.org/officeDocument/2006/relationships/hyperlink" Target="file:///C:\Users\eking\Documents\coc\questions.pptx#-1,39,USEH C.O.C CHILDREN Bible QUIZ 2021 " TargetMode="External"/><Relationship Id="rId3" Type="http://schemas.openxmlformats.org/officeDocument/2006/relationships/hyperlink" Target="file:///C:\Users\eking\Documents\coc\questions.pptx#-1,12,USEH C.O.C CHILDREN Bible QUIZ 2021 " TargetMode="External"/><Relationship Id="rId21" Type="http://schemas.openxmlformats.org/officeDocument/2006/relationships/hyperlink" Target="file:///C:\Users\eking\Documents\coc\questions.pptx#-1,10,USEH C.O.C CHILDREN Bible QUIZ 2021 " TargetMode="External"/><Relationship Id="rId34" Type="http://schemas.openxmlformats.org/officeDocument/2006/relationships/hyperlink" Target="file:///C:\Users\eking\Documents\coc\questions.pptx#-1,34,USEH C.O.C CHILDREN Bible QUIZ 2021 " TargetMode="External"/><Relationship Id="rId42" Type="http://schemas.openxmlformats.org/officeDocument/2006/relationships/hyperlink" Target="file:///C:\Users\eking\Documents\coc\CHILDREN%20QZ.pptx#-1,4,USEH C.O.C CHILDREN QUIZ 2021 " TargetMode="External"/><Relationship Id="rId7" Type="http://schemas.openxmlformats.org/officeDocument/2006/relationships/hyperlink" Target="file:///C:\Users\eking\Documents\coc\questions.pptx#-1,16,USEH C.O.C CHILDREN Bible QUIZ 2021 " TargetMode="External"/><Relationship Id="rId12" Type="http://schemas.openxmlformats.org/officeDocument/2006/relationships/hyperlink" Target="file:///C:\Users\eking\Documents\coc\questions.pptx#-1,1,USEH C.O.C CHILDREN Bible QUIZ 2021 " TargetMode="External"/><Relationship Id="rId17" Type="http://schemas.openxmlformats.org/officeDocument/2006/relationships/hyperlink" Target="file:///C:\Users\eking\Documents\coc\questions.pptx#-1,6,USEH C.O.C CHILDREN Bible QUIZ 2021 " TargetMode="External"/><Relationship Id="rId25" Type="http://schemas.openxmlformats.org/officeDocument/2006/relationships/hyperlink" Target="file:///C:\Users\eking\Documents\coc\questions.pptx#-1,25,USEH C.O.C CHILDREN Bible QUIZ 2021 " TargetMode="External"/><Relationship Id="rId33" Type="http://schemas.openxmlformats.org/officeDocument/2006/relationships/hyperlink" Target="file:///C:\Users\eking\Documents\coc\questions.pptx#-1,33,USEH C.O.C CHILDREN Bible QUIZ 2021 " TargetMode="External"/><Relationship Id="rId38" Type="http://schemas.openxmlformats.org/officeDocument/2006/relationships/hyperlink" Target="file:///C:\Users\eking\Documents\coc\questions.pptx#-1,38,USEH C.O.C CHILDREN Bible QUIZ 2021 " TargetMode="External"/><Relationship Id="rId2" Type="http://schemas.openxmlformats.org/officeDocument/2006/relationships/hyperlink" Target="file:///C:\Users\eking\Documents\coc\questions.pptx#-1,11,USEH C.O.C CHILDREN Bible QUIZ 2021 " TargetMode="External"/><Relationship Id="rId16" Type="http://schemas.openxmlformats.org/officeDocument/2006/relationships/hyperlink" Target="file:///C:\Users\eking\Documents\coc\questions.pptx#-1,5,USEH C.O.C CHILDREN Bible QUIZ 2021 " TargetMode="External"/><Relationship Id="rId20" Type="http://schemas.openxmlformats.org/officeDocument/2006/relationships/hyperlink" Target="file:///C:\Users\eking\Documents\coc\questions.pptx#-1,9,USEH C.O.C CHILDREN Bible QUIZ 2021 " TargetMode="External"/><Relationship Id="rId29" Type="http://schemas.openxmlformats.org/officeDocument/2006/relationships/hyperlink" Target="file:///C:\Users\eking\Documents\coc\questions.pptx#-1,29,USEH C.O.C CHILDREN Bible QUIZ 2021 " TargetMode="External"/><Relationship Id="rId41" Type="http://schemas.openxmlformats.org/officeDocument/2006/relationships/hyperlink" Target="file:///C:\Users\eking\Documents\coc\CHILDREN%20QZ.pptx#-1,3,USEH C.O.C CHILDREN QUIZ 2021 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eking\Documents\coc\questions.pptx#-1,15,USEH C.O.C CHILDREN Bible QUIZ 2021 " TargetMode="External"/><Relationship Id="rId11" Type="http://schemas.openxmlformats.org/officeDocument/2006/relationships/hyperlink" Target="file:///C:\Users\eking\Documents\coc\questions.pptx#-1,20,USEH C.O.C CHILDREN Bible QUIZ 2021 " TargetMode="External"/><Relationship Id="rId24" Type="http://schemas.openxmlformats.org/officeDocument/2006/relationships/hyperlink" Target="file:///C:\Users\eking\Documents\coc\questions.pptx#-1,24,USEH C.O.C CHILDREN Bible QUIZ 2021 " TargetMode="External"/><Relationship Id="rId32" Type="http://schemas.openxmlformats.org/officeDocument/2006/relationships/hyperlink" Target="file:///C:\Users\eking\Documents\coc\questions.pptx#-1,32,USEH C.O.C CHILDREN Bible QUIZ 2021 " TargetMode="External"/><Relationship Id="rId37" Type="http://schemas.openxmlformats.org/officeDocument/2006/relationships/hyperlink" Target="file:///C:\Users\eking\Documents\coc\questions.pptx#-1,37,USEH C.O.C CHILDREN Bible QUIZ 2021 " TargetMode="External"/><Relationship Id="rId40" Type="http://schemas.openxmlformats.org/officeDocument/2006/relationships/hyperlink" Target="file:///C:\Users\eking\Documents\coc\questions.pptx#-1,40,USEH C.O.C CHILDREN Bible QUIZ 2021 " TargetMode="External"/><Relationship Id="rId5" Type="http://schemas.openxmlformats.org/officeDocument/2006/relationships/hyperlink" Target="file:///C:\Users\eking\Documents\coc\questions.pptx#-1,14,USEH C.O.C CHILDREN Bible QUIZ 2021 " TargetMode="External"/><Relationship Id="rId15" Type="http://schemas.openxmlformats.org/officeDocument/2006/relationships/hyperlink" Target="file:///C:\Users\eking\Documents\coc\questions.pptx#-1,4,USEH C.O.C CHILDREN Bible QUIZ 2021 " TargetMode="External"/><Relationship Id="rId23" Type="http://schemas.openxmlformats.org/officeDocument/2006/relationships/hyperlink" Target="file:///C:\Users\eking\Documents\coc\questions.pptx#-1,22,USEH C.O.C CHILDREN Bible QUIZ 2021 " TargetMode="External"/><Relationship Id="rId28" Type="http://schemas.openxmlformats.org/officeDocument/2006/relationships/hyperlink" Target="file:///C:\Users\eking\Documents\coc\questions.pptx#-1,28,USEH C.O.C CHILDREN Bible QUIZ 2021 " TargetMode="External"/><Relationship Id="rId36" Type="http://schemas.openxmlformats.org/officeDocument/2006/relationships/hyperlink" Target="file:///C:\Users\eking\Documents\coc\questions.pptx#-1,36,USEH C.O.C CHILDREN Bible QUIZ 2021 " TargetMode="External"/><Relationship Id="rId10" Type="http://schemas.openxmlformats.org/officeDocument/2006/relationships/hyperlink" Target="file:///C:\Users\eking\Documents\coc\questions.pptx#-1,19,USEH C.O.C CHILDREN Bible QUIZ 2021 " TargetMode="External"/><Relationship Id="rId19" Type="http://schemas.openxmlformats.org/officeDocument/2006/relationships/hyperlink" Target="file:///C:\Users\eking\Documents\coc\questions.pptx#-1,8,USEH C.O.C CHILDREN Bible QUIZ 2021 " TargetMode="External"/><Relationship Id="rId31" Type="http://schemas.openxmlformats.org/officeDocument/2006/relationships/hyperlink" Target="file:///C:\Users\eking\Documents\coc\questions.pptx#-1,31,USEH C.O.C CHILDREN Bible QUIZ 2021 " TargetMode="External"/><Relationship Id="rId44" Type="http://schemas.openxmlformats.org/officeDocument/2006/relationships/hyperlink" Target="file:///C:\Users\eking\Documents\coc\CHILDREN%20QZ.pptx#-1,1,PowerPoint Presentation" TargetMode="External"/><Relationship Id="rId4" Type="http://schemas.openxmlformats.org/officeDocument/2006/relationships/hyperlink" Target="file:///C:\Users\eking\Documents\coc\questions.pptx#-1,13,USEH C.O.C CHILDREN Bible QUIZ 2021 " TargetMode="External"/><Relationship Id="rId9" Type="http://schemas.openxmlformats.org/officeDocument/2006/relationships/hyperlink" Target="file:///C:\Users\eking\Documents\coc\questions.pptx#-1,18,USEH C.O.C CHILDREN Bible QUIZ 2021 " TargetMode="External"/><Relationship Id="rId14" Type="http://schemas.openxmlformats.org/officeDocument/2006/relationships/hyperlink" Target="file:///C:\Users\eking\Documents\coc\questions.pptx#-1,3,USEH C.O.C CHILDREN Bible QUIZ 2021 " TargetMode="External"/><Relationship Id="rId22" Type="http://schemas.openxmlformats.org/officeDocument/2006/relationships/hyperlink" Target="file:///C:\Users\eking\Documents\coc\questions.pptx#-1,21,USEH C.O.C CHILDREN Bible QUIZ 2021 " TargetMode="External"/><Relationship Id="rId27" Type="http://schemas.openxmlformats.org/officeDocument/2006/relationships/hyperlink" Target="file:///C:\Users\eking\Documents\coc\questions.pptx#-1,27,USEH C.O.C CHILDREN Bible QUIZ 2021 " TargetMode="External"/><Relationship Id="rId30" Type="http://schemas.openxmlformats.org/officeDocument/2006/relationships/hyperlink" Target="file:///C:\Users\eking\Documents\coc\questions.pptx#-1,30,USEH C.O.C CHILDREN Bible QUIZ 2021 " TargetMode="External"/><Relationship Id="rId35" Type="http://schemas.openxmlformats.org/officeDocument/2006/relationships/hyperlink" Target="file:///C:\Users\eking\Documents\coc\questions.pptx#-1,35,USEH C.O.C CHILDREN Bible QUIZ 2021 " TargetMode="External"/><Relationship Id="rId43" Type="http://schemas.openxmlformats.org/officeDocument/2006/relationships/hyperlink" Target="file:///C:\Users\eking\Documents\coc\CHILDREN%20QZ.pptx#-1,5,USEH C.O.C CHILDREN QUIZ 2021 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eking\Documents\coc\questions.pptx#-1,57,USEH C.O.C CHILDREN Bible QUIZ 2021 " TargetMode="External"/><Relationship Id="rId13" Type="http://schemas.openxmlformats.org/officeDocument/2006/relationships/hyperlink" Target="file:///C:\Users\eking\Documents\coc\questions.pptx" TargetMode="External"/><Relationship Id="rId18" Type="http://schemas.openxmlformats.org/officeDocument/2006/relationships/hyperlink" Target="file:///C:\Users\eking\Documents\coc\questions.pptx#-1,47,USEH C.O.C CHILDREN Bible QUIZ 2021 " TargetMode="External"/><Relationship Id="rId26" Type="http://schemas.openxmlformats.org/officeDocument/2006/relationships/hyperlink" Target="file:///C:\Users\eking\Documents\coc\questions.pptx#-1,65,USEH C.O.C CHILDREN Bible QUIZ 2021 " TargetMode="External"/><Relationship Id="rId39" Type="http://schemas.openxmlformats.org/officeDocument/2006/relationships/hyperlink" Target="file:///C:\Users\eking\Documents\coc\questions.pptx#-1,78,USEH C.O.C CHILDREN Bible QUIZ 2021 " TargetMode="External"/><Relationship Id="rId3" Type="http://schemas.openxmlformats.org/officeDocument/2006/relationships/hyperlink" Target="file:///C:\Users\eking\Documents\coc\questions.pptx#-1,52,USEH C.O.C CHILDREN Bible QUIZ 2021 " TargetMode="External"/><Relationship Id="rId21" Type="http://schemas.openxmlformats.org/officeDocument/2006/relationships/hyperlink" Target="file:///C:\Users\eking\Documents\coc\questions.pptx#-1,50,USEH C.O.C CHILDREN Bible QUIZ 2021 " TargetMode="External"/><Relationship Id="rId34" Type="http://schemas.openxmlformats.org/officeDocument/2006/relationships/hyperlink" Target="file:///C:\Users\eking\Documents\coc\questions.pptx#-1,73,USEH C.O.C CHILDREN Bible QUIZ 2021 " TargetMode="External"/><Relationship Id="rId42" Type="http://schemas.openxmlformats.org/officeDocument/2006/relationships/hyperlink" Target="file:///C:\Users\eking\Documents\coc\CHILDREN%20QZ.pptx#-1,4,USEH C.O.C CHILDREN QUIZ 2021 " TargetMode="External"/><Relationship Id="rId7" Type="http://schemas.openxmlformats.org/officeDocument/2006/relationships/hyperlink" Target="file:///C:\Users\eking\Documents\coc\questions.pptx#-1,56,USEH C.O.C CHILDREN Bible QUIZ 2021 " TargetMode="External"/><Relationship Id="rId12" Type="http://schemas.openxmlformats.org/officeDocument/2006/relationships/hyperlink" Target="file:///C:\Users\eking\Documents\coc\questions.pptx#-1,41,USEH C.O.C CHILDREN Bible QUIZ 2021 " TargetMode="External"/><Relationship Id="rId17" Type="http://schemas.openxmlformats.org/officeDocument/2006/relationships/hyperlink" Target="file:///C:\Users\eking\Documents\coc\questions.pptx#-1,46,USEH C.O.C CHILDREN Bible QUIZ 2021 " TargetMode="External"/><Relationship Id="rId25" Type="http://schemas.openxmlformats.org/officeDocument/2006/relationships/hyperlink" Target="file:///C:\Users\eking\Documents\coc\questions.pptx#-1,64,USEH C.O.C CHILDREN Bible QUIZ 2021 " TargetMode="External"/><Relationship Id="rId33" Type="http://schemas.openxmlformats.org/officeDocument/2006/relationships/hyperlink" Target="file:///C:\Users\eking\Documents\coc\questions.pptx#-1,72,USEH C.O.C CHILDREN Bible QUIZ 2021 " TargetMode="External"/><Relationship Id="rId38" Type="http://schemas.openxmlformats.org/officeDocument/2006/relationships/hyperlink" Target="file:///C:\Users\eking\Documents\coc\questions.pptx#-1,77,USEH C.O.C CHILDREN Bible QUIZ 2021 " TargetMode="External"/><Relationship Id="rId2" Type="http://schemas.openxmlformats.org/officeDocument/2006/relationships/hyperlink" Target="file:///C:\Users\eking\Documents\coc\questions.pptx#-1,51,USEH C.O.C CHILDREN Bible QUIZ 2021 " TargetMode="External"/><Relationship Id="rId16" Type="http://schemas.openxmlformats.org/officeDocument/2006/relationships/hyperlink" Target="file:///C:\Users\eking\Documents\coc\questions.pptx#-1,45,USEH C.O.C CHILDREN Bible QUIZ 2021 " TargetMode="External"/><Relationship Id="rId20" Type="http://schemas.openxmlformats.org/officeDocument/2006/relationships/hyperlink" Target="file:///C:\Users\eking\Documents\coc\questions.pptx#-1,49,USEH C.O.C CHILDREN Bible QUIZ 2021 " TargetMode="External"/><Relationship Id="rId29" Type="http://schemas.openxmlformats.org/officeDocument/2006/relationships/hyperlink" Target="file:///C:\Users\eking\Documents\coc\questions.pptx#-1,68,USEH C.O.C CHILDREN Bible QUIZ 2021 " TargetMode="External"/><Relationship Id="rId41" Type="http://schemas.openxmlformats.org/officeDocument/2006/relationships/hyperlink" Target="file:///C:\Users\eking\Documents\coc\questions.pptx#-1,80,USEH C.O.C CHILDREN Bible QUIZ 2021 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eking\Documents\coc\questions.pptx#-1,55,USEH C.O.C CHILDREN Bible QUIZ 2021 " TargetMode="External"/><Relationship Id="rId11" Type="http://schemas.openxmlformats.org/officeDocument/2006/relationships/hyperlink" Target="file:///C:\Users\eking\Documents\coc\questions.pptx#-1,60,USEH C.O.C CHILDREN Bible QUIZ 2021 " TargetMode="External"/><Relationship Id="rId24" Type="http://schemas.openxmlformats.org/officeDocument/2006/relationships/hyperlink" Target="file:///C:\Users\eking\Documents\coc\questions.pptx#-1,63,USEH C.O.C CHILDREN Bible QUIZ 2021 " TargetMode="External"/><Relationship Id="rId32" Type="http://schemas.openxmlformats.org/officeDocument/2006/relationships/hyperlink" Target="file:///C:\Users\eking\Documents\coc\questions.pptx#-1,71,USEH C.O.C CHILDREN Bible QUIZ 2021 " TargetMode="External"/><Relationship Id="rId37" Type="http://schemas.openxmlformats.org/officeDocument/2006/relationships/hyperlink" Target="file:///C:\Users\eking\Documents\coc\questions.pptx#-1,76,USEH C.O.C CHILDREN Bible QUIZ 2021 " TargetMode="External"/><Relationship Id="rId40" Type="http://schemas.openxmlformats.org/officeDocument/2006/relationships/hyperlink" Target="file:///C:\Users\eking\Documents\coc\questions.pptx#-1,79,USEH C.O.C CHILDREN Bible QUIZ 2021 " TargetMode="External"/><Relationship Id="rId5" Type="http://schemas.openxmlformats.org/officeDocument/2006/relationships/hyperlink" Target="file:///C:\Users\eking\Documents\coc\questions.pptx#-1,54,USEH C.O.C CHILDREN Bible QUIZ 2021 " TargetMode="External"/><Relationship Id="rId15" Type="http://schemas.openxmlformats.org/officeDocument/2006/relationships/hyperlink" Target="file:///C:\Users\eking\Documents\coc\questions.pptx#-1,44,USEH C.O.C CHILDREN Bible QUIZ 2021 " TargetMode="External"/><Relationship Id="rId23" Type="http://schemas.openxmlformats.org/officeDocument/2006/relationships/hyperlink" Target="file:///C:\Users\eking\Documents\coc\questions.pptx#-1,62,USEH C.O.C CHILDREN Bible QUIZ 2021 " TargetMode="External"/><Relationship Id="rId28" Type="http://schemas.openxmlformats.org/officeDocument/2006/relationships/hyperlink" Target="file:///C:\Users\eking\Documents\coc\questions.pptx#-1,67,USEH C.O.C CHILDREN Bible QUIZ 2021 " TargetMode="External"/><Relationship Id="rId36" Type="http://schemas.openxmlformats.org/officeDocument/2006/relationships/hyperlink" Target="file:///C:\Users\eking\Documents\coc\questions.pptx#-1,75,USEH C.O.C CHILDREN Bible QUIZ 2021 " TargetMode="External"/><Relationship Id="rId10" Type="http://schemas.openxmlformats.org/officeDocument/2006/relationships/hyperlink" Target="file:///C:\Users\eking\Documents\coc\questions.pptx#-1,59,USEH C.O.C CHILDREN Bible QUIZ 2021 " TargetMode="External"/><Relationship Id="rId19" Type="http://schemas.openxmlformats.org/officeDocument/2006/relationships/hyperlink" Target="file:///C:\Users\eking\Documents\coc\questions.pptx#-1,48,USEH C.O.C CHILDREN Bible QUIZ 2021 " TargetMode="External"/><Relationship Id="rId31" Type="http://schemas.openxmlformats.org/officeDocument/2006/relationships/hyperlink" Target="file:///C:\Users\eking\Documents\coc\questions.pptx#-1,70,USEH C.O.C CHILDREN Bible QUIZ 2021 " TargetMode="External"/><Relationship Id="rId44" Type="http://schemas.openxmlformats.org/officeDocument/2006/relationships/hyperlink" Target="file:///C:\Users\eking\Documents\coc\CHILDREN%20QZ.pptx#-1,5,USEH C.O.C CHILDREN QUIZ 2021 " TargetMode="External"/><Relationship Id="rId4" Type="http://schemas.openxmlformats.org/officeDocument/2006/relationships/hyperlink" Target="file:///C:\Users\eking\Documents\coc\questions.pptx#-1,53,USEH C.O.C CHILDREN Bible QUIZ 2021 " TargetMode="External"/><Relationship Id="rId9" Type="http://schemas.openxmlformats.org/officeDocument/2006/relationships/hyperlink" Target="file:///C:\Users\eking\Documents\coc\questions.pptx#-1,58,USEH C.O.C CHILDREN Bible QUIZ 2021 " TargetMode="External"/><Relationship Id="rId14" Type="http://schemas.openxmlformats.org/officeDocument/2006/relationships/hyperlink" Target="file:///C:\Users\eking\Documents\coc\questions.pptx#-1,43,USEH C.O.C CHILDREN Bible QUIZ 2021 " TargetMode="External"/><Relationship Id="rId22" Type="http://schemas.openxmlformats.org/officeDocument/2006/relationships/hyperlink" Target="file:///C:\Users\eking\Documents\coc\questions.pptx#-1,61,USEH C.O.C CHILDREN Bible QUIZ 2021 " TargetMode="External"/><Relationship Id="rId27" Type="http://schemas.openxmlformats.org/officeDocument/2006/relationships/hyperlink" Target="file:///C:\Users\eking\Documents\coc\questions.pptx#-1,66,USEH C.O.C CHILDREN Bible QUIZ 2021 " TargetMode="External"/><Relationship Id="rId30" Type="http://schemas.openxmlformats.org/officeDocument/2006/relationships/hyperlink" Target="file:///C:\Users\eking\Documents\coc\questions.pptx#-1,69,USEH C.O.C CHILDREN Bible QUIZ 2021 " TargetMode="External"/><Relationship Id="rId35" Type="http://schemas.openxmlformats.org/officeDocument/2006/relationships/hyperlink" Target="file:///C:\Users\eking\Documents\coc\questions.pptx#-1,74,USEH C.O.C CHILDREN Bible QUIZ 2021 " TargetMode="External"/><Relationship Id="rId43" Type="http://schemas.openxmlformats.org/officeDocument/2006/relationships/hyperlink" Target="file:///C:\Users\eking\Documents\coc\CHILDREN%20QZ.pptx#-1,2,USEH C.O.C CHILDREN QUIZ 2021 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eking\Documents\coc\questions.pptx#-1,97,USEH C.O.C CHILDREN Bible QUIZ 2021 " TargetMode="External"/><Relationship Id="rId13" Type="http://schemas.openxmlformats.org/officeDocument/2006/relationships/hyperlink" Target="file:///C:\Users\eking\Documents\coc\questions.pptx#-1,82,USEH C.O.C CHILDREN Bible QUIZ 2021 " TargetMode="External"/><Relationship Id="rId18" Type="http://schemas.openxmlformats.org/officeDocument/2006/relationships/hyperlink" Target="file:///C:\Users\eking\Documents\coc\questions.pptx#-1,87,USEH C.O.C CHILDREN Bible QUIZ 2021 " TargetMode="External"/><Relationship Id="rId26" Type="http://schemas.openxmlformats.org/officeDocument/2006/relationships/hyperlink" Target="file:///C:\Users\eking\Documents\coc\questions.pptx#-1,105,USEH C.O.C CHILDREN Bible QUIZ 2021 " TargetMode="External"/><Relationship Id="rId39" Type="http://schemas.openxmlformats.org/officeDocument/2006/relationships/hyperlink" Target="file:///C:\Users\eking\Documents\coc\questions.pptx#-1,118,USEH C.O.C CHILDREN Bible QUIZ 2021 " TargetMode="External"/><Relationship Id="rId3" Type="http://schemas.openxmlformats.org/officeDocument/2006/relationships/hyperlink" Target="file:///C:\Users\eking\Documents\coc\questions.pptx#-1,92,USEH C.O.C CHILDREN Bible QUIZ 2021 " TargetMode="External"/><Relationship Id="rId21" Type="http://schemas.openxmlformats.org/officeDocument/2006/relationships/hyperlink" Target="file:///C:\Users\eking\Documents\coc\questions.pptx#-1,90,USEH C.O.C CHILDREN Bible QUIZ 2021 " TargetMode="External"/><Relationship Id="rId34" Type="http://schemas.openxmlformats.org/officeDocument/2006/relationships/hyperlink" Target="file:///C:\Users\eking\Documents\coc\questions.pptx#-1,113,USEH C.O.C CHILDREN Bible QUIZ 2021 " TargetMode="External"/><Relationship Id="rId42" Type="http://schemas.openxmlformats.org/officeDocument/2006/relationships/hyperlink" Target="file:///C:\Users\eking\Documents\coc\CHILDREN%20QZ.pptx#-1,5,USEH C.O.C CHILDREN QUIZ 2021 " TargetMode="External"/><Relationship Id="rId7" Type="http://schemas.openxmlformats.org/officeDocument/2006/relationships/hyperlink" Target="file:///C:\Users\eking\Documents\coc\questions.pptx#-1,96,USEH C.O.C CHILDREN Bible QUIZ 2021 " TargetMode="External"/><Relationship Id="rId12" Type="http://schemas.openxmlformats.org/officeDocument/2006/relationships/hyperlink" Target="file:///C:\Users\eking\Documents\coc\questions.pptx#-1,81,USEH C.O.C CHILDREN Bible QUIZ 2021 " TargetMode="External"/><Relationship Id="rId17" Type="http://schemas.openxmlformats.org/officeDocument/2006/relationships/hyperlink" Target="file:///C:\Users\eking\Documents\coc\questions.pptx#-1,86,USEH C.O.C CHILDREN Bible QUIZ 2021 " TargetMode="External"/><Relationship Id="rId25" Type="http://schemas.openxmlformats.org/officeDocument/2006/relationships/hyperlink" Target="file:///C:\Users\eking\Documents\coc\questions.pptx#-1,104,USEH C.O.C CHILDREN Bible QUIZ 2021 " TargetMode="External"/><Relationship Id="rId33" Type="http://schemas.openxmlformats.org/officeDocument/2006/relationships/hyperlink" Target="file:///C:\Users\eking\Documents\coc\questions.pptx#-1,112,USEH C.O.C CHILDREN Bible QUIZ 2021 " TargetMode="External"/><Relationship Id="rId38" Type="http://schemas.openxmlformats.org/officeDocument/2006/relationships/hyperlink" Target="file:///C:\Users\eking\Documents\coc\questions.pptx#-1,117,USEH C.O.C CHILDREN Bible QUIZ 2021 " TargetMode="External"/><Relationship Id="rId2" Type="http://schemas.openxmlformats.org/officeDocument/2006/relationships/hyperlink" Target="file:///C:\Users\eking\Documents\coc\questions.pptx#-1,91,USEH C.O.C CHILDREN Bible QUIZ 2021 " TargetMode="External"/><Relationship Id="rId16" Type="http://schemas.openxmlformats.org/officeDocument/2006/relationships/hyperlink" Target="file:///C:\Users\eking\Documents\coc\questions.pptx#-1,85,USEH C.O.C CHILDREN Bible QUIZ 2021 " TargetMode="External"/><Relationship Id="rId20" Type="http://schemas.openxmlformats.org/officeDocument/2006/relationships/hyperlink" Target="file:///C:\Users\eking\Documents\coc\questions.pptx#-1,89,USEH C.O.C CHILDREN Bible QUIZ 2021 " TargetMode="External"/><Relationship Id="rId29" Type="http://schemas.openxmlformats.org/officeDocument/2006/relationships/hyperlink" Target="file:///C:\Users\eking\Documents\coc\questions.pptx#-1,108,USEH C.O.C CHILDREN Bible QUIZ 2021 " TargetMode="External"/><Relationship Id="rId41" Type="http://schemas.openxmlformats.org/officeDocument/2006/relationships/hyperlink" Target="file:///C:\Users\eking\Documents\coc\questions.pptx#-1,120,USEH C.O.C CHILDREN Bible QUIZ 2021 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eking\Documents\coc\questions.pptx#-1,95,USEH C.O.C CHILDREN Bible QUIZ 2021 " TargetMode="External"/><Relationship Id="rId11" Type="http://schemas.openxmlformats.org/officeDocument/2006/relationships/hyperlink" Target="file:///C:\Users\eking\Documents\coc\questions.pptx#-1,100,USEH C.O.C CHILDREN Bible QUIZ 2021 " TargetMode="External"/><Relationship Id="rId24" Type="http://schemas.openxmlformats.org/officeDocument/2006/relationships/hyperlink" Target="file:///C:\Users\eking\Documents\coc\questions.pptx#-1,103,USEH C.O.C CHILDREN Bible QUIZ 2021 " TargetMode="External"/><Relationship Id="rId32" Type="http://schemas.openxmlformats.org/officeDocument/2006/relationships/hyperlink" Target="file:///C:\Users\eking\Documents\coc\questions.pptx#-1,111,USEH C.O.C CHILDREN Bible QUIZ 2021 " TargetMode="External"/><Relationship Id="rId37" Type="http://schemas.openxmlformats.org/officeDocument/2006/relationships/hyperlink" Target="file:///C:\Users\eking\Documents\coc\questions.pptx#-1,116,USEH C.O.C CHILDREN Bible QUIZ 2021 " TargetMode="External"/><Relationship Id="rId40" Type="http://schemas.openxmlformats.org/officeDocument/2006/relationships/hyperlink" Target="file:///C:\Users\eking\Documents\coc\questions.pptx#-1,119,USEH C.O.C CHILDREN Bible QUIZ 2021 " TargetMode="External"/><Relationship Id="rId5" Type="http://schemas.openxmlformats.org/officeDocument/2006/relationships/hyperlink" Target="file:///C:\Users\eking\Documents\coc\questions.pptx#-1,94,USEH C.O.C CHILDREN Bible QUIZ 2021 " TargetMode="External"/><Relationship Id="rId15" Type="http://schemas.openxmlformats.org/officeDocument/2006/relationships/hyperlink" Target="file:///C:\Users\eking\Documents\coc\questions.pptx#-1,84,USEH C.O.C CHILDREN Bible QUIZ 2021 " TargetMode="External"/><Relationship Id="rId23" Type="http://schemas.openxmlformats.org/officeDocument/2006/relationships/hyperlink" Target="file:///C:\Users\eking\Documents\coc\questions.pptx#-1,102,USEH C.O.C CHILDREN Bible QUIZ 2021 " TargetMode="External"/><Relationship Id="rId28" Type="http://schemas.openxmlformats.org/officeDocument/2006/relationships/hyperlink" Target="file:///C:\Users\eking\Documents\coc\questions.pptx#-1,107,USEH C.O.C CHILDREN Bible QUIZ 2021 " TargetMode="External"/><Relationship Id="rId36" Type="http://schemas.openxmlformats.org/officeDocument/2006/relationships/hyperlink" Target="file:///C:\Users\eking\Documents\coc\questions.pptx#-1,115,USEH C.O.C CHILDREN Bible QUIZ 2021 " TargetMode="External"/><Relationship Id="rId10" Type="http://schemas.openxmlformats.org/officeDocument/2006/relationships/hyperlink" Target="file:///C:\Users\eking\Documents\coc\questions.pptx#-1,99,USEH C.O.C CHILDREN Bible QUIZ 2021 " TargetMode="External"/><Relationship Id="rId19" Type="http://schemas.openxmlformats.org/officeDocument/2006/relationships/hyperlink" Target="file:///C:\Users\eking\Documents\coc\questions.pptx#-1,88,USEH C.O.C CHILDREN Bible QUIZ 2021 " TargetMode="External"/><Relationship Id="rId31" Type="http://schemas.openxmlformats.org/officeDocument/2006/relationships/hyperlink" Target="file:///C:\Users\eking\Documents\coc\questions.pptx#-1,110,USEH C.O.C CHILDREN Bible QUIZ 2021 " TargetMode="External"/><Relationship Id="rId44" Type="http://schemas.openxmlformats.org/officeDocument/2006/relationships/hyperlink" Target="file:///C:\Users\eking\Documents\coc\CHILDREN%20QZ.pptx#-1,2,USEH C.O.C CHILDREN QUIZ 2021 " TargetMode="External"/><Relationship Id="rId4" Type="http://schemas.openxmlformats.org/officeDocument/2006/relationships/hyperlink" Target="file:///C:\Users\eking\Documents\coc\questions.pptx#-1,93,USEH C.O.C CHILDREN Bible QUIZ 2021 " TargetMode="External"/><Relationship Id="rId9" Type="http://schemas.openxmlformats.org/officeDocument/2006/relationships/hyperlink" Target="file:///C:\Users\eking\Documents\coc\questions.pptx#-1,98,USEH C.O.C CHILDREN Bible QUIZ 2021 " TargetMode="External"/><Relationship Id="rId14" Type="http://schemas.openxmlformats.org/officeDocument/2006/relationships/hyperlink" Target="file:///C:\Users\eking\Documents\coc\questions.pptx#-1,83,USEH C.O.C CHILDREN Bible QUIZ 2021 " TargetMode="External"/><Relationship Id="rId22" Type="http://schemas.openxmlformats.org/officeDocument/2006/relationships/hyperlink" Target="file:///C:\Users\eking\Documents\coc\questions.pptx#-1,101,USEH C.O.C CHILDREN Bible QUIZ 2021 " TargetMode="External"/><Relationship Id="rId27" Type="http://schemas.openxmlformats.org/officeDocument/2006/relationships/hyperlink" Target="file:///C:\Users\eking\Documents\coc\questions.pptx#-1,106,USEH C.O.C CHILDREN Bible QUIZ 2021 " TargetMode="External"/><Relationship Id="rId30" Type="http://schemas.openxmlformats.org/officeDocument/2006/relationships/hyperlink" Target="file:///C:\Users\eking\Documents\coc\questions.pptx#-1,109,USEH C.O.C CHILDREN Bible QUIZ 2021 " TargetMode="External"/><Relationship Id="rId35" Type="http://schemas.openxmlformats.org/officeDocument/2006/relationships/hyperlink" Target="file:///C:\Users\eking\Documents\coc\questions.pptx#-1,114,USEH C.O.C CHILDREN Bible QUIZ 2021 " TargetMode="External"/><Relationship Id="rId43" Type="http://schemas.openxmlformats.org/officeDocument/2006/relationships/hyperlink" Target="file:///C:\Users\eking\Documents\coc\CHILDREN%20QZ.pptx#-1,3,USEH C.O.C CHILDREN QUIZ 2021 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eking\Documents\coc\questions.pptx#-1,127,USEH C.O.C CHILDREN Bible QUIZ 2021 " TargetMode="External"/><Relationship Id="rId3" Type="http://schemas.openxmlformats.org/officeDocument/2006/relationships/hyperlink" Target="file:///C:\Users\eking\Documents\coc\questions.pptx#-1,122,USEH C.O.C CHILDREN Bible QUIZ 2021 " TargetMode="External"/><Relationship Id="rId7" Type="http://schemas.openxmlformats.org/officeDocument/2006/relationships/hyperlink" Target="file:///C:\Users\eking\Documents\coc\questions.pptx#-1,126,USEH C.O.C CHILDREN Bible QUIZ 2021 " TargetMode="External"/><Relationship Id="rId2" Type="http://schemas.openxmlformats.org/officeDocument/2006/relationships/hyperlink" Target="file:///C:\Users\eking\Documents\coc\questions.pptx#-1,121,USEH C.O.C CHILDREN Bible QUIZ 2021 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eking\Documents\coc\questions.pptx#-1,125,USEH C.O.C CHILDREN Bible QUIZ 2021 " TargetMode="External"/><Relationship Id="rId11" Type="http://schemas.openxmlformats.org/officeDocument/2006/relationships/hyperlink" Target="file:///C:\Users\eking\Documents\coc\CHILDREN%20QZ.pptx#-1,2,USEH C.O.C CHILDREN QUIZ 2021 " TargetMode="External"/><Relationship Id="rId5" Type="http://schemas.openxmlformats.org/officeDocument/2006/relationships/hyperlink" Target="file:///C:\Users\eking\Documents\coc\questions.pptx#-1,124,USEH C.O.C CHILDREN Bible QUIZ 2021 " TargetMode="External"/><Relationship Id="rId10" Type="http://schemas.openxmlformats.org/officeDocument/2006/relationships/hyperlink" Target="file:///C:\Users\eking\Documents\coc\CHILDREN%20QZ.pptx#-1,3,USEH C.O.C CHILDREN QUIZ 2021 " TargetMode="External"/><Relationship Id="rId4" Type="http://schemas.openxmlformats.org/officeDocument/2006/relationships/hyperlink" Target="file:///C:\Users\eking\Documents\coc\questions.pptx#-1,123,USEH C.O.C CHILDREN Bible QUIZ 2021 " TargetMode="External"/><Relationship Id="rId9" Type="http://schemas.openxmlformats.org/officeDocument/2006/relationships/hyperlink" Target="file:///C:\Users\eking\Documents\coc\CHILDREN%20QZ.pptx#-1,4,USEH C.O.C CHILDREN QUIZ 2021 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king\Documents\coc\CHILDREN%20QZ.pptx#-1,1,PowerPoint Presentatio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20" y="705351"/>
            <a:ext cx="6858000" cy="1241822"/>
          </a:xfrm>
        </p:spPr>
        <p:txBody>
          <a:bodyPr>
            <a:no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WELCOME </a:t>
            </a:r>
          </a:p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TO CHURCH OF CHRIST USEH </a:t>
            </a:r>
          </a:p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CHILDREN QUIZ </a:t>
            </a:r>
          </a:p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2021 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66356" y="4592530"/>
            <a:ext cx="3155282" cy="157967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hlinkClick r:id="rId2" action="ppaction://hlinkpres?slideindex=6&amp;slidetitle=Coc useh children quiz 2021 "/>
              </a:rPr>
              <a:t>CLICK HERE TO VIEW THE RULES </a:t>
            </a:r>
            <a:endParaRPr lang="en-US" sz="36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5168" y="4611542"/>
            <a:ext cx="4328361" cy="1741131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hlinkClick r:id="rId3" action="ppaction://hlinkpres?slideindex=2&amp;slidetitle=USEH C.O.C CHILDREN QUIZ 2021 "/>
              </a:rPr>
              <a:t>CLICK HERE TO CHOOSE YOUR QUESTIONS 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7" y="2287504"/>
            <a:ext cx="1983707" cy="19837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1" y="824164"/>
            <a:ext cx="4421605" cy="514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USEH C.O.C CHILDREN QUIZ 2021 </a:t>
            </a:r>
            <a:endParaRPr lang="en-US" sz="2400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1657" y="1209926"/>
            <a:ext cx="5973680" cy="634649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 dirty="0"/>
              <a:t>CHOOSE YOUR QUESTION </a:t>
            </a:r>
            <a:endParaRPr lang="en-US" sz="4050" dirty="0"/>
          </a:p>
        </p:txBody>
      </p:sp>
      <p:sp>
        <p:nvSpPr>
          <p:cNvPr id="7" name="Cloud 6"/>
          <p:cNvSpPr/>
          <p:nvPr/>
        </p:nvSpPr>
        <p:spPr>
          <a:xfrm>
            <a:off x="454192" y="2843970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" action="ppaction://hlinkpres?slideindex=11&amp;slidetitle=USEH C.O.C CHILDREN Bible QUIZ 2021 "/>
              </a:rPr>
              <a:t>11</a:t>
            </a:r>
            <a:endParaRPr lang="en-US" sz="2000" dirty="0"/>
          </a:p>
        </p:txBody>
      </p:sp>
      <p:sp>
        <p:nvSpPr>
          <p:cNvPr id="8" name="Cloud 7"/>
          <p:cNvSpPr/>
          <p:nvPr/>
        </p:nvSpPr>
        <p:spPr>
          <a:xfrm>
            <a:off x="1283620" y="2843970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3" action="ppaction://hlinkpres?slideindex=12&amp;slidetitle=USEH C.O.C CHILDREN Bible QUIZ 2021 "/>
              </a:rPr>
              <a:t>12</a:t>
            </a:r>
            <a:endParaRPr lang="en-US" sz="2000" dirty="0"/>
          </a:p>
        </p:txBody>
      </p:sp>
      <p:sp>
        <p:nvSpPr>
          <p:cNvPr id="11" name="Cloud 10"/>
          <p:cNvSpPr/>
          <p:nvPr/>
        </p:nvSpPr>
        <p:spPr>
          <a:xfrm>
            <a:off x="2121694" y="285298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4" action="ppaction://hlinkpres?slideindex=13&amp;slidetitle=USEH C.O.C CHILDREN Bible QUIZ 2021 "/>
              </a:rPr>
              <a:t>13</a:t>
            </a:r>
            <a:endParaRPr lang="en-US" sz="2000" b="1" dirty="0"/>
          </a:p>
        </p:txBody>
      </p:sp>
      <p:sp>
        <p:nvSpPr>
          <p:cNvPr id="12" name="Cloud 11"/>
          <p:cNvSpPr/>
          <p:nvPr/>
        </p:nvSpPr>
        <p:spPr>
          <a:xfrm>
            <a:off x="2914648" y="283268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5" action="ppaction://hlinkpres?slideindex=14&amp;slidetitle=USEH C.O.C CHILDREN Bible QUIZ 2021 "/>
              </a:rPr>
              <a:t>14</a:t>
            </a:r>
            <a:endParaRPr lang="en-US" sz="2000" b="1" dirty="0"/>
          </a:p>
        </p:txBody>
      </p:sp>
      <p:sp>
        <p:nvSpPr>
          <p:cNvPr id="13" name="Cloud 12"/>
          <p:cNvSpPr/>
          <p:nvPr/>
        </p:nvSpPr>
        <p:spPr>
          <a:xfrm>
            <a:off x="3699332" y="2843970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6" action="ppaction://hlinkpres?slideindex=15&amp;slidetitle=USEH C.O.C CHILDREN Bible QUIZ 2021 "/>
              </a:rPr>
              <a:t>15</a:t>
            </a:r>
            <a:endParaRPr lang="en-US" sz="2000" b="1" dirty="0"/>
          </a:p>
        </p:txBody>
      </p:sp>
      <p:sp>
        <p:nvSpPr>
          <p:cNvPr id="14" name="Cloud 13"/>
          <p:cNvSpPr/>
          <p:nvPr/>
        </p:nvSpPr>
        <p:spPr>
          <a:xfrm>
            <a:off x="4529890" y="283268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7" action="ppaction://hlinkpres?slideindex=16&amp;slidetitle=USEH C.O.C CHILDREN Bible QUIZ 2021 "/>
              </a:rPr>
              <a:t>16</a:t>
            </a:r>
            <a:endParaRPr lang="en-US" sz="2000" dirty="0"/>
          </a:p>
        </p:txBody>
      </p:sp>
      <p:sp>
        <p:nvSpPr>
          <p:cNvPr id="15" name="Cloud 14"/>
          <p:cNvSpPr/>
          <p:nvPr/>
        </p:nvSpPr>
        <p:spPr>
          <a:xfrm>
            <a:off x="5299913" y="285223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8" action="ppaction://hlinkpres?slideindex=17&amp;slidetitle=USEH C.O.C CHILDREN Bible QUIZ 2021 "/>
              </a:rPr>
              <a:t>17</a:t>
            </a:r>
            <a:endParaRPr lang="en-US" sz="2000" b="1" dirty="0"/>
          </a:p>
        </p:txBody>
      </p:sp>
      <p:sp>
        <p:nvSpPr>
          <p:cNvPr id="16" name="Cloud 15"/>
          <p:cNvSpPr/>
          <p:nvPr/>
        </p:nvSpPr>
        <p:spPr>
          <a:xfrm>
            <a:off x="6127084" y="2856749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9" action="ppaction://hlinkpres?slideindex=18&amp;slidetitle=USEH C.O.C CHILDREN Bible QUIZ 2021 "/>
              </a:rPr>
              <a:t>18</a:t>
            </a:r>
            <a:endParaRPr lang="en-US" sz="2000" b="1" dirty="0"/>
          </a:p>
        </p:txBody>
      </p:sp>
      <p:sp>
        <p:nvSpPr>
          <p:cNvPr id="17" name="Cloud 16"/>
          <p:cNvSpPr/>
          <p:nvPr/>
        </p:nvSpPr>
        <p:spPr>
          <a:xfrm>
            <a:off x="6952750" y="285223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10" action="ppaction://hlinkpres?slideindex=19&amp;slidetitle=USEH C.O.C CHILDREN Bible QUIZ 2021 "/>
              </a:rPr>
              <a:t>19</a:t>
            </a:r>
            <a:endParaRPr lang="en-US" sz="2000" b="1" dirty="0"/>
          </a:p>
        </p:txBody>
      </p:sp>
      <p:sp>
        <p:nvSpPr>
          <p:cNvPr id="18" name="Cloud 17"/>
          <p:cNvSpPr/>
          <p:nvPr/>
        </p:nvSpPr>
        <p:spPr>
          <a:xfrm>
            <a:off x="7783309" y="283268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1" action="ppaction://hlinkpres?slideindex=20&amp;slidetitle=USEH C.O.C CHILDREN Bible QUIZ 2021 "/>
              </a:rPr>
              <a:t>20</a:t>
            </a:r>
            <a:endParaRPr lang="en-US" sz="2100" dirty="0"/>
          </a:p>
        </p:txBody>
      </p:sp>
      <p:sp>
        <p:nvSpPr>
          <p:cNvPr id="19" name="Cloud 18"/>
          <p:cNvSpPr/>
          <p:nvPr/>
        </p:nvSpPr>
        <p:spPr>
          <a:xfrm>
            <a:off x="444417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2" action="ppaction://hlinkpres?slideindex=1&amp;slidetitle=USEH C.O.C CHILDREN Bible QUIZ 2021 "/>
              </a:rPr>
              <a:t>1</a:t>
            </a:r>
            <a:endParaRPr lang="en-US" sz="3000" dirty="0"/>
          </a:p>
        </p:txBody>
      </p:sp>
      <p:sp>
        <p:nvSpPr>
          <p:cNvPr id="20" name="Cloud 19"/>
          <p:cNvSpPr/>
          <p:nvPr/>
        </p:nvSpPr>
        <p:spPr>
          <a:xfrm>
            <a:off x="1330241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3" action="ppaction://hlinkpres?slideindex=2&amp;slidetitle=USEH C.O.C CHILDREN Bible QUIZ 2021 "/>
              </a:rPr>
              <a:t>2</a:t>
            </a:r>
            <a:endParaRPr lang="en-US" sz="3000" dirty="0"/>
          </a:p>
        </p:txBody>
      </p:sp>
      <p:sp>
        <p:nvSpPr>
          <p:cNvPr id="21" name="Cloud 20"/>
          <p:cNvSpPr/>
          <p:nvPr/>
        </p:nvSpPr>
        <p:spPr>
          <a:xfrm>
            <a:off x="22198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4" action="ppaction://hlinkpres?slideindex=3&amp;slidetitle=USEH C.O.C CHILDREN Bible QUIZ 2021 "/>
              </a:rPr>
              <a:t>3</a:t>
            </a:r>
            <a:endParaRPr lang="en-US" sz="3000" dirty="0"/>
          </a:p>
        </p:txBody>
      </p:sp>
      <p:sp>
        <p:nvSpPr>
          <p:cNvPr id="22" name="Cloud 21"/>
          <p:cNvSpPr/>
          <p:nvPr/>
        </p:nvSpPr>
        <p:spPr>
          <a:xfrm>
            <a:off x="30199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5" action="ppaction://hlinkpres?slideindex=4&amp;slidetitle=USEH C.O.C CHILDREN Bible QUIZ 2021 "/>
              </a:rPr>
              <a:t>4</a:t>
            </a:r>
            <a:endParaRPr lang="en-US" sz="3000" dirty="0"/>
          </a:p>
        </p:txBody>
      </p:sp>
      <p:sp>
        <p:nvSpPr>
          <p:cNvPr id="23" name="Cloud 22"/>
          <p:cNvSpPr/>
          <p:nvPr/>
        </p:nvSpPr>
        <p:spPr>
          <a:xfrm>
            <a:off x="38200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6" action="ppaction://hlinkpres?slideindex=5&amp;slidetitle=USEH C.O.C CHILDREN Bible QUIZ 2021 "/>
              </a:rPr>
              <a:t>5</a:t>
            </a:r>
            <a:endParaRPr lang="en-US" sz="3000" dirty="0"/>
          </a:p>
        </p:txBody>
      </p:sp>
      <p:sp>
        <p:nvSpPr>
          <p:cNvPr id="24" name="Cloud 23"/>
          <p:cNvSpPr/>
          <p:nvPr/>
        </p:nvSpPr>
        <p:spPr>
          <a:xfrm>
            <a:off x="46201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7" action="ppaction://hlinkpres?slideindex=6&amp;slidetitle=USEH C.O.C CHILDREN Bible QUIZ 2021 "/>
              </a:rPr>
              <a:t>6</a:t>
            </a:r>
            <a:endParaRPr lang="en-US" sz="3000" dirty="0"/>
          </a:p>
        </p:txBody>
      </p:sp>
      <p:sp>
        <p:nvSpPr>
          <p:cNvPr id="25" name="Cloud 24"/>
          <p:cNvSpPr/>
          <p:nvPr/>
        </p:nvSpPr>
        <p:spPr>
          <a:xfrm>
            <a:off x="54202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8" action="ppaction://hlinkpres?slideindex=7&amp;slidetitle=USEH C.O.C CHILDREN Bible QUIZ 2021 "/>
              </a:rPr>
              <a:t>7</a:t>
            </a:r>
            <a:endParaRPr lang="en-US" sz="3000" dirty="0"/>
          </a:p>
        </p:txBody>
      </p:sp>
      <p:sp>
        <p:nvSpPr>
          <p:cNvPr id="26" name="Cloud 25"/>
          <p:cNvSpPr/>
          <p:nvPr/>
        </p:nvSpPr>
        <p:spPr>
          <a:xfrm>
            <a:off x="62203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19" action="ppaction://hlinkpres?slideindex=8&amp;slidetitle=USEH C.O.C CHILDREN Bible QUIZ 2021 "/>
              </a:rPr>
              <a:t>8</a:t>
            </a:r>
            <a:endParaRPr lang="en-US" sz="3000" dirty="0"/>
          </a:p>
        </p:txBody>
      </p:sp>
      <p:sp>
        <p:nvSpPr>
          <p:cNvPr id="27" name="Cloud 26"/>
          <p:cNvSpPr/>
          <p:nvPr/>
        </p:nvSpPr>
        <p:spPr>
          <a:xfrm>
            <a:off x="70204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hlinkClick r:id="rId20" action="ppaction://hlinkpres?slideindex=9&amp;slidetitle=USEH C.O.C CHILDREN Bible QUIZ 2021 "/>
              </a:rPr>
              <a:t>9</a:t>
            </a:r>
            <a:endParaRPr lang="en-US" sz="3000" dirty="0"/>
          </a:p>
        </p:txBody>
      </p:sp>
      <p:sp>
        <p:nvSpPr>
          <p:cNvPr id="28" name="Cloud 27"/>
          <p:cNvSpPr/>
          <p:nvPr/>
        </p:nvSpPr>
        <p:spPr>
          <a:xfrm>
            <a:off x="7820525" y="1991216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21" action="ppaction://hlinkpres?slideindex=10&amp;slidetitle=USEH C.O.C CHILDREN Bible QUIZ 2021 "/>
              </a:rPr>
              <a:t>10</a:t>
            </a:r>
            <a:endParaRPr lang="en-US" sz="2000" b="1" dirty="0"/>
          </a:p>
        </p:txBody>
      </p:sp>
      <p:sp>
        <p:nvSpPr>
          <p:cNvPr id="29" name="Cloud 28"/>
          <p:cNvSpPr/>
          <p:nvPr/>
        </p:nvSpPr>
        <p:spPr>
          <a:xfrm>
            <a:off x="4541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2" action="ppaction://hlinkpres?slideindex=21&amp;slidetitle=USEH C.O.C CHILDREN Bible QUIZ 2021 "/>
              </a:rPr>
              <a:t>21</a:t>
            </a:r>
            <a:endParaRPr lang="en-US" sz="2000" dirty="0"/>
          </a:p>
        </p:txBody>
      </p:sp>
      <p:sp>
        <p:nvSpPr>
          <p:cNvPr id="30" name="Cloud 29"/>
          <p:cNvSpPr/>
          <p:nvPr/>
        </p:nvSpPr>
        <p:spPr>
          <a:xfrm>
            <a:off x="12542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3" action="ppaction://hlinkpres?slideindex=22&amp;slidetitle=USEH C.O.C CHILDREN Bible QUIZ 2021 "/>
              </a:rPr>
              <a:t>22</a:t>
            </a:r>
            <a:endParaRPr lang="en-US" sz="2000" dirty="0"/>
          </a:p>
        </p:txBody>
      </p:sp>
      <p:sp>
        <p:nvSpPr>
          <p:cNvPr id="31" name="Cloud 30"/>
          <p:cNvSpPr/>
          <p:nvPr/>
        </p:nvSpPr>
        <p:spPr>
          <a:xfrm>
            <a:off x="20543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3" action="ppaction://hlinkpres?slideindex=22&amp;slidetitle=USEH C.O.C CHILDREN Bible QUIZ 2021 "/>
              </a:rPr>
              <a:t>23</a:t>
            </a:r>
            <a:endParaRPr lang="en-US" sz="2000" dirty="0"/>
          </a:p>
        </p:txBody>
      </p:sp>
      <p:sp>
        <p:nvSpPr>
          <p:cNvPr id="32" name="Cloud 31"/>
          <p:cNvSpPr/>
          <p:nvPr/>
        </p:nvSpPr>
        <p:spPr>
          <a:xfrm>
            <a:off x="28544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4" action="ppaction://hlinkpres?slideindex=24&amp;slidetitle=USEH C.O.C CHILDREN Bible QUIZ 2021 "/>
              </a:rPr>
              <a:t>24</a:t>
            </a:r>
            <a:endParaRPr lang="en-US" sz="2000" dirty="0"/>
          </a:p>
        </p:txBody>
      </p:sp>
      <p:sp>
        <p:nvSpPr>
          <p:cNvPr id="33" name="Cloud 32"/>
          <p:cNvSpPr/>
          <p:nvPr/>
        </p:nvSpPr>
        <p:spPr>
          <a:xfrm>
            <a:off x="36545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5" action="ppaction://hlinkpres?slideindex=25&amp;slidetitle=USEH C.O.C CHILDREN Bible QUIZ 2021 "/>
              </a:rPr>
              <a:t>25</a:t>
            </a:r>
            <a:endParaRPr lang="en-US" sz="2000" dirty="0"/>
          </a:p>
        </p:txBody>
      </p:sp>
      <p:sp>
        <p:nvSpPr>
          <p:cNvPr id="34" name="Cloud 33"/>
          <p:cNvSpPr/>
          <p:nvPr/>
        </p:nvSpPr>
        <p:spPr>
          <a:xfrm>
            <a:off x="44546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6" action="ppaction://hlinkpres?slideindex=26&amp;slidetitle=USEH C.O.C CHILDREN Bible QUIZ 2021 "/>
              </a:rPr>
              <a:t>26</a:t>
            </a:r>
            <a:endParaRPr lang="en-US" sz="2100" dirty="0"/>
          </a:p>
        </p:txBody>
      </p:sp>
      <p:sp>
        <p:nvSpPr>
          <p:cNvPr id="35" name="Cloud 34"/>
          <p:cNvSpPr/>
          <p:nvPr/>
        </p:nvSpPr>
        <p:spPr>
          <a:xfrm>
            <a:off x="52547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7" action="ppaction://hlinkpres?slideindex=27&amp;slidetitle=USEH C.O.C CHILDREN Bible QUIZ 2021 "/>
              </a:rPr>
              <a:t>27</a:t>
            </a:r>
            <a:endParaRPr lang="en-US" sz="2000" dirty="0"/>
          </a:p>
        </p:txBody>
      </p:sp>
      <p:sp>
        <p:nvSpPr>
          <p:cNvPr id="36" name="Cloud 35"/>
          <p:cNvSpPr/>
          <p:nvPr/>
        </p:nvSpPr>
        <p:spPr>
          <a:xfrm>
            <a:off x="60548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28" action="ppaction://hlinkpres?slideindex=28&amp;slidetitle=USEH C.O.C CHILDREN Bible QUIZ 2021 "/>
              </a:rPr>
              <a:t>28</a:t>
            </a:r>
            <a:endParaRPr lang="en-US" sz="2000" dirty="0"/>
          </a:p>
        </p:txBody>
      </p:sp>
      <p:sp>
        <p:nvSpPr>
          <p:cNvPr id="37" name="Cloud 36"/>
          <p:cNvSpPr/>
          <p:nvPr/>
        </p:nvSpPr>
        <p:spPr>
          <a:xfrm>
            <a:off x="68549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9" action="ppaction://hlinkpres?slideindex=29&amp;slidetitle=USEH C.O.C CHILDREN Bible QUIZ 2021 "/>
              </a:rPr>
              <a:t>29</a:t>
            </a:r>
            <a:endParaRPr lang="en-US" sz="2100" dirty="0"/>
          </a:p>
        </p:txBody>
      </p:sp>
      <p:sp>
        <p:nvSpPr>
          <p:cNvPr id="38" name="Cloud 37"/>
          <p:cNvSpPr/>
          <p:nvPr/>
        </p:nvSpPr>
        <p:spPr>
          <a:xfrm>
            <a:off x="7655092" y="3547811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0" action="ppaction://hlinkpres?slideindex=30&amp;slidetitle=USEH C.O.C CHILDREN Bible QUIZ 2021 "/>
              </a:rPr>
              <a:t>30</a:t>
            </a:r>
            <a:endParaRPr lang="en-US" sz="2100" dirty="0"/>
          </a:p>
        </p:txBody>
      </p:sp>
      <p:sp>
        <p:nvSpPr>
          <p:cNvPr id="39" name="Cloud 38"/>
          <p:cNvSpPr/>
          <p:nvPr/>
        </p:nvSpPr>
        <p:spPr>
          <a:xfrm>
            <a:off x="5053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31" action="ppaction://hlinkpres?slideindex=31&amp;slidetitle=USEH C.O.C CHILDREN Bible QUIZ 2021 "/>
              </a:rPr>
              <a:t>31</a:t>
            </a:r>
            <a:endParaRPr lang="en-US" sz="2000" dirty="0"/>
          </a:p>
        </p:txBody>
      </p:sp>
      <p:sp>
        <p:nvSpPr>
          <p:cNvPr id="40" name="Cloud 39"/>
          <p:cNvSpPr/>
          <p:nvPr/>
        </p:nvSpPr>
        <p:spPr>
          <a:xfrm>
            <a:off x="13054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32" action="ppaction://hlinkpres?slideindex=32&amp;slidetitle=USEH C.O.C CHILDREN Bible QUIZ 2021 "/>
              </a:rPr>
              <a:t>32</a:t>
            </a:r>
            <a:endParaRPr lang="en-US" sz="2000" dirty="0"/>
          </a:p>
        </p:txBody>
      </p:sp>
      <p:sp>
        <p:nvSpPr>
          <p:cNvPr id="41" name="Cloud 40"/>
          <p:cNvSpPr/>
          <p:nvPr/>
        </p:nvSpPr>
        <p:spPr>
          <a:xfrm>
            <a:off x="21055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3" action="ppaction://hlinkpres?slideindex=33&amp;slidetitle=USEH C.O.C CHILDREN Bible QUIZ 2021 "/>
              </a:rPr>
              <a:t>33</a:t>
            </a:r>
            <a:endParaRPr lang="en-US" sz="2100" dirty="0"/>
          </a:p>
        </p:txBody>
      </p:sp>
      <p:sp>
        <p:nvSpPr>
          <p:cNvPr id="42" name="Cloud 41"/>
          <p:cNvSpPr/>
          <p:nvPr/>
        </p:nvSpPr>
        <p:spPr>
          <a:xfrm>
            <a:off x="29056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34" action="ppaction://hlinkpres?slideindex=34&amp;slidetitle=USEH C.O.C CHILDREN Bible QUIZ 2021 "/>
              </a:rPr>
              <a:t>34</a:t>
            </a:r>
            <a:endParaRPr lang="en-US" sz="2000" dirty="0"/>
          </a:p>
        </p:txBody>
      </p:sp>
      <p:sp>
        <p:nvSpPr>
          <p:cNvPr id="43" name="Cloud 42"/>
          <p:cNvSpPr/>
          <p:nvPr/>
        </p:nvSpPr>
        <p:spPr>
          <a:xfrm>
            <a:off x="37057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5" action="ppaction://hlinkpres?slideindex=35&amp;slidetitle=USEH C.O.C CHILDREN Bible QUIZ 2021 "/>
              </a:rPr>
              <a:t>35</a:t>
            </a:r>
            <a:endParaRPr lang="en-US" sz="2100" dirty="0"/>
          </a:p>
        </p:txBody>
      </p:sp>
      <p:sp>
        <p:nvSpPr>
          <p:cNvPr id="44" name="Cloud 43"/>
          <p:cNvSpPr/>
          <p:nvPr/>
        </p:nvSpPr>
        <p:spPr>
          <a:xfrm>
            <a:off x="45058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6" action="ppaction://hlinkpres?slideindex=36&amp;slidetitle=USEH C.O.C CHILDREN Bible QUIZ 2021 "/>
              </a:rPr>
              <a:t>36</a:t>
            </a:r>
            <a:endParaRPr lang="en-US" sz="2100" dirty="0"/>
          </a:p>
        </p:txBody>
      </p:sp>
      <p:sp>
        <p:nvSpPr>
          <p:cNvPr id="45" name="Cloud 44"/>
          <p:cNvSpPr/>
          <p:nvPr/>
        </p:nvSpPr>
        <p:spPr>
          <a:xfrm>
            <a:off x="53059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37" action="ppaction://hlinkpres?slideindex=37&amp;slidetitle=USEH C.O.C CHILDREN Bible QUIZ 2021 "/>
              </a:rPr>
              <a:t>37</a:t>
            </a:r>
            <a:endParaRPr lang="en-US" sz="2000" dirty="0"/>
          </a:p>
        </p:txBody>
      </p:sp>
      <p:sp>
        <p:nvSpPr>
          <p:cNvPr id="46" name="Cloud 45"/>
          <p:cNvSpPr/>
          <p:nvPr/>
        </p:nvSpPr>
        <p:spPr>
          <a:xfrm>
            <a:off x="61060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8" action="ppaction://hlinkpres?slideindex=38&amp;slidetitle=USEH C.O.C CHILDREN Bible QUIZ 2021 "/>
              </a:rPr>
              <a:t>38</a:t>
            </a:r>
            <a:endParaRPr lang="en-US" sz="2100" dirty="0"/>
          </a:p>
        </p:txBody>
      </p:sp>
      <p:sp>
        <p:nvSpPr>
          <p:cNvPr id="47" name="Cloud 46"/>
          <p:cNvSpPr/>
          <p:nvPr/>
        </p:nvSpPr>
        <p:spPr>
          <a:xfrm>
            <a:off x="69061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9" action="ppaction://hlinkpres?slideindex=39&amp;slidetitle=USEH C.O.C CHILDREN Bible QUIZ 2021 "/>
              </a:rPr>
              <a:t>39</a:t>
            </a:r>
            <a:endParaRPr lang="en-US" sz="2100" dirty="0"/>
          </a:p>
        </p:txBody>
      </p:sp>
      <p:sp>
        <p:nvSpPr>
          <p:cNvPr id="48" name="Cloud 47"/>
          <p:cNvSpPr/>
          <p:nvPr/>
        </p:nvSpPr>
        <p:spPr>
          <a:xfrm>
            <a:off x="7706227" y="4242635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40" action="ppaction://hlinkpres?slideindex=40&amp;slidetitle=USEH C.O.C CHILDREN Bible QUIZ 2021 "/>
              </a:rPr>
              <a:t>40</a:t>
            </a:r>
            <a:endParaRPr lang="en-US" sz="2400" dirty="0"/>
          </a:p>
        </p:txBody>
      </p:sp>
      <p:sp>
        <p:nvSpPr>
          <p:cNvPr id="49" name="Snip Same Side Corner Rectangle 48"/>
          <p:cNvSpPr/>
          <p:nvPr/>
        </p:nvSpPr>
        <p:spPr>
          <a:xfrm>
            <a:off x="191001" y="5660106"/>
            <a:ext cx="2686769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1" action="ppaction://hlinkpres?slideindex=3&amp;slidetitle=USEH C.O.C CHILDREN QUIZ 2021 "/>
              </a:rPr>
              <a:t>Click here to choose questions 41 -  80</a:t>
            </a:r>
            <a:endParaRPr lang="en-US" sz="2100" dirty="0"/>
          </a:p>
        </p:txBody>
      </p:sp>
      <p:sp>
        <p:nvSpPr>
          <p:cNvPr id="50" name="Snip Same Side Corner Rectangle 49"/>
          <p:cNvSpPr/>
          <p:nvPr/>
        </p:nvSpPr>
        <p:spPr>
          <a:xfrm>
            <a:off x="3105651" y="5614980"/>
            <a:ext cx="2589797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2" action="ppaction://hlinkpres?slideindex=4&amp;slidetitle=USEH C.O.C CHILDREN QUIZ 2021 "/>
              </a:rPr>
              <a:t>Click here to choose questions 81 -  120</a:t>
            </a:r>
            <a:endParaRPr lang="en-US" sz="2100" dirty="0"/>
          </a:p>
        </p:txBody>
      </p:sp>
      <p:sp>
        <p:nvSpPr>
          <p:cNvPr id="51" name="Snip Same Side Corner Rectangle 50"/>
          <p:cNvSpPr/>
          <p:nvPr/>
        </p:nvSpPr>
        <p:spPr>
          <a:xfrm>
            <a:off x="5921040" y="5612723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3" action="ppaction://hlinkpres?slideindex=5&amp;slidetitle=USEH C.O.C CHILDREN QUIZ 2021 "/>
              </a:rPr>
              <a:t>Click here to choose questions 121 - 127</a:t>
            </a:r>
            <a:endParaRPr lang="en-US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5149515" y="887197"/>
            <a:ext cx="3949366" cy="295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44" action="ppaction://hlinkpres?slideindex=1&amp;slidetitle=PowerPoint Presentation"/>
              </a:rPr>
              <a:t>Click here to go to HOME PAGE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515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1" y="824164"/>
            <a:ext cx="4421605" cy="5143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USEH C.O.C CHILDREN QUIZ 2021 </a:t>
            </a:r>
            <a:endParaRPr lang="en-US" sz="2400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1658" y="1209927"/>
            <a:ext cx="5847348" cy="630905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 dirty="0"/>
              <a:t>CHOOSE YOUR QUESTION </a:t>
            </a:r>
            <a:endParaRPr lang="en-US" sz="4050" dirty="0"/>
          </a:p>
        </p:txBody>
      </p:sp>
      <p:sp>
        <p:nvSpPr>
          <p:cNvPr id="7" name="Cloud 6"/>
          <p:cNvSpPr/>
          <p:nvPr/>
        </p:nvSpPr>
        <p:spPr>
          <a:xfrm>
            <a:off x="454192" y="2843970"/>
            <a:ext cx="757236" cy="71287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2" action="ppaction://hlinkpres?slideindex=51&amp;slidetitle=USEH C.O.C CHILDREN Bible QUIZ 2021 "/>
              </a:rPr>
              <a:t>51</a:t>
            </a:r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283620" y="2843969"/>
            <a:ext cx="770765" cy="70309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3" action="ppaction://hlinkpres?slideindex=52&amp;slidetitle=USEH C.O.C CHILDREN Bible QUIZ 2021 "/>
              </a:rPr>
              <a:t>52</a:t>
            </a:r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21694" y="2852987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" action="ppaction://hlinkpres?slideindex=53&amp;slidetitle=USEH C.O.C CHILDREN Bible QUIZ 2021 "/>
              </a:rPr>
              <a:t>53</a:t>
            </a:r>
            <a:endParaRPr lang="en-US" sz="2100" dirty="0"/>
          </a:p>
        </p:txBody>
      </p:sp>
      <p:sp>
        <p:nvSpPr>
          <p:cNvPr id="12" name="Cloud 11"/>
          <p:cNvSpPr/>
          <p:nvPr/>
        </p:nvSpPr>
        <p:spPr>
          <a:xfrm>
            <a:off x="2914648" y="2832681"/>
            <a:ext cx="754979" cy="7241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5" action="ppaction://hlinkpres?slideindex=54&amp;slidetitle=USEH C.O.C CHILDREN Bible QUIZ 2021 "/>
              </a:rPr>
              <a:t>54</a:t>
            </a:r>
            <a:endParaRPr lang="en-US" sz="2400" dirty="0"/>
          </a:p>
        </p:txBody>
      </p:sp>
      <p:sp>
        <p:nvSpPr>
          <p:cNvPr id="13" name="Cloud 12"/>
          <p:cNvSpPr/>
          <p:nvPr/>
        </p:nvSpPr>
        <p:spPr>
          <a:xfrm>
            <a:off x="3699713" y="2852237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6" action="ppaction://hlinkpres?slideindex=55&amp;slidetitle=USEH C.O.C CHILDREN Bible QUIZ 2021 "/>
              </a:rPr>
              <a:t>55</a:t>
            </a:r>
            <a:endParaRPr lang="en-US" sz="2100" dirty="0"/>
          </a:p>
        </p:txBody>
      </p:sp>
      <p:sp>
        <p:nvSpPr>
          <p:cNvPr id="14" name="Cloud 13"/>
          <p:cNvSpPr/>
          <p:nvPr/>
        </p:nvSpPr>
        <p:spPr>
          <a:xfrm>
            <a:off x="4529890" y="283268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7" action="ppaction://hlinkpres?slideindex=56&amp;slidetitle=USEH C.O.C CHILDREN Bible QUIZ 2021 "/>
              </a:rPr>
              <a:t>56</a:t>
            </a:r>
            <a:endParaRPr lang="en-US" sz="2100" dirty="0"/>
          </a:p>
        </p:txBody>
      </p:sp>
      <p:sp>
        <p:nvSpPr>
          <p:cNvPr id="15" name="Cloud 14"/>
          <p:cNvSpPr/>
          <p:nvPr/>
        </p:nvSpPr>
        <p:spPr>
          <a:xfrm>
            <a:off x="5299913" y="2852237"/>
            <a:ext cx="784676" cy="65120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8" action="ppaction://hlinkpres?slideindex=57&amp;slidetitle=USEH C.O.C CHILDREN Bible QUIZ 2021 "/>
              </a:rPr>
              <a:t>57</a:t>
            </a:r>
            <a:endParaRPr lang="en-US" sz="2400" dirty="0"/>
          </a:p>
        </p:txBody>
      </p:sp>
      <p:sp>
        <p:nvSpPr>
          <p:cNvPr id="16" name="Cloud 15"/>
          <p:cNvSpPr/>
          <p:nvPr/>
        </p:nvSpPr>
        <p:spPr>
          <a:xfrm>
            <a:off x="6127084" y="2856749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9" action="ppaction://hlinkpres?slideindex=58&amp;slidetitle=USEH C.O.C CHILDREN Bible QUIZ 2021 "/>
              </a:rPr>
              <a:t>58</a:t>
            </a:r>
            <a:endParaRPr lang="en-US" sz="2100" dirty="0"/>
          </a:p>
        </p:txBody>
      </p:sp>
      <p:sp>
        <p:nvSpPr>
          <p:cNvPr id="17" name="Cloud 16"/>
          <p:cNvSpPr/>
          <p:nvPr/>
        </p:nvSpPr>
        <p:spPr>
          <a:xfrm>
            <a:off x="6952750" y="2852237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0" action="ppaction://hlinkpres?slideindex=59&amp;slidetitle=USEH C.O.C CHILDREN Bible QUIZ 2021 "/>
              </a:rPr>
              <a:t>59</a:t>
            </a:r>
            <a:endParaRPr lang="en-US" sz="2100" dirty="0"/>
          </a:p>
        </p:txBody>
      </p:sp>
      <p:sp>
        <p:nvSpPr>
          <p:cNvPr id="18" name="Cloud 17"/>
          <p:cNvSpPr/>
          <p:nvPr/>
        </p:nvSpPr>
        <p:spPr>
          <a:xfrm>
            <a:off x="7783309" y="283268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1" action="ppaction://hlinkpres?slideindex=60&amp;slidetitle=USEH C.O.C CHILDREN Bible QUIZ 2021 "/>
              </a:rPr>
              <a:t>60</a:t>
            </a:r>
            <a:endParaRPr lang="en-US" sz="2100" dirty="0"/>
          </a:p>
        </p:txBody>
      </p:sp>
      <p:sp>
        <p:nvSpPr>
          <p:cNvPr id="19" name="Cloud 18"/>
          <p:cNvSpPr/>
          <p:nvPr/>
        </p:nvSpPr>
        <p:spPr>
          <a:xfrm>
            <a:off x="444417" y="211755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12" action="ppaction://hlinkpres?slideindex=41&amp;slidetitle=USEH C.O.C CHILDREN Bible QUIZ 2021 "/>
              </a:rPr>
              <a:t>41</a:t>
            </a:r>
            <a:endParaRPr lang="en-US" sz="2000" b="1" dirty="0"/>
          </a:p>
        </p:txBody>
      </p:sp>
      <p:sp>
        <p:nvSpPr>
          <p:cNvPr id="20" name="Cloud 19"/>
          <p:cNvSpPr/>
          <p:nvPr/>
        </p:nvSpPr>
        <p:spPr>
          <a:xfrm>
            <a:off x="1330241" y="2117552"/>
            <a:ext cx="775286" cy="63766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3" action="ppaction://hlinkpres?slideindex=1&amp;slidetitle="/>
              </a:rPr>
              <a:t>42</a:t>
            </a:r>
            <a:endParaRPr lang="en-US" sz="2400" dirty="0"/>
          </a:p>
        </p:txBody>
      </p:sp>
      <p:sp>
        <p:nvSpPr>
          <p:cNvPr id="21" name="Cloud 20"/>
          <p:cNvSpPr/>
          <p:nvPr/>
        </p:nvSpPr>
        <p:spPr>
          <a:xfrm>
            <a:off x="2219825" y="2117552"/>
            <a:ext cx="800100" cy="71513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4" action="ppaction://hlinkpres?slideindex=43&amp;slidetitle=USEH C.O.C CHILDREN Bible QUIZ 2021 "/>
              </a:rPr>
              <a:t>43</a:t>
            </a:r>
            <a:endParaRPr lang="en-US" sz="2400" dirty="0"/>
          </a:p>
        </p:txBody>
      </p:sp>
      <p:sp>
        <p:nvSpPr>
          <p:cNvPr id="22" name="Cloud 21"/>
          <p:cNvSpPr/>
          <p:nvPr/>
        </p:nvSpPr>
        <p:spPr>
          <a:xfrm>
            <a:off x="3019925" y="2117551"/>
            <a:ext cx="800100" cy="7241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5" action="ppaction://hlinkpres?slideindex=44&amp;slidetitle=USEH C.O.C CHILDREN Bible QUIZ 2021 "/>
              </a:rPr>
              <a:t>44</a:t>
            </a:r>
            <a:endParaRPr lang="en-US" sz="2400" dirty="0"/>
          </a:p>
        </p:txBody>
      </p:sp>
      <p:sp>
        <p:nvSpPr>
          <p:cNvPr id="23" name="Cloud 22"/>
          <p:cNvSpPr/>
          <p:nvPr/>
        </p:nvSpPr>
        <p:spPr>
          <a:xfrm>
            <a:off x="3820025" y="2117551"/>
            <a:ext cx="800100" cy="7339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6" action="ppaction://hlinkpres?slideindex=45&amp;slidetitle=USEH C.O.C CHILDREN Bible QUIZ 2021 "/>
              </a:rPr>
              <a:t>45</a:t>
            </a:r>
            <a:endParaRPr lang="en-US" sz="2400" dirty="0"/>
          </a:p>
        </p:txBody>
      </p:sp>
      <p:sp>
        <p:nvSpPr>
          <p:cNvPr id="24" name="Cloud 23"/>
          <p:cNvSpPr/>
          <p:nvPr/>
        </p:nvSpPr>
        <p:spPr>
          <a:xfrm>
            <a:off x="4620125" y="211755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7" action="ppaction://hlinkpres?slideindex=46&amp;slidetitle=USEH C.O.C CHILDREN Bible QUIZ 2021 "/>
              </a:rPr>
              <a:t>46</a:t>
            </a:r>
            <a:endParaRPr lang="en-US" sz="2100" dirty="0"/>
          </a:p>
        </p:txBody>
      </p:sp>
      <p:sp>
        <p:nvSpPr>
          <p:cNvPr id="25" name="Cloud 24"/>
          <p:cNvSpPr/>
          <p:nvPr/>
        </p:nvSpPr>
        <p:spPr>
          <a:xfrm>
            <a:off x="5420225" y="2117552"/>
            <a:ext cx="765890" cy="73393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8" action="ppaction://hlinkpres?slideindex=47&amp;slidetitle=USEH C.O.C CHILDREN Bible QUIZ 2021 "/>
              </a:rPr>
              <a:t>47</a:t>
            </a:r>
            <a:endParaRPr lang="en-US" sz="2400" dirty="0"/>
          </a:p>
        </p:txBody>
      </p:sp>
      <p:sp>
        <p:nvSpPr>
          <p:cNvPr id="26" name="Cloud 25"/>
          <p:cNvSpPr/>
          <p:nvPr/>
        </p:nvSpPr>
        <p:spPr>
          <a:xfrm>
            <a:off x="6220325" y="2117552"/>
            <a:ext cx="765890" cy="73393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19" action="ppaction://hlinkpres?slideindex=48&amp;slidetitle=USEH C.O.C CHILDREN Bible QUIZ 2021 "/>
              </a:rPr>
              <a:t>48</a:t>
            </a:r>
            <a:endParaRPr lang="en-US" sz="2400" dirty="0"/>
          </a:p>
        </p:txBody>
      </p:sp>
      <p:sp>
        <p:nvSpPr>
          <p:cNvPr id="27" name="Cloud 26"/>
          <p:cNvSpPr/>
          <p:nvPr/>
        </p:nvSpPr>
        <p:spPr>
          <a:xfrm>
            <a:off x="7020425" y="211755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0" action="ppaction://hlinkpres?slideindex=49&amp;slidetitle=USEH C.O.C CHILDREN Bible QUIZ 2021 "/>
              </a:rPr>
              <a:t>49</a:t>
            </a:r>
            <a:endParaRPr lang="en-US" sz="2100" dirty="0"/>
          </a:p>
        </p:txBody>
      </p:sp>
      <p:sp>
        <p:nvSpPr>
          <p:cNvPr id="28" name="Cloud 27"/>
          <p:cNvSpPr/>
          <p:nvPr/>
        </p:nvSpPr>
        <p:spPr>
          <a:xfrm>
            <a:off x="7820525" y="2117552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1" action="ppaction://hlinkpres?slideindex=50&amp;slidetitle=USEH C.O.C CHILDREN Bible QUIZ 2021 "/>
              </a:rPr>
              <a:t>50</a:t>
            </a:r>
            <a:endParaRPr lang="en-US" sz="2100" dirty="0"/>
          </a:p>
        </p:txBody>
      </p:sp>
      <p:sp>
        <p:nvSpPr>
          <p:cNvPr id="29" name="Cloud 28"/>
          <p:cNvSpPr/>
          <p:nvPr/>
        </p:nvSpPr>
        <p:spPr>
          <a:xfrm>
            <a:off x="454192" y="3547811"/>
            <a:ext cx="775286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22" action="ppaction://hlinkpres?slideindex=61&amp;slidetitle=USEH C.O.C CHILDREN Bible QUIZ 2021 "/>
              </a:rPr>
              <a:t>61</a:t>
            </a:r>
            <a:endParaRPr lang="en-US" sz="2400" dirty="0"/>
          </a:p>
        </p:txBody>
      </p:sp>
      <p:sp>
        <p:nvSpPr>
          <p:cNvPr id="30" name="Cloud 29"/>
          <p:cNvSpPr/>
          <p:nvPr/>
        </p:nvSpPr>
        <p:spPr>
          <a:xfrm>
            <a:off x="1254292" y="3547811"/>
            <a:ext cx="782050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23" action="ppaction://hlinkpres?slideindex=62&amp;slidetitle=USEH C.O.C CHILDREN Bible QUIZ 2021 "/>
              </a:rPr>
              <a:t>62</a:t>
            </a:r>
            <a:endParaRPr lang="en-US" sz="2400" dirty="0"/>
          </a:p>
        </p:txBody>
      </p:sp>
      <p:sp>
        <p:nvSpPr>
          <p:cNvPr id="31" name="Cloud 30"/>
          <p:cNvSpPr/>
          <p:nvPr/>
        </p:nvSpPr>
        <p:spPr>
          <a:xfrm>
            <a:off x="20543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4" action="ppaction://hlinkpres?slideindex=63&amp;slidetitle=USEH C.O.C CHILDREN Bible QUIZ 2021 "/>
              </a:rPr>
              <a:t>63</a:t>
            </a:r>
            <a:endParaRPr lang="en-US" sz="2100" dirty="0"/>
          </a:p>
        </p:txBody>
      </p:sp>
      <p:sp>
        <p:nvSpPr>
          <p:cNvPr id="32" name="Cloud 31"/>
          <p:cNvSpPr/>
          <p:nvPr/>
        </p:nvSpPr>
        <p:spPr>
          <a:xfrm>
            <a:off x="28544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5" action="ppaction://hlinkpres?slideindex=64&amp;slidetitle=USEH C.O.C CHILDREN Bible QUIZ 2021 "/>
              </a:rPr>
              <a:t>64</a:t>
            </a:r>
            <a:endParaRPr lang="en-US" sz="2100" dirty="0"/>
          </a:p>
        </p:txBody>
      </p:sp>
      <p:sp>
        <p:nvSpPr>
          <p:cNvPr id="33" name="Cloud 32"/>
          <p:cNvSpPr/>
          <p:nvPr/>
        </p:nvSpPr>
        <p:spPr>
          <a:xfrm>
            <a:off x="36545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6" action="ppaction://hlinkpres?slideindex=65&amp;slidetitle=USEH C.O.C CHILDREN Bible QUIZ 2021 "/>
              </a:rPr>
              <a:t>65</a:t>
            </a:r>
            <a:endParaRPr lang="en-US" sz="2100" dirty="0"/>
          </a:p>
        </p:txBody>
      </p:sp>
      <p:sp>
        <p:nvSpPr>
          <p:cNvPr id="34" name="Cloud 33"/>
          <p:cNvSpPr/>
          <p:nvPr/>
        </p:nvSpPr>
        <p:spPr>
          <a:xfrm>
            <a:off x="44546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7" action="ppaction://hlinkpres?slideindex=66&amp;slidetitle=USEH C.O.C CHILDREN Bible QUIZ 2021 "/>
              </a:rPr>
              <a:t>66</a:t>
            </a:r>
            <a:endParaRPr lang="en-US" sz="2100" dirty="0"/>
          </a:p>
        </p:txBody>
      </p:sp>
      <p:sp>
        <p:nvSpPr>
          <p:cNvPr id="35" name="Cloud 34"/>
          <p:cNvSpPr/>
          <p:nvPr/>
        </p:nvSpPr>
        <p:spPr>
          <a:xfrm>
            <a:off x="5254792" y="3547811"/>
            <a:ext cx="804231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28" action="ppaction://hlinkpres?slideindex=67&amp;slidetitle=USEH C.O.C CHILDREN Bible QUIZ 2021 "/>
              </a:rPr>
              <a:t>67</a:t>
            </a:r>
            <a:endParaRPr lang="en-US" sz="2400" dirty="0"/>
          </a:p>
        </p:txBody>
      </p:sp>
      <p:sp>
        <p:nvSpPr>
          <p:cNvPr id="36" name="Cloud 35"/>
          <p:cNvSpPr/>
          <p:nvPr/>
        </p:nvSpPr>
        <p:spPr>
          <a:xfrm>
            <a:off x="60548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9" action="ppaction://hlinkpres?slideindex=68&amp;slidetitle=USEH C.O.C CHILDREN Bible QUIZ 2021 "/>
              </a:rPr>
              <a:t>68</a:t>
            </a:r>
            <a:endParaRPr lang="en-US" sz="2100" dirty="0"/>
          </a:p>
        </p:txBody>
      </p:sp>
      <p:sp>
        <p:nvSpPr>
          <p:cNvPr id="37" name="Cloud 36"/>
          <p:cNvSpPr/>
          <p:nvPr/>
        </p:nvSpPr>
        <p:spPr>
          <a:xfrm>
            <a:off x="6854992" y="3547811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0" action="ppaction://hlinkpres?slideindex=69&amp;slidetitle=USEH C.O.C CHILDREN Bible QUIZ 2021 "/>
              </a:rPr>
              <a:t>69</a:t>
            </a:r>
            <a:endParaRPr lang="en-US" sz="2100" dirty="0"/>
          </a:p>
        </p:txBody>
      </p:sp>
      <p:sp>
        <p:nvSpPr>
          <p:cNvPr id="38" name="Cloud 37"/>
          <p:cNvSpPr/>
          <p:nvPr/>
        </p:nvSpPr>
        <p:spPr>
          <a:xfrm>
            <a:off x="7655092" y="3547811"/>
            <a:ext cx="814019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31" action="ppaction://hlinkpres?slideindex=70&amp;slidetitle=USEH C.O.C CHILDREN Bible QUIZ 2021 "/>
              </a:rPr>
              <a:t>70</a:t>
            </a:r>
            <a:endParaRPr lang="en-US" sz="2400" dirty="0"/>
          </a:p>
        </p:txBody>
      </p:sp>
      <p:sp>
        <p:nvSpPr>
          <p:cNvPr id="39" name="Cloud 38"/>
          <p:cNvSpPr/>
          <p:nvPr/>
        </p:nvSpPr>
        <p:spPr>
          <a:xfrm>
            <a:off x="505327" y="4242635"/>
            <a:ext cx="757236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2" action="ppaction://hlinkpres?slideindex=71&amp;slidetitle=USEH C.O.C CHILDREN Bible QUIZ 2021 "/>
              </a:rPr>
              <a:t>71</a:t>
            </a:r>
            <a:endParaRPr lang="en-US" sz="2400" b="1" dirty="0"/>
          </a:p>
        </p:txBody>
      </p:sp>
      <p:sp>
        <p:nvSpPr>
          <p:cNvPr id="40" name="Cloud 39"/>
          <p:cNvSpPr/>
          <p:nvPr/>
        </p:nvSpPr>
        <p:spPr>
          <a:xfrm>
            <a:off x="1305427" y="4242634"/>
            <a:ext cx="816267" cy="7354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3" action="ppaction://hlinkpres?slideindex=72&amp;slidetitle=USEH C.O.C CHILDREN Bible QUIZ 2021 "/>
              </a:rPr>
              <a:t>72</a:t>
            </a:r>
            <a:endParaRPr lang="en-US" sz="2400" b="1" dirty="0"/>
          </a:p>
        </p:txBody>
      </p:sp>
      <p:sp>
        <p:nvSpPr>
          <p:cNvPr id="41" name="Cloud 40"/>
          <p:cNvSpPr/>
          <p:nvPr/>
        </p:nvSpPr>
        <p:spPr>
          <a:xfrm>
            <a:off x="2105527" y="4242635"/>
            <a:ext cx="800100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4" action="ppaction://hlinkpres?slideindex=73&amp;slidetitle=USEH C.O.C CHILDREN Bible QUIZ 2021 "/>
              </a:rPr>
              <a:t>73</a:t>
            </a:r>
            <a:endParaRPr lang="en-US" sz="2400" b="1" dirty="0"/>
          </a:p>
        </p:txBody>
      </p:sp>
      <p:sp>
        <p:nvSpPr>
          <p:cNvPr id="42" name="Cloud 41"/>
          <p:cNvSpPr/>
          <p:nvPr/>
        </p:nvSpPr>
        <p:spPr>
          <a:xfrm>
            <a:off x="2905627" y="4242635"/>
            <a:ext cx="764000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5" action="ppaction://hlinkpres?slideindex=74&amp;slidetitle=USEH C.O.C CHILDREN Bible QUIZ 2021 "/>
              </a:rPr>
              <a:t>74</a:t>
            </a:r>
            <a:endParaRPr lang="en-US" sz="2400" b="1" dirty="0"/>
          </a:p>
        </p:txBody>
      </p:sp>
      <p:sp>
        <p:nvSpPr>
          <p:cNvPr id="43" name="Cloud 42"/>
          <p:cNvSpPr/>
          <p:nvPr/>
        </p:nvSpPr>
        <p:spPr>
          <a:xfrm>
            <a:off x="3705727" y="4242634"/>
            <a:ext cx="764000" cy="70609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6" action="ppaction://hlinkpres?slideindex=75&amp;slidetitle=USEH C.O.C CHILDREN Bible QUIZ 2021 "/>
              </a:rPr>
              <a:t>75</a:t>
            </a:r>
            <a:endParaRPr lang="en-US" sz="2400" b="1" dirty="0"/>
          </a:p>
        </p:txBody>
      </p:sp>
      <p:sp>
        <p:nvSpPr>
          <p:cNvPr id="44" name="Cloud 43"/>
          <p:cNvSpPr/>
          <p:nvPr/>
        </p:nvSpPr>
        <p:spPr>
          <a:xfrm>
            <a:off x="4505827" y="4242635"/>
            <a:ext cx="764000" cy="70609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37" action="ppaction://hlinkpres?slideindex=76&amp;slidetitle=USEH C.O.C CHILDREN Bible QUIZ 2021 "/>
              </a:rPr>
              <a:t>76</a:t>
            </a:r>
            <a:endParaRPr lang="en-US" sz="2400" dirty="0"/>
          </a:p>
        </p:txBody>
      </p:sp>
      <p:sp>
        <p:nvSpPr>
          <p:cNvPr id="45" name="Cloud 44"/>
          <p:cNvSpPr/>
          <p:nvPr/>
        </p:nvSpPr>
        <p:spPr>
          <a:xfrm>
            <a:off x="5305927" y="4242635"/>
            <a:ext cx="778662" cy="69106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38" action="ppaction://hlinkpres?slideindex=77&amp;slidetitle=USEH C.O.C CHILDREN Bible QUIZ 2021 "/>
              </a:rPr>
              <a:t>77</a:t>
            </a:r>
            <a:endParaRPr lang="en-US" sz="2400" b="1" dirty="0"/>
          </a:p>
        </p:txBody>
      </p:sp>
      <p:sp>
        <p:nvSpPr>
          <p:cNvPr id="46" name="Cloud 45"/>
          <p:cNvSpPr/>
          <p:nvPr/>
        </p:nvSpPr>
        <p:spPr>
          <a:xfrm>
            <a:off x="6106027" y="4242635"/>
            <a:ext cx="774534" cy="69106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39" action="ppaction://hlinkpres?slideindex=78&amp;slidetitle=USEH C.O.C CHILDREN Bible QUIZ 2021 "/>
              </a:rPr>
              <a:t>78</a:t>
            </a:r>
            <a:endParaRPr lang="en-US" sz="2400" dirty="0"/>
          </a:p>
        </p:txBody>
      </p:sp>
      <p:sp>
        <p:nvSpPr>
          <p:cNvPr id="47" name="Cloud 46"/>
          <p:cNvSpPr/>
          <p:nvPr/>
        </p:nvSpPr>
        <p:spPr>
          <a:xfrm>
            <a:off x="6906127" y="4242635"/>
            <a:ext cx="774534" cy="73543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40" action="ppaction://hlinkpres?slideindex=79&amp;slidetitle=USEH C.O.C CHILDREN Bible QUIZ 2021 "/>
              </a:rPr>
              <a:t>79</a:t>
            </a:r>
            <a:endParaRPr lang="en-US" sz="2400" dirty="0"/>
          </a:p>
        </p:txBody>
      </p:sp>
      <p:sp>
        <p:nvSpPr>
          <p:cNvPr id="48" name="Cloud 47"/>
          <p:cNvSpPr/>
          <p:nvPr/>
        </p:nvSpPr>
        <p:spPr>
          <a:xfrm>
            <a:off x="7706227" y="4242635"/>
            <a:ext cx="694823" cy="69482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1" action="ppaction://hlinkpres?slideindex=80&amp;slidetitle=USEH C.O.C CHILDREN Bible QUIZ 2021 "/>
              </a:rPr>
              <a:t>80</a:t>
            </a:r>
            <a:endParaRPr lang="en-US" sz="2100" dirty="0"/>
          </a:p>
        </p:txBody>
      </p:sp>
      <p:sp>
        <p:nvSpPr>
          <p:cNvPr id="49" name="Snip Same Side Corner Rectangle 48"/>
          <p:cNvSpPr/>
          <p:nvPr/>
        </p:nvSpPr>
        <p:spPr>
          <a:xfrm>
            <a:off x="2988343" y="5030705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2" action="ppaction://hlinkpres?slideindex=4&amp;slidetitle=USEH C.O.C CHILDREN QUIZ 2021 "/>
              </a:rPr>
              <a:t>Click here to choose questions 81 -  120</a:t>
            </a:r>
            <a:endParaRPr lang="en-US" dirty="0"/>
          </a:p>
        </p:txBody>
      </p:sp>
      <p:sp>
        <p:nvSpPr>
          <p:cNvPr id="50" name="Snip Same Side Corner Rectangle 49"/>
          <p:cNvSpPr/>
          <p:nvPr/>
        </p:nvSpPr>
        <p:spPr>
          <a:xfrm>
            <a:off x="135354" y="5035230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3" action="ppaction://hlinkpres?slideindex=2&amp;slidetitle=USEH C.O.C CHILDREN QUIZ 2021 "/>
              </a:rPr>
              <a:t>Click here to choose questions </a:t>
            </a:r>
            <a:r>
              <a:rPr lang="en-US" dirty="0">
                <a:hlinkClick r:id="rId43" action="ppaction://hlinkpres?slideindex=2&amp;slidetitle=USEH C.O.C CHILDREN QUIZ 2021 "/>
              </a:rPr>
              <a:t>1</a:t>
            </a:r>
            <a:r>
              <a:rPr lang="en-US" dirty="0">
                <a:hlinkClick r:id="rId43" action="ppaction://hlinkpres?slideindex=2&amp;slidetitle=USEH C.O.C CHILDREN QUIZ 2021 "/>
              </a:rPr>
              <a:t> -  40</a:t>
            </a:r>
            <a:endParaRPr lang="en-US" dirty="0"/>
          </a:p>
        </p:txBody>
      </p:sp>
      <p:sp>
        <p:nvSpPr>
          <p:cNvPr id="51" name="Snip Same Side Corner Rectangle 50"/>
          <p:cNvSpPr/>
          <p:nvPr/>
        </p:nvSpPr>
        <p:spPr>
          <a:xfrm>
            <a:off x="5767636" y="5022441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4" action="ppaction://hlinkpres?slideindex=5&amp;slidetitle=USEH C.O.C CHILDREN QUIZ 2021 "/>
              </a:rPr>
              <a:t>Click here to choose questions 121 - 127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1" y="824164"/>
            <a:ext cx="4421605" cy="514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USEH C.O.C CHILDREN QUIZ 2021 </a:t>
            </a:r>
            <a:endParaRPr lang="en-US" sz="2400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1657" y="1209926"/>
            <a:ext cx="7151651" cy="69407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 dirty="0"/>
              <a:t>CHOOSE YOUR QUESTION </a:t>
            </a:r>
            <a:endParaRPr lang="en-US" sz="4050" dirty="0"/>
          </a:p>
        </p:txBody>
      </p:sp>
      <p:sp>
        <p:nvSpPr>
          <p:cNvPr id="7" name="Cloud 6"/>
          <p:cNvSpPr/>
          <p:nvPr/>
        </p:nvSpPr>
        <p:spPr>
          <a:xfrm>
            <a:off x="454192" y="2843970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2" action="ppaction://hlinkpres?slideindex=91&amp;slidetitle=USEH C.O.C CHILDREN Bible QUIZ 2021 "/>
              </a:rPr>
              <a:t>91</a:t>
            </a:r>
            <a:endParaRPr lang="en-US" sz="2000" b="1" dirty="0"/>
          </a:p>
        </p:txBody>
      </p:sp>
      <p:sp>
        <p:nvSpPr>
          <p:cNvPr id="8" name="Cloud 7"/>
          <p:cNvSpPr/>
          <p:nvPr/>
        </p:nvSpPr>
        <p:spPr>
          <a:xfrm>
            <a:off x="1283620" y="2843970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3" action="ppaction://hlinkpres?slideindex=92&amp;slidetitle=USEH C.O.C CHILDREN Bible QUIZ 2021 "/>
              </a:rPr>
              <a:t>92</a:t>
            </a:r>
            <a:endParaRPr lang="en-US" sz="2100" dirty="0"/>
          </a:p>
        </p:txBody>
      </p:sp>
      <p:sp>
        <p:nvSpPr>
          <p:cNvPr id="11" name="Cloud 10"/>
          <p:cNvSpPr/>
          <p:nvPr/>
        </p:nvSpPr>
        <p:spPr>
          <a:xfrm>
            <a:off x="2121694" y="285298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" action="ppaction://hlinkpres?slideindex=93&amp;slidetitle=USEH C.O.C CHILDREN Bible QUIZ 2021 "/>
              </a:rPr>
              <a:t>93</a:t>
            </a:r>
            <a:endParaRPr lang="en-US" sz="2100" dirty="0"/>
          </a:p>
        </p:txBody>
      </p:sp>
      <p:sp>
        <p:nvSpPr>
          <p:cNvPr id="12" name="Cloud 11"/>
          <p:cNvSpPr/>
          <p:nvPr/>
        </p:nvSpPr>
        <p:spPr>
          <a:xfrm>
            <a:off x="2914648" y="283268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5" action="ppaction://hlinkpres?slideindex=94&amp;slidetitle=USEH C.O.C CHILDREN Bible QUIZ 2021 "/>
              </a:rPr>
              <a:t>94</a:t>
            </a:r>
            <a:endParaRPr lang="en-US" sz="2100" dirty="0"/>
          </a:p>
        </p:txBody>
      </p:sp>
      <p:sp>
        <p:nvSpPr>
          <p:cNvPr id="13" name="Cloud 12"/>
          <p:cNvSpPr/>
          <p:nvPr/>
        </p:nvSpPr>
        <p:spPr>
          <a:xfrm>
            <a:off x="3699713" y="285223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6" action="ppaction://hlinkpres?slideindex=95&amp;slidetitle=USEH C.O.C CHILDREN Bible QUIZ 2021 "/>
              </a:rPr>
              <a:t>95</a:t>
            </a:r>
            <a:endParaRPr lang="en-US" sz="2100" dirty="0"/>
          </a:p>
        </p:txBody>
      </p:sp>
      <p:sp>
        <p:nvSpPr>
          <p:cNvPr id="14" name="Cloud 13"/>
          <p:cNvSpPr/>
          <p:nvPr/>
        </p:nvSpPr>
        <p:spPr>
          <a:xfrm>
            <a:off x="4529890" y="283268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7" action="ppaction://hlinkpres?slideindex=96&amp;slidetitle=USEH C.O.C CHILDREN Bible QUIZ 2021 "/>
              </a:rPr>
              <a:t>96</a:t>
            </a:r>
            <a:endParaRPr lang="en-US" sz="2100" dirty="0"/>
          </a:p>
        </p:txBody>
      </p:sp>
      <p:sp>
        <p:nvSpPr>
          <p:cNvPr id="15" name="Cloud 14"/>
          <p:cNvSpPr/>
          <p:nvPr/>
        </p:nvSpPr>
        <p:spPr>
          <a:xfrm>
            <a:off x="5299913" y="2852237"/>
            <a:ext cx="754979" cy="67526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8" action="ppaction://hlinkpres?slideindex=97&amp;slidetitle=USEH C.O.C CHILDREN Bible QUIZ 2021 "/>
              </a:rPr>
              <a:t>97</a:t>
            </a:r>
            <a:endParaRPr lang="en-US" sz="2400" dirty="0"/>
          </a:p>
        </p:txBody>
      </p:sp>
      <p:sp>
        <p:nvSpPr>
          <p:cNvPr id="16" name="Cloud 15"/>
          <p:cNvSpPr/>
          <p:nvPr/>
        </p:nvSpPr>
        <p:spPr>
          <a:xfrm>
            <a:off x="6127084" y="2856749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9" action="ppaction://hlinkpres?slideindex=98&amp;slidetitle=USEH C.O.C CHILDREN Bible QUIZ 2021 "/>
              </a:rPr>
              <a:t>98</a:t>
            </a:r>
            <a:endParaRPr lang="en-US" sz="2100" dirty="0"/>
          </a:p>
        </p:txBody>
      </p:sp>
      <p:sp>
        <p:nvSpPr>
          <p:cNvPr id="17" name="Cloud 16"/>
          <p:cNvSpPr/>
          <p:nvPr/>
        </p:nvSpPr>
        <p:spPr>
          <a:xfrm>
            <a:off x="6952750" y="2852237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0" action="ppaction://hlinkpres?slideindex=99&amp;slidetitle=USEH C.O.C CHILDREN Bible QUIZ 2021 "/>
              </a:rPr>
              <a:t>99</a:t>
            </a:r>
            <a:endParaRPr lang="en-US" sz="2100" dirty="0"/>
          </a:p>
        </p:txBody>
      </p:sp>
      <p:sp>
        <p:nvSpPr>
          <p:cNvPr id="18" name="Cloud 17"/>
          <p:cNvSpPr/>
          <p:nvPr/>
        </p:nvSpPr>
        <p:spPr>
          <a:xfrm>
            <a:off x="7783309" y="2832682"/>
            <a:ext cx="732039" cy="67451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hlinkClick r:id="rId11" action="ppaction://hlinkpres?slideindex=100&amp;slidetitle=USEH C.O.C CHILDREN Bible QUIZ 2021 "/>
              </a:rPr>
              <a:t>100</a:t>
            </a:r>
            <a:endParaRPr lang="en-US" sz="1500" dirty="0"/>
          </a:p>
        </p:txBody>
      </p:sp>
      <p:sp>
        <p:nvSpPr>
          <p:cNvPr id="19" name="Cloud 18"/>
          <p:cNvSpPr/>
          <p:nvPr/>
        </p:nvSpPr>
        <p:spPr>
          <a:xfrm>
            <a:off x="444417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12" action="ppaction://hlinkpres?slideindex=81&amp;slidetitle=USEH C.O.C CHILDREN Bible QUIZ 2021 "/>
              </a:rPr>
              <a:t>81</a:t>
            </a:r>
            <a:endParaRPr lang="en-US" sz="2000" dirty="0"/>
          </a:p>
        </p:txBody>
      </p:sp>
      <p:sp>
        <p:nvSpPr>
          <p:cNvPr id="20" name="Cloud 19"/>
          <p:cNvSpPr/>
          <p:nvPr/>
        </p:nvSpPr>
        <p:spPr>
          <a:xfrm>
            <a:off x="1330241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13" action="ppaction://hlinkpres?slideindex=82&amp;slidetitle=USEH C.O.C CHILDREN Bible QUIZ 2021 "/>
              </a:rPr>
              <a:t>82</a:t>
            </a:r>
            <a:endParaRPr lang="en-US" sz="2000" dirty="0"/>
          </a:p>
        </p:txBody>
      </p:sp>
      <p:sp>
        <p:nvSpPr>
          <p:cNvPr id="21" name="Cloud 20"/>
          <p:cNvSpPr/>
          <p:nvPr/>
        </p:nvSpPr>
        <p:spPr>
          <a:xfrm>
            <a:off x="22198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4" action="ppaction://hlinkpres?slideindex=83&amp;slidetitle=USEH C.O.C CHILDREN Bible QUIZ 2021 "/>
              </a:rPr>
              <a:t>83</a:t>
            </a:r>
            <a:endParaRPr lang="en-US" sz="2100" dirty="0"/>
          </a:p>
        </p:txBody>
      </p:sp>
      <p:sp>
        <p:nvSpPr>
          <p:cNvPr id="22" name="Cloud 21"/>
          <p:cNvSpPr/>
          <p:nvPr/>
        </p:nvSpPr>
        <p:spPr>
          <a:xfrm>
            <a:off x="30199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15" action="ppaction://hlinkpres?slideindex=84&amp;slidetitle=USEH C.O.C CHILDREN Bible QUIZ 2021 "/>
              </a:rPr>
              <a:t>84</a:t>
            </a:r>
            <a:endParaRPr lang="en-US" sz="2000" dirty="0"/>
          </a:p>
        </p:txBody>
      </p:sp>
      <p:sp>
        <p:nvSpPr>
          <p:cNvPr id="23" name="Cloud 22"/>
          <p:cNvSpPr/>
          <p:nvPr/>
        </p:nvSpPr>
        <p:spPr>
          <a:xfrm>
            <a:off x="38200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6" action="ppaction://hlinkpres?slideindex=85&amp;slidetitle=USEH C.O.C CHILDREN Bible QUIZ 2021 "/>
              </a:rPr>
              <a:t>85</a:t>
            </a:r>
            <a:endParaRPr lang="en-US" sz="2100" dirty="0"/>
          </a:p>
        </p:txBody>
      </p:sp>
      <p:sp>
        <p:nvSpPr>
          <p:cNvPr id="24" name="Cloud 23"/>
          <p:cNvSpPr/>
          <p:nvPr/>
        </p:nvSpPr>
        <p:spPr>
          <a:xfrm>
            <a:off x="46201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7" action="ppaction://hlinkpres?slideindex=86&amp;slidetitle=USEH C.O.C CHILDREN Bible QUIZ 2021 "/>
              </a:rPr>
              <a:t>86</a:t>
            </a:r>
            <a:endParaRPr lang="en-US" sz="2100" dirty="0"/>
          </a:p>
        </p:txBody>
      </p:sp>
      <p:sp>
        <p:nvSpPr>
          <p:cNvPr id="25" name="Cloud 24"/>
          <p:cNvSpPr/>
          <p:nvPr/>
        </p:nvSpPr>
        <p:spPr>
          <a:xfrm>
            <a:off x="54202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hlinkClick r:id="rId18" action="ppaction://hlinkpres?slideindex=87&amp;slidetitle=USEH C.O.C CHILDREN Bible QUIZ 2021 "/>
              </a:rPr>
              <a:t>87</a:t>
            </a:r>
            <a:endParaRPr lang="en-US" sz="2000" dirty="0"/>
          </a:p>
        </p:txBody>
      </p:sp>
      <p:sp>
        <p:nvSpPr>
          <p:cNvPr id="26" name="Cloud 25"/>
          <p:cNvSpPr/>
          <p:nvPr/>
        </p:nvSpPr>
        <p:spPr>
          <a:xfrm>
            <a:off x="62203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9" action="ppaction://hlinkpres?slideindex=88&amp;slidetitle=USEH C.O.C CHILDREN Bible QUIZ 2021 "/>
              </a:rPr>
              <a:t>88</a:t>
            </a:r>
            <a:endParaRPr lang="en-US" sz="2100" dirty="0"/>
          </a:p>
        </p:txBody>
      </p:sp>
      <p:sp>
        <p:nvSpPr>
          <p:cNvPr id="27" name="Cloud 26"/>
          <p:cNvSpPr/>
          <p:nvPr/>
        </p:nvSpPr>
        <p:spPr>
          <a:xfrm>
            <a:off x="70204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0" action="ppaction://hlinkpres?slideindex=89&amp;slidetitle=USEH C.O.C CHILDREN Bible QUIZ 2021 "/>
              </a:rPr>
              <a:t>89</a:t>
            </a:r>
            <a:endParaRPr lang="en-US" sz="2100" dirty="0"/>
          </a:p>
        </p:txBody>
      </p:sp>
      <p:sp>
        <p:nvSpPr>
          <p:cNvPr id="28" name="Cloud 27"/>
          <p:cNvSpPr/>
          <p:nvPr/>
        </p:nvSpPr>
        <p:spPr>
          <a:xfrm>
            <a:off x="7820525" y="2117552"/>
            <a:ext cx="694823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21" action="ppaction://hlinkpres?slideindex=90&amp;slidetitle=USEH C.O.C CHILDREN Bible QUIZ 2021 "/>
              </a:rPr>
              <a:t>90</a:t>
            </a:r>
            <a:endParaRPr lang="en-US" sz="2100" dirty="0"/>
          </a:p>
        </p:txBody>
      </p:sp>
      <p:sp>
        <p:nvSpPr>
          <p:cNvPr id="29" name="Cloud 28"/>
          <p:cNvSpPr/>
          <p:nvPr/>
        </p:nvSpPr>
        <p:spPr>
          <a:xfrm>
            <a:off x="296278" y="3547811"/>
            <a:ext cx="852737" cy="7835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2" action="ppaction://hlinkpres?slideindex=101&amp;slidetitle=USEH C.O.C CHILDREN Bible QUIZ 2021 "/>
              </a:rPr>
              <a:t>101</a:t>
            </a:r>
            <a:endParaRPr lang="en-US" sz="1500" b="1" dirty="0"/>
          </a:p>
        </p:txBody>
      </p:sp>
      <p:sp>
        <p:nvSpPr>
          <p:cNvPr id="30" name="Cloud 29"/>
          <p:cNvSpPr/>
          <p:nvPr/>
        </p:nvSpPr>
        <p:spPr>
          <a:xfrm>
            <a:off x="1254292" y="3547811"/>
            <a:ext cx="753104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3" action="ppaction://hlinkpres?slideindex=102&amp;slidetitle=USEH C.O.C CHILDREN Bible QUIZ 2021 "/>
              </a:rPr>
              <a:t>102</a:t>
            </a:r>
            <a:endParaRPr lang="en-US" sz="1500" b="1" dirty="0"/>
          </a:p>
        </p:txBody>
      </p:sp>
      <p:sp>
        <p:nvSpPr>
          <p:cNvPr id="31" name="Cloud 30"/>
          <p:cNvSpPr/>
          <p:nvPr/>
        </p:nvSpPr>
        <p:spPr>
          <a:xfrm>
            <a:off x="2054392" y="3547811"/>
            <a:ext cx="762125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4" action="ppaction://hlinkpres?slideindex=103&amp;slidetitle=USEH C.O.C CHILDREN Bible QUIZ 2021 "/>
              </a:rPr>
              <a:t>103</a:t>
            </a:r>
            <a:endParaRPr lang="en-US" sz="1500" b="1" dirty="0"/>
          </a:p>
        </p:txBody>
      </p:sp>
      <p:sp>
        <p:nvSpPr>
          <p:cNvPr id="32" name="Cloud 31"/>
          <p:cNvSpPr/>
          <p:nvPr/>
        </p:nvSpPr>
        <p:spPr>
          <a:xfrm>
            <a:off x="2854492" y="3547811"/>
            <a:ext cx="739944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5" action="ppaction://hlinkpres?slideindex=104&amp;slidetitle=USEH C.O.C CHILDREN Bible QUIZ 2021 "/>
              </a:rPr>
              <a:t>104</a:t>
            </a:r>
            <a:endParaRPr lang="en-US" sz="1500" b="1" dirty="0"/>
          </a:p>
        </p:txBody>
      </p:sp>
      <p:sp>
        <p:nvSpPr>
          <p:cNvPr id="33" name="Cloud 32"/>
          <p:cNvSpPr/>
          <p:nvPr/>
        </p:nvSpPr>
        <p:spPr>
          <a:xfrm>
            <a:off x="3654592" y="3547811"/>
            <a:ext cx="773029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6" action="ppaction://hlinkpres?slideindex=105&amp;slidetitle=USEH C.O.C CHILDREN Bible QUIZ 2021 "/>
              </a:rPr>
              <a:t>105</a:t>
            </a:r>
            <a:endParaRPr lang="en-US" sz="1500" b="1" dirty="0"/>
          </a:p>
        </p:txBody>
      </p:sp>
      <p:sp>
        <p:nvSpPr>
          <p:cNvPr id="34" name="Cloud 33"/>
          <p:cNvSpPr/>
          <p:nvPr/>
        </p:nvSpPr>
        <p:spPr>
          <a:xfrm>
            <a:off x="4454691" y="3547811"/>
            <a:ext cx="767015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7" action="ppaction://hlinkpres?slideindex=106&amp;slidetitle=USEH C.O.C CHILDREN Bible QUIZ 2021 "/>
              </a:rPr>
              <a:t>106</a:t>
            </a:r>
            <a:endParaRPr lang="en-US" sz="1500" b="1" dirty="0"/>
          </a:p>
        </p:txBody>
      </p:sp>
      <p:sp>
        <p:nvSpPr>
          <p:cNvPr id="35" name="Cloud 34"/>
          <p:cNvSpPr/>
          <p:nvPr/>
        </p:nvSpPr>
        <p:spPr>
          <a:xfrm>
            <a:off x="5254792" y="3547811"/>
            <a:ext cx="745958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8" action="ppaction://hlinkpres?slideindex=107&amp;slidetitle=USEH C.O.C CHILDREN Bible QUIZ 2021 "/>
              </a:rPr>
              <a:t>107</a:t>
            </a:r>
            <a:endParaRPr lang="en-US" sz="1500" b="1" dirty="0"/>
          </a:p>
        </p:txBody>
      </p:sp>
      <p:sp>
        <p:nvSpPr>
          <p:cNvPr id="36" name="Cloud 35"/>
          <p:cNvSpPr/>
          <p:nvPr/>
        </p:nvSpPr>
        <p:spPr>
          <a:xfrm>
            <a:off x="6054892" y="3547811"/>
            <a:ext cx="762122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29" action="ppaction://hlinkpres?slideindex=108&amp;slidetitle=USEH C.O.C CHILDREN Bible QUIZ 2021 "/>
              </a:rPr>
              <a:t>108</a:t>
            </a:r>
            <a:endParaRPr lang="en-US" sz="1500" b="1" dirty="0"/>
          </a:p>
        </p:txBody>
      </p:sp>
      <p:sp>
        <p:nvSpPr>
          <p:cNvPr id="37" name="Cloud 36"/>
          <p:cNvSpPr/>
          <p:nvPr/>
        </p:nvSpPr>
        <p:spPr>
          <a:xfrm>
            <a:off x="6854992" y="3547811"/>
            <a:ext cx="745958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0" action="ppaction://hlinkpres?slideindex=109&amp;slidetitle=USEH C.O.C CHILDREN Bible QUIZ 2021 "/>
              </a:rPr>
              <a:t>109</a:t>
            </a:r>
            <a:endParaRPr lang="en-US" sz="1500" b="1" dirty="0"/>
          </a:p>
        </p:txBody>
      </p:sp>
      <p:sp>
        <p:nvSpPr>
          <p:cNvPr id="38" name="Cloud 37"/>
          <p:cNvSpPr/>
          <p:nvPr/>
        </p:nvSpPr>
        <p:spPr>
          <a:xfrm>
            <a:off x="7655092" y="3547811"/>
            <a:ext cx="745958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1" action="ppaction://hlinkpres?slideindex=110&amp;slidetitle=USEH C.O.C CHILDREN Bible QUIZ 2021 "/>
              </a:rPr>
              <a:t>110</a:t>
            </a:r>
            <a:endParaRPr lang="en-US" sz="1500" b="1" dirty="0"/>
          </a:p>
        </p:txBody>
      </p:sp>
      <p:sp>
        <p:nvSpPr>
          <p:cNvPr id="39" name="Cloud 38"/>
          <p:cNvSpPr/>
          <p:nvPr/>
        </p:nvSpPr>
        <p:spPr>
          <a:xfrm>
            <a:off x="505327" y="4242635"/>
            <a:ext cx="773029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2" action="ppaction://hlinkpres?slideindex=111&amp;slidetitle=USEH C.O.C CHILDREN Bible QUIZ 2021 "/>
              </a:rPr>
              <a:t>111</a:t>
            </a:r>
            <a:endParaRPr lang="en-US" sz="1500" b="1" dirty="0"/>
          </a:p>
        </p:txBody>
      </p:sp>
      <p:sp>
        <p:nvSpPr>
          <p:cNvPr id="40" name="Cloud 39"/>
          <p:cNvSpPr/>
          <p:nvPr/>
        </p:nvSpPr>
        <p:spPr>
          <a:xfrm>
            <a:off x="1305427" y="4242635"/>
            <a:ext cx="742951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3" action="ppaction://hlinkpres?slideindex=112&amp;slidetitle=USEH C.O.C CHILDREN Bible QUIZ 2021 "/>
              </a:rPr>
              <a:t>112</a:t>
            </a:r>
            <a:endParaRPr lang="en-US" sz="1500" b="1" dirty="0"/>
          </a:p>
        </p:txBody>
      </p:sp>
      <p:sp>
        <p:nvSpPr>
          <p:cNvPr id="41" name="Cloud 40"/>
          <p:cNvSpPr/>
          <p:nvPr/>
        </p:nvSpPr>
        <p:spPr>
          <a:xfrm>
            <a:off x="2105527" y="4242635"/>
            <a:ext cx="735054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4" action="ppaction://hlinkpres?slideindex=113&amp;slidetitle=USEH C.O.C CHILDREN Bible QUIZ 2021 "/>
              </a:rPr>
              <a:t>113</a:t>
            </a:r>
            <a:endParaRPr lang="en-US" sz="1500" b="1" dirty="0"/>
          </a:p>
        </p:txBody>
      </p:sp>
      <p:sp>
        <p:nvSpPr>
          <p:cNvPr id="42" name="Cloud 41"/>
          <p:cNvSpPr/>
          <p:nvPr/>
        </p:nvSpPr>
        <p:spPr>
          <a:xfrm>
            <a:off x="2905627" y="4242635"/>
            <a:ext cx="739944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5" action="ppaction://hlinkpres?slideindex=114&amp;slidetitle=USEH C.O.C CHILDREN Bible QUIZ 2021 "/>
              </a:rPr>
              <a:t>114</a:t>
            </a:r>
            <a:endParaRPr lang="en-US" sz="1500" b="1" dirty="0"/>
          </a:p>
        </p:txBody>
      </p:sp>
      <p:sp>
        <p:nvSpPr>
          <p:cNvPr id="43" name="Cloud 42"/>
          <p:cNvSpPr/>
          <p:nvPr/>
        </p:nvSpPr>
        <p:spPr>
          <a:xfrm>
            <a:off x="3705727" y="4282496"/>
            <a:ext cx="745958" cy="69557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6" action="ppaction://hlinkpres?slideindex=115&amp;slidetitle=USEH C.O.C CHILDREN Bible QUIZ 2021 "/>
              </a:rPr>
              <a:t>115</a:t>
            </a:r>
            <a:endParaRPr lang="en-US" sz="1500" b="1" dirty="0"/>
          </a:p>
        </p:txBody>
      </p:sp>
      <p:sp>
        <p:nvSpPr>
          <p:cNvPr id="44" name="Cloud 43"/>
          <p:cNvSpPr/>
          <p:nvPr/>
        </p:nvSpPr>
        <p:spPr>
          <a:xfrm>
            <a:off x="4505827" y="4242635"/>
            <a:ext cx="753477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7" action="ppaction://hlinkpres?slideindex=116&amp;slidetitle=USEH C.O.C CHILDREN Bible QUIZ 2021 "/>
              </a:rPr>
              <a:t>116</a:t>
            </a:r>
            <a:endParaRPr lang="en-US" sz="1500" b="1" dirty="0"/>
          </a:p>
        </p:txBody>
      </p:sp>
      <p:sp>
        <p:nvSpPr>
          <p:cNvPr id="45" name="Cloud 44"/>
          <p:cNvSpPr/>
          <p:nvPr/>
        </p:nvSpPr>
        <p:spPr>
          <a:xfrm>
            <a:off x="5305927" y="4242635"/>
            <a:ext cx="727908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8" action="ppaction://hlinkpres?slideindex=117&amp;slidetitle=USEH C.O.C CHILDREN Bible QUIZ 2021 "/>
              </a:rPr>
              <a:t>117</a:t>
            </a:r>
            <a:endParaRPr lang="en-US" sz="1500" b="1" dirty="0"/>
          </a:p>
        </p:txBody>
      </p:sp>
      <p:sp>
        <p:nvSpPr>
          <p:cNvPr id="46" name="Cloud 45"/>
          <p:cNvSpPr/>
          <p:nvPr/>
        </p:nvSpPr>
        <p:spPr>
          <a:xfrm>
            <a:off x="6106027" y="4242635"/>
            <a:ext cx="727908" cy="69106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9" action="ppaction://hlinkpres?slideindex=118&amp;slidetitle=USEH C.O.C CHILDREN Bible QUIZ 2021 "/>
              </a:rPr>
              <a:t>118</a:t>
            </a:r>
            <a:endParaRPr lang="en-US" sz="1500" b="1" dirty="0"/>
          </a:p>
        </p:txBody>
      </p:sp>
      <p:sp>
        <p:nvSpPr>
          <p:cNvPr id="47" name="Cloud 46"/>
          <p:cNvSpPr/>
          <p:nvPr/>
        </p:nvSpPr>
        <p:spPr>
          <a:xfrm>
            <a:off x="6906127" y="4242634"/>
            <a:ext cx="748965" cy="73543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40" action="ppaction://hlinkpres?slideindex=119&amp;slidetitle=USEH C.O.C CHILDREN Bible QUIZ 2021 "/>
              </a:rPr>
              <a:t>119</a:t>
            </a:r>
            <a:endParaRPr lang="en-US" sz="1500" b="1" dirty="0"/>
          </a:p>
        </p:txBody>
      </p:sp>
      <p:sp>
        <p:nvSpPr>
          <p:cNvPr id="48" name="Cloud 47"/>
          <p:cNvSpPr/>
          <p:nvPr/>
        </p:nvSpPr>
        <p:spPr>
          <a:xfrm>
            <a:off x="7706227" y="4242635"/>
            <a:ext cx="727908" cy="69106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41" action="ppaction://hlinkpres?slideindex=120&amp;slidetitle=USEH C.O.C CHILDREN Bible QUIZ 2021 "/>
              </a:rPr>
              <a:t>120</a:t>
            </a:r>
            <a:endParaRPr lang="en-US" sz="1500" b="1" dirty="0"/>
          </a:p>
        </p:txBody>
      </p:sp>
      <p:sp>
        <p:nvSpPr>
          <p:cNvPr id="49" name="Snip Same Side Corner Rectangle 48"/>
          <p:cNvSpPr/>
          <p:nvPr/>
        </p:nvSpPr>
        <p:spPr>
          <a:xfrm>
            <a:off x="5948111" y="5171320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2" action="ppaction://hlinkpres?slideindex=5&amp;slidetitle=USEH C.O.C CHILDREN QUIZ 2021 "/>
              </a:rPr>
              <a:t>Click here to choose questions 121 - 127</a:t>
            </a:r>
            <a:endParaRPr lang="en-US" dirty="0"/>
          </a:p>
        </p:txBody>
      </p:sp>
      <p:sp>
        <p:nvSpPr>
          <p:cNvPr id="50" name="Snip Same Side Corner Rectangle 49"/>
          <p:cNvSpPr/>
          <p:nvPr/>
        </p:nvSpPr>
        <p:spPr>
          <a:xfrm>
            <a:off x="3051151" y="5183357"/>
            <a:ext cx="2686769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43" action="ppaction://hlinkpres?slideindex=3&amp;slidetitle=USEH C.O.C CHILDREN QUIZ 2021 "/>
              </a:rPr>
              <a:t>Click here to choose questions 41 -  80</a:t>
            </a:r>
            <a:endParaRPr lang="en-US" sz="2100" dirty="0"/>
          </a:p>
        </p:txBody>
      </p:sp>
      <p:sp>
        <p:nvSpPr>
          <p:cNvPr id="51" name="Snip Same Side Corner Rectangle 50"/>
          <p:cNvSpPr/>
          <p:nvPr/>
        </p:nvSpPr>
        <p:spPr>
          <a:xfrm>
            <a:off x="145505" y="5201400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4" action="ppaction://hlinkpres?slideindex=2&amp;slidetitle=USEH C.O.C CHILDREN QUIZ 2021 "/>
              </a:rPr>
              <a:t>Click here to choose questions </a:t>
            </a:r>
            <a:r>
              <a:rPr lang="en-US" dirty="0">
                <a:hlinkClick r:id="rId44" action="ppaction://hlinkpres?slideindex=2&amp;slidetitle=USEH C.O.C CHILDREN QUIZ 2021 "/>
              </a:rPr>
              <a:t>1</a:t>
            </a:r>
            <a:r>
              <a:rPr lang="en-US" dirty="0">
                <a:hlinkClick r:id="rId44" action="ppaction://hlinkpres?slideindex=2&amp;slidetitle=USEH C.O.C CHILDREN QUIZ 2021 "/>
              </a:rPr>
              <a:t> - 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1" y="824164"/>
            <a:ext cx="4421605" cy="514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USEH C.O.C CHILDREN QUIZ 2021 </a:t>
            </a:r>
            <a:endParaRPr lang="en-US" sz="2400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1657" y="1209926"/>
            <a:ext cx="6731669" cy="748214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50" dirty="0"/>
              <a:t>CHOOSE YOUR QUESTION </a:t>
            </a:r>
            <a:endParaRPr lang="en-US" sz="4050" dirty="0"/>
          </a:p>
        </p:txBody>
      </p:sp>
      <p:sp>
        <p:nvSpPr>
          <p:cNvPr id="19" name="Cloud 18"/>
          <p:cNvSpPr/>
          <p:nvPr/>
        </p:nvSpPr>
        <p:spPr>
          <a:xfrm>
            <a:off x="444417" y="2117552"/>
            <a:ext cx="780547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hlinkClick r:id="rId2" action="ppaction://hlinkpres?slideindex=121&amp;slidetitle=USEH C.O.C CHILDREN Bible QUIZ 2021 "/>
              </a:rPr>
              <a:t>121</a:t>
            </a:r>
            <a:endParaRPr lang="en-US" sz="1400" b="1" dirty="0"/>
          </a:p>
        </p:txBody>
      </p:sp>
      <p:sp>
        <p:nvSpPr>
          <p:cNvPr id="20" name="Cloud 19"/>
          <p:cNvSpPr/>
          <p:nvPr/>
        </p:nvSpPr>
        <p:spPr>
          <a:xfrm>
            <a:off x="1330241" y="2117552"/>
            <a:ext cx="784307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3" action="ppaction://hlinkpres?slideindex=122&amp;slidetitle=USEH C.O.C CHILDREN Bible QUIZ 2021 "/>
              </a:rPr>
              <a:t>122</a:t>
            </a:r>
            <a:endParaRPr lang="en-US" sz="1500" b="1" dirty="0"/>
          </a:p>
        </p:txBody>
      </p:sp>
      <p:sp>
        <p:nvSpPr>
          <p:cNvPr id="21" name="Cloud 20"/>
          <p:cNvSpPr/>
          <p:nvPr/>
        </p:nvSpPr>
        <p:spPr>
          <a:xfrm>
            <a:off x="2219825" y="2117551"/>
            <a:ext cx="800100" cy="7820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4" action="ppaction://hlinkpres?slideindex=123&amp;slidetitle=USEH C.O.C CHILDREN Bible QUIZ 2021 "/>
              </a:rPr>
              <a:t>123</a:t>
            </a:r>
            <a:endParaRPr lang="en-US" sz="1500" b="1" dirty="0"/>
          </a:p>
        </p:txBody>
      </p:sp>
      <p:sp>
        <p:nvSpPr>
          <p:cNvPr id="22" name="Cloud 21"/>
          <p:cNvSpPr/>
          <p:nvPr/>
        </p:nvSpPr>
        <p:spPr>
          <a:xfrm>
            <a:off x="3019925" y="2117552"/>
            <a:ext cx="800100" cy="7820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5" action="ppaction://hlinkpres?slideindex=124&amp;slidetitle=USEH C.O.C CHILDREN Bible QUIZ 2021 "/>
              </a:rPr>
              <a:t>124</a:t>
            </a:r>
            <a:endParaRPr lang="en-US" sz="1500" b="1" dirty="0"/>
          </a:p>
        </p:txBody>
      </p:sp>
      <p:sp>
        <p:nvSpPr>
          <p:cNvPr id="23" name="Cloud 22"/>
          <p:cNvSpPr/>
          <p:nvPr/>
        </p:nvSpPr>
        <p:spPr>
          <a:xfrm>
            <a:off x="3820025" y="2117552"/>
            <a:ext cx="792581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6" action="ppaction://hlinkpres?slideindex=125&amp;slidetitle=USEH C.O.C CHILDREN Bible QUIZ 2021 "/>
              </a:rPr>
              <a:t>125</a:t>
            </a:r>
            <a:endParaRPr lang="en-US" sz="1500" b="1" dirty="0"/>
          </a:p>
        </p:txBody>
      </p:sp>
      <p:sp>
        <p:nvSpPr>
          <p:cNvPr id="24" name="Cloud 23"/>
          <p:cNvSpPr/>
          <p:nvPr/>
        </p:nvSpPr>
        <p:spPr>
          <a:xfrm>
            <a:off x="4620125" y="2117552"/>
            <a:ext cx="792581" cy="6948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7" action="ppaction://hlinkpres?slideindex=126&amp;slidetitle=USEH C.O.C CHILDREN Bible QUIZ 2021 "/>
              </a:rPr>
              <a:t>126</a:t>
            </a:r>
            <a:endParaRPr lang="en-US" sz="1500" b="1" dirty="0"/>
          </a:p>
        </p:txBody>
      </p:sp>
      <p:sp>
        <p:nvSpPr>
          <p:cNvPr id="25" name="Cloud 24"/>
          <p:cNvSpPr/>
          <p:nvPr/>
        </p:nvSpPr>
        <p:spPr>
          <a:xfrm>
            <a:off x="5420225" y="2117552"/>
            <a:ext cx="824164" cy="7820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hlinkClick r:id="rId8" action="ppaction://hlinkpres?slideindex=127&amp;slidetitle=USEH C.O.C CHILDREN Bible QUIZ 2021 "/>
              </a:rPr>
              <a:t>127</a:t>
            </a:r>
            <a:endParaRPr lang="en-US" sz="1500" b="1" dirty="0"/>
          </a:p>
        </p:txBody>
      </p:sp>
      <p:sp>
        <p:nvSpPr>
          <p:cNvPr id="11" name="Snip Same Side Corner Rectangle 10"/>
          <p:cNvSpPr/>
          <p:nvPr/>
        </p:nvSpPr>
        <p:spPr>
          <a:xfrm>
            <a:off x="6038348" y="5057776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 action="ppaction://hlinkpres?slideindex=4&amp;slidetitle=USEH C.O.C CHILDREN QUIZ 2021 "/>
              </a:rPr>
              <a:t>Click here to choose questions 81 -  120</a:t>
            </a:r>
            <a:endParaRPr lang="en-US" dirty="0"/>
          </a:p>
        </p:txBody>
      </p:sp>
      <p:sp>
        <p:nvSpPr>
          <p:cNvPr id="12" name="Snip Same Side Corner Rectangle 11"/>
          <p:cNvSpPr/>
          <p:nvPr/>
        </p:nvSpPr>
        <p:spPr>
          <a:xfrm>
            <a:off x="3051151" y="5048754"/>
            <a:ext cx="2686769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>
                <a:hlinkClick r:id="rId10" action="ppaction://hlinkpres?slideindex=3&amp;slidetitle=USEH C.O.C CHILDREN QUIZ 2021 "/>
              </a:rPr>
              <a:t>Click here to choose questions 41 -  80</a:t>
            </a:r>
            <a:endParaRPr lang="en-US" sz="2100" dirty="0"/>
          </a:p>
        </p:txBody>
      </p:sp>
      <p:sp>
        <p:nvSpPr>
          <p:cNvPr id="13" name="Snip Same Side Corner Rectangle 12"/>
          <p:cNvSpPr/>
          <p:nvPr/>
        </p:nvSpPr>
        <p:spPr>
          <a:xfrm>
            <a:off x="135354" y="5035230"/>
            <a:ext cx="2664996" cy="594811"/>
          </a:xfrm>
          <a:prstGeom prst="snip2SameRect">
            <a:avLst>
              <a:gd name="adj1" fmla="val 16667"/>
              <a:gd name="adj2" fmla="val 2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1" action="ppaction://hlinkpres?slideindex=2&amp;slidetitle=USEH C.O.C CHILDREN QUIZ 2021 "/>
              </a:rPr>
              <a:t>Click here to choose questions </a:t>
            </a:r>
            <a:r>
              <a:rPr lang="en-US" dirty="0">
                <a:hlinkClick r:id="rId11" action="ppaction://hlinkpres?slideindex=2&amp;slidetitle=USEH C.O.C CHILDREN QUIZ 2021 "/>
              </a:rPr>
              <a:t>1</a:t>
            </a:r>
            <a:r>
              <a:rPr lang="en-US" dirty="0">
                <a:hlinkClick r:id="rId11" action="ppaction://hlinkpres?slideindex=2&amp;slidetitle=USEH C.O.C CHILDREN QUIZ 2021 "/>
              </a:rPr>
              <a:t> - 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371600"/>
            <a:ext cx="2858171" cy="50224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/>
              <a:t>Coc</a:t>
            </a:r>
            <a:r>
              <a:rPr lang="en-US" sz="2400" b="1" dirty="0"/>
              <a:t> </a:t>
            </a:r>
            <a:r>
              <a:rPr lang="en-US" sz="2400" b="1" dirty="0" err="1"/>
              <a:t>useh</a:t>
            </a:r>
            <a:r>
              <a:rPr lang="en-US" sz="2400" b="1" dirty="0"/>
              <a:t> children quiz 2021 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94181" y="1920703"/>
            <a:ext cx="1005563" cy="509996"/>
          </a:xfrm>
        </p:spPr>
        <p:txBody>
          <a:bodyPr/>
          <a:lstStyle/>
          <a:p>
            <a:r>
              <a:rPr lang="en-US" u="sng" dirty="0" smtClean="0"/>
              <a:t>Rules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4351" y="2430698"/>
            <a:ext cx="4165225" cy="3380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350" b="1" dirty="0">
                <a:latin typeface="Arial Black" panose="020B0A04020102020204" pitchFamily="34" charset="0"/>
              </a:rPr>
              <a:t> </a:t>
            </a:r>
            <a:r>
              <a:rPr lang="en-US" sz="1350" b="1" dirty="0">
                <a:latin typeface="Arial Black" panose="020B0A04020102020204" pitchFamily="34" charset="0"/>
              </a:rPr>
              <a:t>Participants are given a time frame of 15 seconds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If </a:t>
            </a:r>
            <a:r>
              <a:rPr lang="en-US" sz="1350" b="1" dirty="0">
                <a:latin typeface="Arial Black" panose="020B0A04020102020204" pitchFamily="34" charset="0"/>
              </a:rPr>
              <a:t>participants cannot pronounce spelling is allowed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Each </a:t>
            </a:r>
            <a:r>
              <a:rPr lang="en-US" sz="1350" b="1" dirty="0">
                <a:latin typeface="Arial Black" panose="020B0A04020102020204" pitchFamily="34" charset="0"/>
              </a:rPr>
              <a:t>question attract 5 Mark's only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Bonus </a:t>
            </a:r>
            <a:r>
              <a:rPr lang="en-US" sz="1350" b="1" dirty="0">
                <a:latin typeface="Arial Black" panose="020B0A04020102020204" pitchFamily="34" charset="0"/>
              </a:rPr>
              <a:t>questions are allowed to only 2 participants and attracts 2 Mark's only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Questions </a:t>
            </a:r>
            <a:r>
              <a:rPr lang="en-US" sz="1350" b="1" dirty="0">
                <a:latin typeface="Arial Black" panose="020B0A04020102020204" pitchFamily="34" charset="0"/>
              </a:rPr>
              <a:t>answered after the 15 seconds time frame is null and void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QUIZ </a:t>
            </a:r>
            <a:r>
              <a:rPr lang="en-US" sz="1350" b="1" dirty="0">
                <a:latin typeface="Arial Black" panose="020B0A04020102020204" pitchFamily="34" charset="0"/>
              </a:rPr>
              <a:t>master are to repeat questions only twice</a:t>
            </a:r>
          </a:p>
          <a:p>
            <a:r>
              <a:rPr lang="en-US" sz="1350" b="1" dirty="0">
                <a:latin typeface="Arial Black" panose="020B0A04020102020204" pitchFamily="34" charset="0"/>
              </a:rPr>
              <a:t>Any </a:t>
            </a:r>
            <a:r>
              <a:rPr lang="en-US" sz="1350" b="1" dirty="0">
                <a:latin typeface="Arial Black" panose="020B0A04020102020204" pitchFamily="34" charset="0"/>
              </a:rPr>
              <a:t>participants whispering or giving hint to another participants will be </a:t>
            </a:r>
            <a:r>
              <a:rPr lang="en-US" sz="1350" b="1" dirty="0">
                <a:latin typeface="Arial Black" panose="020B0A04020102020204" pitchFamily="34" charset="0"/>
              </a:rPr>
              <a:t>disqualified</a:t>
            </a:r>
            <a:endParaRPr lang="en-US" sz="1350" b="1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3852" y="1920703"/>
            <a:ext cx="1265243" cy="509996"/>
          </a:xfrm>
        </p:spPr>
        <p:txBody>
          <a:bodyPr/>
          <a:lstStyle/>
          <a:p>
            <a:r>
              <a:rPr lang="en-US" u="sng" dirty="0" smtClean="0"/>
              <a:t>Rules 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8207" y="2403385"/>
            <a:ext cx="3816535" cy="3380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Only two attempts are allowed per question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True or FALSE questions attracts only one attempt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The quiz has 3 rounds</a:t>
            </a:r>
          </a:p>
          <a:p>
            <a:r>
              <a:rPr lang="en-US" b="1" dirty="0">
                <a:latin typeface="Arial Black" panose="020B0A04020102020204" pitchFamily="34" charset="0"/>
              </a:rPr>
              <a:t>First round participants are to answer 3 questions(20 participants)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Second round are to answer 3 questions(10 participants)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Third round are to answer 5 questions(5 participants)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The final round a time frame of 10 seconds time frame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94357" y="1199488"/>
            <a:ext cx="3949366" cy="295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2" action="ppaction://hlinkpres?slideindex=1&amp;slidetitle=PowerPoint Presentation"/>
              </a:rPr>
              <a:t>Click here to go to HOME PAGE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581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424</Words>
  <Application>Microsoft Office PowerPoint</Application>
  <PresentationFormat>On-screen Show (4:3)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USEH C.O.C CHILDREN QUIZ 2021 </vt:lpstr>
      <vt:lpstr>USEH C.O.C CHILDREN QUIZ 2021 </vt:lpstr>
      <vt:lpstr>USEH C.O.C CHILDREN QUIZ 2021 </vt:lpstr>
      <vt:lpstr>USEH C.O.C CHILDREN QUIZ 2021 </vt:lpstr>
      <vt:lpstr>Coc useh children quiz 2021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eking</dc:creator>
  <cp:lastModifiedBy>eking</cp:lastModifiedBy>
  <cp:revision>176</cp:revision>
  <dcterms:created xsi:type="dcterms:W3CDTF">2021-01-20T15:41:32Z</dcterms:created>
  <dcterms:modified xsi:type="dcterms:W3CDTF">2021-01-23T17:05:32Z</dcterms:modified>
</cp:coreProperties>
</file>