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06" r:id="rId5"/>
    <p:sldId id="307" r:id="rId6"/>
    <p:sldId id="308" r:id="rId7"/>
    <p:sldId id="318" r:id="rId8"/>
    <p:sldId id="309" r:id="rId9"/>
    <p:sldId id="294" r:id="rId10"/>
    <p:sldId id="295" r:id="rId11"/>
    <p:sldId id="314" r:id="rId12"/>
    <p:sldId id="315" r:id="rId13"/>
    <p:sldId id="310" r:id="rId14"/>
    <p:sldId id="316" r:id="rId15"/>
    <p:sldId id="319" r:id="rId16"/>
    <p:sldId id="317" r:id="rId17"/>
    <p:sldId id="320" r:id="rId18"/>
    <p:sldId id="311" r:id="rId19"/>
    <p:sldId id="312" r:id="rId2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79745-4B34-420F-8769-577BD809757C}" v="10" dt="2021-10-15T12:24:28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in öcal" userId="1a26438184d79536" providerId="LiveId" clId="{E4279745-4B34-420F-8769-577BD809757C}"/>
    <pc:docChg chg="undo custSel addSld delSld modSld">
      <pc:chgData name="ekin öcal" userId="1a26438184d79536" providerId="LiveId" clId="{E4279745-4B34-420F-8769-577BD809757C}" dt="2021-10-15T12:25:09.229" v="680" actId="478"/>
      <pc:docMkLst>
        <pc:docMk/>
      </pc:docMkLst>
      <pc:sldChg chg="del">
        <pc:chgData name="ekin öcal" userId="1a26438184d79536" providerId="LiveId" clId="{E4279745-4B34-420F-8769-577BD809757C}" dt="2021-10-15T09:09:48.106" v="185" actId="47"/>
        <pc:sldMkLst>
          <pc:docMk/>
          <pc:sldMk cId="3159288639" sldId="303"/>
        </pc:sldMkLst>
      </pc:sldChg>
      <pc:sldChg chg="del">
        <pc:chgData name="ekin öcal" userId="1a26438184d79536" providerId="LiveId" clId="{E4279745-4B34-420F-8769-577BD809757C}" dt="2021-10-15T09:09:46.970" v="184" actId="47"/>
        <pc:sldMkLst>
          <pc:docMk/>
          <pc:sldMk cId="3124766000" sldId="304"/>
        </pc:sldMkLst>
      </pc:sldChg>
      <pc:sldChg chg="del">
        <pc:chgData name="ekin öcal" userId="1a26438184d79536" providerId="LiveId" clId="{E4279745-4B34-420F-8769-577BD809757C}" dt="2021-10-15T09:09:46.067" v="183" actId="47"/>
        <pc:sldMkLst>
          <pc:docMk/>
          <pc:sldMk cId="1403455250" sldId="305"/>
        </pc:sldMkLst>
      </pc:sldChg>
      <pc:sldChg chg="delSp mod">
        <pc:chgData name="ekin öcal" userId="1a26438184d79536" providerId="LiveId" clId="{E4279745-4B34-420F-8769-577BD809757C}" dt="2021-10-15T11:55:15.342" v="545" actId="478"/>
        <pc:sldMkLst>
          <pc:docMk/>
          <pc:sldMk cId="3561473475" sldId="310"/>
        </pc:sldMkLst>
        <pc:spChg chg="del">
          <ac:chgData name="ekin öcal" userId="1a26438184d79536" providerId="LiveId" clId="{E4279745-4B34-420F-8769-577BD809757C}" dt="2021-10-15T11:55:15.342" v="545" actId="478"/>
          <ac:spMkLst>
            <pc:docMk/>
            <pc:sldMk cId="3561473475" sldId="310"/>
            <ac:spMk id="9" creationId="{A2055D38-CE59-4FC4-85CE-CF9DA81D858C}"/>
          </ac:spMkLst>
        </pc:spChg>
      </pc:sldChg>
      <pc:sldChg chg="delSp modSp mod">
        <pc:chgData name="ekin öcal" userId="1a26438184d79536" providerId="LiveId" clId="{E4279745-4B34-420F-8769-577BD809757C}" dt="2021-10-15T12:19:17.575" v="617"/>
        <pc:sldMkLst>
          <pc:docMk/>
          <pc:sldMk cId="3584772686" sldId="311"/>
        </pc:sldMkLst>
        <pc:spChg chg="mod">
          <ac:chgData name="ekin öcal" userId="1a26438184d79536" providerId="LiveId" clId="{E4279745-4B34-420F-8769-577BD809757C}" dt="2021-10-15T09:16:23.520" v="244" actId="20577"/>
          <ac:spMkLst>
            <pc:docMk/>
            <pc:sldMk cId="3584772686" sldId="311"/>
            <ac:spMk id="2" creationId="{009FB28F-C9D7-439B-B863-44B4E851A0B0}"/>
          </ac:spMkLst>
        </pc:spChg>
        <pc:spChg chg="mod">
          <ac:chgData name="ekin öcal" userId="1a26438184d79536" providerId="LiveId" clId="{E4279745-4B34-420F-8769-577BD809757C}" dt="2021-10-15T12:19:17.575" v="617"/>
          <ac:spMkLst>
            <pc:docMk/>
            <pc:sldMk cId="3584772686" sldId="311"/>
            <ac:spMk id="8" creationId="{50061247-EA4F-4DFA-AFCE-648487762CF7}"/>
          </ac:spMkLst>
        </pc:spChg>
        <pc:spChg chg="del">
          <ac:chgData name="ekin öcal" userId="1a26438184d79536" providerId="LiveId" clId="{E4279745-4B34-420F-8769-577BD809757C}" dt="2021-10-15T09:16:29.313" v="245" actId="478"/>
          <ac:spMkLst>
            <pc:docMk/>
            <pc:sldMk cId="3584772686" sldId="311"/>
            <ac:spMk id="23" creationId="{249ACE4E-0038-4BA2-8883-8C3F73B79C44}"/>
          </ac:spMkLst>
        </pc:spChg>
      </pc:sldChg>
      <pc:sldChg chg="delSp modSp mod">
        <pc:chgData name="ekin öcal" userId="1a26438184d79536" providerId="LiveId" clId="{E4279745-4B34-420F-8769-577BD809757C}" dt="2021-10-15T09:19:17.754" v="315" actId="20577"/>
        <pc:sldMkLst>
          <pc:docMk/>
          <pc:sldMk cId="927313156" sldId="312"/>
        </pc:sldMkLst>
        <pc:spChg chg="mod">
          <ac:chgData name="ekin öcal" userId="1a26438184d79536" providerId="LiveId" clId="{E4279745-4B34-420F-8769-577BD809757C}" dt="2021-10-15T09:19:17.754" v="315" actId="20577"/>
          <ac:spMkLst>
            <pc:docMk/>
            <pc:sldMk cId="927313156" sldId="312"/>
            <ac:spMk id="6" creationId="{FF777B66-94CB-491C-AC6B-BDAC98E21D57}"/>
          </ac:spMkLst>
        </pc:spChg>
        <pc:spChg chg="mod">
          <ac:chgData name="ekin öcal" userId="1a26438184d79536" providerId="LiveId" clId="{E4279745-4B34-420F-8769-577BD809757C}" dt="2021-10-15T09:15:59.176" v="232" actId="20577"/>
          <ac:spMkLst>
            <pc:docMk/>
            <pc:sldMk cId="927313156" sldId="312"/>
            <ac:spMk id="7" creationId="{42AF1107-8D35-4E35-93C7-D3640946F742}"/>
          </ac:spMkLst>
        </pc:spChg>
        <pc:spChg chg="del">
          <ac:chgData name="ekin öcal" userId="1a26438184d79536" providerId="LiveId" clId="{E4279745-4B34-420F-8769-577BD809757C}" dt="2021-10-15T09:16:07.519" v="233" actId="478"/>
          <ac:spMkLst>
            <pc:docMk/>
            <pc:sldMk cId="927313156" sldId="312"/>
            <ac:spMk id="23" creationId="{DE8D546E-0F46-4CC0-B2B1-8B2430D00C0C}"/>
          </ac:spMkLst>
        </pc:spChg>
      </pc:sldChg>
      <pc:sldChg chg="del">
        <pc:chgData name="ekin öcal" userId="1a26438184d79536" providerId="LiveId" clId="{E4279745-4B34-420F-8769-577BD809757C}" dt="2021-10-15T09:09:49.083" v="186" actId="47"/>
        <pc:sldMkLst>
          <pc:docMk/>
          <pc:sldMk cId="2270028676" sldId="313"/>
        </pc:sldMkLst>
      </pc:sldChg>
      <pc:sldChg chg="modSp mod">
        <pc:chgData name="ekin öcal" userId="1a26438184d79536" providerId="LiveId" clId="{E4279745-4B34-420F-8769-577BD809757C}" dt="2021-10-15T09:06:46.245" v="182" actId="27636"/>
        <pc:sldMkLst>
          <pc:docMk/>
          <pc:sldMk cId="3324016457" sldId="315"/>
        </pc:sldMkLst>
        <pc:spChg chg="mod">
          <ac:chgData name="ekin öcal" userId="1a26438184d79536" providerId="LiveId" clId="{E4279745-4B34-420F-8769-577BD809757C}" dt="2021-10-15T08:37:28.117" v="12" actId="14100"/>
          <ac:spMkLst>
            <pc:docMk/>
            <pc:sldMk cId="3324016457" sldId="315"/>
            <ac:spMk id="2" creationId="{E5FF47E0-02BE-44EF-8EF3-D5558270F5D5}"/>
          </ac:spMkLst>
        </pc:spChg>
        <pc:spChg chg="mod">
          <ac:chgData name="ekin öcal" userId="1a26438184d79536" providerId="LiveId" clId="{E4279745-4B34-420F-8769-577BD809757C}" dt="2021-10-15T09:06:46.245" v="182" actId="27636"/>
          <ac:spMkLst>
            <pc:docMk/>
            <pc:sldMk cId="3324016457" sldId="315"/>
            <ac:spMk id="3" creationId="{EA55ADFC-14D2-472C-AB85-673D4ABDDD48}"/>
          </ac:spMkLst>
        </pc:spChg>
      </pc:sldChg>
      <pc:sldChg chg="addSp delSp modSp new mod">
        <pc:chgData name="ekin öcal" userId="1a26438184d79536" providerId="LiveId" clId="{E4279745-4B34-420F-8769-577BD809757C}" dt="2021-10-15T09:15:28.012" v="219" actId="14100"/>
        <pc:sldMkLst>
          <pc:docMk/>
          <pc:sldMk cId="3773225953" sldId="316"/>
        </pc:sldMkLst>
        <pc:spChg chg="mod">
          <ac:chgData name="ekin öcal" userId="1a26438184d79536" providerId="LiveId" clId="{E4279745-4B34-420F-8769-577BD809757C}" dt="2021-10-15T09:15:24.504" v="218" actId="1076"/>
          <ac:spMkLst>
            <pc:docMk/>
            <pc:sldMk cId="3773225953" sldId="316"/>
            <ac:spMk id="2" creationId="{8A9CE93B-08EE-4706-8D14-A44E44DA5AE9}"/>
          </ac:spMkLst>
        </pc:spChg>
        <pc:spChg chg="del">
          <ac:chgData name="ekin öcal" userId="1a26438184d79536" providerId="LiveId" clId="{E4279745-4B34-420F-8769-577BD809757C}" dt="2021-10-15T09:14:26.841" v="204" actId="22"/>
          <ac:spMkLst>
            <pc:docMk/>
            <pc:sldMk cId="3773225953" sldId="316"/>
            <ac:spMk id="3" creationId="{443D9B1B-9951-4C04-A7E5-E5077F0454A2}"/>
          </ac:spMkLst>
        </pc:spChg>
        <pc:spChg chg="del">
          <ac:chgData name="ekin öcal" userId="1a26438184d79536" providerId="LiveId" clId="{E4279745-4B34-420F-8769-577BD809757C}" dt="2021-10-15T09:14:52.346" v="205" actId="22"/>
          <ac:spMkLst>
            <pc:docMk/>
            <pc:sldMk cId="3773225953" sldId="316"/>
            <ac:spMk id="4" creationId="{615738E2-3161-424D-8B30-44769F60350D}"/>
          </ac:spMkLst>
        </pc:spChg>
        <pc:picChg chg="add mod ord">
          <ac:chgData name="ekin öcal" userId="1a26438184d79536" providerId="LiveId" clId="{E4279745-4B34-420F-8769-577BD809757C}" dt="2021-10-15T09:15:28.012" v="219" actId="14100"/>
          <ac:picMkLst>
            <pc:docMk/>
            <pc:sldMk cId="3773225953" sldId="316"/>
            <ac:picMk id="6" creationId="{2286E51B-3A0B-4A5C-B23E-05F70585069D}"/>
          </ac:picMkLst>
        </pc:picChg>
        <pc:picChg chg="add mod ord">
          <ac:chgData name="ekin öcal" userId="1a26438184d79536" providerId="LiveId" clId="{E4279745-4B34-420F-8769-577BD809757C}" dt="2021-10-15T09:15:17.812" v="216" actId="14100"/>
          <ac:picMkLst>
            <pc:docMk/>
            <pc:sldMk cId="3773225953" sldId="316"/>
            <ac:picMk id="8" creationId="{2332FB8E-D9BC-46B9-BEB1-173D27F4A029}"/>
          </ac:picMkLst>
        </pc:picChg>
      </pc:sldChg>
      <pc:sldChg chg="modSp new mod">
        <pc:chgData name="ekin öcal" userId="1a26438184d79536" providerId="LiveId" clId="{E4279745-4B34-420F-8769-577BD809757C}" dt="2021-10-15T12:16:45.496" v="615" actId="20577"/>
        <pc:sldMkLst>
          <pc:docMk/>
          <pc:sldMk cId="4287843404" sldId="317"/>
        </pc:sldMkLst>
        <pc:spChg chg="mod">
          <ac:chgData name="ekin öcal" userId="1a26438184d79536" providerId="LiveId" clId="{E4279745-4B34-420F-8769-577BD809757C}" dt="2021-10-15T09:17:32.462" v="260" actId="20577"/>
          <ac:spMkLst>
            <pc:docMk/>
            <pc:sldMk cId="4287843404" sldId="317"/>
            <ac:spMk id="2" creationId="{BBDF3366-614B-4DC2-B5DB-EB27DF697B19}"/>
          </ac:spMkLst>
        </pc:spChg>
        <pc:spChg chg="mod">
          <ac:chgData name="ekin öcal" userId="1a26438184d79536" providerId="LiveId" clId="{E4279745-4B34-420F-8769-577BD809757C}" dt="2021-10-15T12:16:45.496" v="615" actId="20577"/>
          <ac:spMkLst>
            <pc:docMk/>
            <pc:sldMk cId="4287843404" sldId="317"/>
            <ac:spMk id="3" creationId="{FD7D5605-A956-4003-879F-D2C46B04A44A}"/>
          </ac:spMkLst>
        </pc:spChg>
      </pc:sldChg>
      <pc:sldChg chg="delSp modSp new mod">
        <pc:chgData name="ekin öcal" userId="1a26438184d79536" providerId="LiveId" clId="{E4279745-4B34-420F-8769-577BD809757C}" dt="2021-10-15T11:23:11.086" v="544" actId="5793"/>
        <pc:sldMkLst>
          <pc:docMk/>
          <pc:sldMk cId="3803345078" sldId="318"/>
        </pc:sldMkLst>
        <pc:spChg chg="mod">
          <ac:chgData name="ekin öcal" userId="1a26438184d79536" providerId="LiveId" clId="{E4279745-4B34-420F-8769-577BD809757C}" dt="2021-10-15T10:47:04.037" v="458" actId="207"/>
          <ac:spMkLst>
            <pc:docMk/>
            <pc:sldMk cId="3803345078" sldId="318"/>
            <ac:spMk id="2" creationId="{CF0D203E-D7AD-4C33-8C2B-8D1B5A3201DC}"/>
          </ac:spMkLst>
        </pc:spChg>
        <pc:spChg chg="mod">
          <ac:chgData name="ekin öcal" userId="1a26438184d79536" providerId="LiveId" clId="{E4279745-4B34-420F-8769-577BD809757C}" dt="2021-10-15T11:23:11.086" v="544" actId="5793"/>
          <ac:spMkLst>
            <pc:docMk/>
            <pc:sldMk cId="3803345078" sldId="318"/>
            <ac:spMk id="3" creationId="{0C6715E0-6D34-4506-AC0A-1F882C15CCCC}"/>
          </ac:spMkLst>
        </pc:spChg>
        <pc:spChg chg="del">
          <ac:chgData name="ekin öcal" userId="1a26438184d79536" providerId="LiveId" clId="{E4279745-4B34-420F-8769-577BD809757C}" dt="2021-10-15T09:18:36.617" v="301" actId="478"/>
          <ac:spMkLst>
            <pc:docMk/>
            <pc:sldMk cId="3803345078" sldId="318"/>
            <ac:spMk id="4" creationId="{3702E825-2DA2-42FA-8162-149FA8D219C9}"/>
          </ac:spMkLst>
        </pc:spChg>
        <pc:spChg chg="del">
          <ac:chgData name="ekin öcal" userId="1a26438184d79536" providerId="LiveId" clId="{E4279745-4B34-420F-8769-577BD809757C}" dt="2021-10-15T09:18:22.857" v="298" actId="478"/>
          <ac:spMkLst>
            <pc:docMk/>
            <pc:sldMk cId="3803345078" sldId="318"/>
            <ac:spMk id="5" creationId="{BFE7921F-CFC0-4B8D-80B6-F5144DFEE08D}"/>
          </ac:spMkLst>
        </pc:spChg>
      </pc:sldChg>
      <pc:sldChg chg="addSp delSp modSp new mod">
        <pc:chgData name="ekin öcal" userId="1a26438184d79536" providerId="LiveId" clId="{E4279745-4B34-420F-8769-577BD809757C}" dt="2021-10-15T10:32:08.440" v="354" actId="1076"/>
        <pc:sldMkLst>
          <pc:docMk/>
          <pc:sldMk cId="213893608" sldId="319"/>
        </pc:sldMkLst>
        <pc:spChg chg="mod">
          <ac:chgData name="ekin öcal" userId="1a26438184d79536" providerId="LiveId" clId="{E4279745-4B34-420F-8769-577BD809757C}" dt="2021-10-15T10:28:25.121" v="346" actId="20577"/>
          <ac:spMkLst>
            <pc:docMk/>
            <pc:sldMk cId="213893608" sldId="319"/>
            <ac:spMk id="2" creationId="{431EB49B-0D5C-40C2-8385-54FDFA7ED7FF}"/>
          </ac:spMkLst>
        </pc:spChg>
        <pc:spChg chg="del">
          <ac:chgData name="ekin öcal" userId="1a26438184d79536" providerId="LiveId" clId="{E4279745-4B34-420F-8769-577BD809757C}" dt="2021-10-15T10:28:29.729" v="347" actId="22"/>
          <ac:spMkLst>
            <pc:docMk/>
            <pc:sldMk cId="213893608" sldId="319"/>
            <ac:spMk id="3" creationId="{6304F2B0-C808-42F0-B647-834C7DE29477}"/>
          </ac:spMkLst>
        </pc:spChg>
        <pc:picChg chg="add mod ord">
          <ac:chgData name="ekin öcal" userId="1a26438184d79536" providerId="LiveId" clId="{E4279745-4B34-420F-8769-577BD809757C}" dt="2021-10-15T10:32:06.620" v="353" actId="14100"/>
          <ac:picMkLst>
            <pc:docMk/>
            <pc:sldMk cId="213893608" sldId="319"/>
            <ac:picMk id="8" creationId="{B190D869-99DE-4B29-8DFC-C6CED10F3E66}"/>
          </ac:picMkLst>
        </pc:picChg>
        <pc:picChg chg="add mod">
          <ac:chgData name="ekin öcal" userId="1a26438184d79536" providerId="LiveId" clId="{E4279745-4B34-420F-8769-577BD809757C}" dt="2021-10-15T10:32:08.440" v="354" actId="1076"/>
          <ac:picMkLst>
            <pc:docMk/>
            <pc:sldMk cId="213893608" sldId="319"/>
            <ac:picMk id="9" creationId="{3E85DDA8-F625-4F1D-BF61-21986F1EE76E}"/>
          </ac:picMkLst>
        </pc:picChg>
      </pc:sldChg>
      <pc:sldChg chg="addSp delSp modSp new mod modClrScheme chgLayout">
        <pc:chgData name="ekin öcal" userId="1a26438184d79536" providerId="LiveId" clId="{E4279745-4B34-420F-8769-577BD809757C}" dt="2021-10-15T12:25:09.229" v="680" actId="478"/>
        <pc:sldMkLst>
          <pc:docMk/>
          <pc:sldMk cId="1385632852" sldId="320"/>
        </pc:sldMkLst>
        <pc:spChg chg="del">
          <ac:chgData name="ekin öcal" userId="1a26438184d79536" providerId="LiveId" clId="{E4279745-4B34-420F-8769-577BD809757C}" dt="2021-10-15T12:24:28.964" v="671"/>
          <ac:spMkLst>
            <pc:docMk/>
            <pc:sldMk cId="1385632852" sldId="320"/>
            <ac:spMk id="2" creationId="{96D5A085-BF8C-4982-ADAB-933EF827917B}"/>
          </ac:spMkLst>
        </pc:spChg>
        <pc:spChg chg="del">
          <ac:chgData name="ekin öcal" userId="1a26438184d79536" providerId="LiveId" clId="{E4279745-4B34-420F-8769-577BD809757C}" dt="2021-10-15T12:21:57.853" v="619"/>
          <ac:spMkLst>
            <pc:docMk/>
            <pc:sldMk cId="1385632852" sldId="320"/>
            <ac:spMk id="3" creationId="{EA2C7F95-8C0F-4BF7-8CDF-2D8733AD544F}"/>
          </ac:spMkLst>
        </pc:spChg>
        <pc:spChg chg="del">
          <ac:chgData name="ekin öcal" userId="1a26438184d79536" providerId="LiveId" clId="{E4279745-4B34-420F-8769-577BD809757C}" dt="2021-10-15T12:23:07.543" v="642"/>
          <ac:spMkLst>
            <pc:docMk/>
            <pc:sldMk cId="1385632852" sldId="320"/>
            <ac:spMk id="4" creationId="{8EE71CFF-73E8-4AAC-8E00-D55416983D66}"/>
          </ac:spMkLst>
        </pc:spChg>
        <pc:spChg chg="del mod">
          <ac:chgData name="ekin öcal" userId="1a26438184d79536" providerId="LiveId" clId="{E4279745-4B34-420F-8769-577BD809757C}" dt="2021-10-15T12:25:09.229" v="680" actId="478"/>
          <ac:spMkLst>
            <pc:docMk/>
            <pc:sldMk cId="1385632852" sldId="320"/>
            <ac:spMk id="5" creationId="{48A667CA-F4D4-4268-B8D9-E0D15FC81B11}"/>
          </ac:spMkLst>
        </pc:spChg>
        <pc:spChg chg="del mod">
          <ac:chgData name="ekin öcal" userId="1a26438184d79536" providerId="LiveId" clId="{E4279745-4B34-420F-8769-577BD809757C}" dt="2021-10-15T12:25:05.880" v="678" actId="478"/>
          <ac:spMkLst>
            <pc:docMk/>
            <pc:sldMk cId="1385632852" sldId="320"/>
            <ac:spMk id="6" creationId="{0E1D68EC-CA00-4932-AA8D-AEB52F5354BA}"/>
          </ac:spMkLst>
        </pc:spChg>
        <pc:spChg chg="del mod">
          <ac:chgData name="ekin öcal" userId="1a26438184d79536" providerId="LiveId" clId="{E4279745-4B34-420F-8769-577BD809757C}" dt="2021-10-15T12:25:07.402" v="679" actId="478"/>
          <ac:spMkLst>
            <pc:docMk/>
            <pc:sldMk cId="1385632852" sldId="320"/>
            <ac:spMk id="7" creationId="{11C7E0A8-83B2-419C-983C-B41230F66E33}"/>
          </ac:spMkLst>
        </pc:spChg>
        <pc:spChg chg="add mod ord">
          <ac:chgData name="ekin öcal" userId="1a26438184d79536" providerId="LiveId" clId="{E4279745-4B34-420F-8769-577BD809757C}" dt="2021-10-15T12:24:59.702" v="677" actId="20577"/>
          <ac:spMkLst>
            <pc:docMk/>
            <pc:sldMk cId="1385632852" sldId="320"/>
            <ac:spMk id="8" creationId="{939D8EFD-8342-41EF-B988-44C3DE289141}"/>
          </ac:spMkLst>
        </pc:spChg>
        <pc:spChg chg="add mod ord">
          <ac:chgData name="ekin öcal" userId="1a26438184d79536" providerId="LiveId" clId="{E4279745-4B34-420F-8769-577BD809757C}" dt="2021-10-15T12:24:39.788" v="673" actId="26606"/>
          <ac:spMkLst>
            <pc:docMk/>
            <pc:sldMk cId="1385632852" sldId="320"/>
            <ac:spMk id="9" creationId="{972FA317-61D0-46F1-944F-C85993111839}"/>
          </ac:spMkLst>
        </pc:spChg>
        <pc:picChg chg="add mod">
          <ac:chgData name="ekin öcal" userId="1a26438184d79536" providerId="LiveId" clId="{E4279745-4B34-420F-8769-577BD809757C}" dt="2021-10-15T12:24:47.106" v="675" actId="14100"/>
          <ac:picMkLst>
            <pc:docMk/>
            <pc:sldMk cId="1385632852" sldId="320"/>
            <ac:picMk id="10" creationId="{A37618A3-53DA-4656-9F62-A5F8A8E3C28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15.10.2021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15.10.2021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29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46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4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645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40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pc="400" dirty="0"/>
              <a:t>CIFAR-10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Ekin Öcal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sz="1800" dirty="0"/>
              <a:t>Walt Disney</a:t>
            </a: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D00998B-44C3-46B3-9957-4241DAEC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95" y="2652712"/>
            <a:ext cx="6149563" cy="388620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6D5B51B8-0D4E-4477-A509-F9677C13F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" y="841248"/>
            <a:ext cx="5689473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9CE93B-08EE-4706-8D14-A44E44DA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tr-TR" dirty="0" err="1"/>
              <a:t>Plotting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286E51B-3A0B-4A5C-B23E-05F705850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0249" y="1095375"/>
            <a:ext cx="6070601" cy="5676899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2332FB8E-D9BC-46B9-BEB1-173D27F4A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0850" y="1095375"/>
            <a:ext cx="5391150" cy="5762625"/>
          </a:xfrm>
        </p:spPr>
      </p:pic>
    </p:spTree>
    <p:extLst>
      <p:ext uri="{BB962C8B-B14F-4D97-AF65-F5344CB8AC3E}">
        <p14:creationId xmlns:p14="http://schemas.microsoft.com/office/powerpoint/2010/main" val="377322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1EB49B-0D5C-40C2-8385-54FDFA7E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Predıctıon</a:t>
            </a:r>
            <a:r>
              <a:rPr lang="tr-TR" dirty="0"/>
              <a:t> </a:t>
            </a:r>
            <a:r>
              <a:rPr lang="tr-TR" dirty="0" err="1"/>
              <a:t>testıng</a:t>
            </a:r>
            <a:r>
              <a:rPr lang="tr-TR" dirty="0"/>
              <a:t> </a:t>
            </a:r>
            <a:r>
              <a:rPr lang="tr-TR" dirty="0" err="1"/>
              <a:t>part</a:t>
            </a:r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190D869-99DE-4B29-8DFC-C6CED10F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532285"/>
            <a:ext cx="7501131" cy="3049240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1B9D5A-08A2-4B0A-BDCA-94647305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80B1D3-B411-4A2B-834D-32BFEFBD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BC89B1-486D-4436-8523-93C205C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12</a:t>
            </a:fld>
            <a:endParaRPr lang="tr-TR" noProof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E85DDA8-F625-4F1D-BF61-21986F1E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0" y="3759200"/>
            <a:ext cx="32194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F3366-614B-4DC2-B5DB-EB27DF69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dıfferences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7D5605-A956-4003-879F-D2C46B04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ready library was used in studies similar to my work, I carried out my work by downloading, reading and editing my own dataset.</a:t>
            </a:r>
            <a:endParaRPr lang="tr-TR" dirty="0"/>
          </a:p>
          <a:p>
            <a:r>
              <a:rPr lang="en-US" dirty="0"/>
              <a:t>While I was </a:t>
            </a:r>
            <a:r>
              <a:rPr lang="tr-TR" dirty="0" err="1"/>
              <a:t>create</a:t>
            </a:r>
            <a:r>
              <a:rPr lang="en-US" dirty="0"/>
              <a:t> an algorithm to test my </a:t>
            </a:r>
            <a:r>
              <a:rPr lang="tr-TR" dirty="0" err="1"/>
              <a:t>prediction</a:t>
            </a:r>
            <a:r>
              <a:rPr lang="en-US" dirty="0"/>
              <a:t> work and testing the data I found on the internet, I could not see this in similar studies.</a:t>
            </a:r>
            <a:endParaRPr lang="tr-TR" dirty="0"/>
          </a:p>
          <a:p>
            <a:r>
              <a:rPr lang="tr-TR" dirty="0"/>
              <a:t>I set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epoch</a:t>
            </a:r>
            <a:r>
              <a:rPr lang="tr-TR" dirty="0"/>
              <a:t>  </a:t>
            </a:r>
            <a:r>
              <a:rPr lang="tr-TR" dirty="0" err="1"/>
              <a:t>parameter</a:t>
            </a:r>
            <a:r>
              <a:rPr lang="tr-TR" dirty="0"/>
              <a:t> as a 5.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FE55B6-72D6-4FD0-BDB3-FF5B8E7F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B9D075-0D1A-4E2E-8870-BB156773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BCCC7C-D5F7-4E5B-AE42-ACB3D4F7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13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784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39D8EFD-8342-41EF-B988-44C3DE289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err="1"/>
              <a:t>T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</a:rPr>
              <a:t>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</a:rPr>
              <a:t>aspects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 I </a:t>
            </a:r>
            <a:r>
              <a:rPr lang="tr-TR" altLang="tr-TR" dirty="0" err="1"/>
              <a:t>struggle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10" name="Resim Yer Tutucusu 9">
            <a:extLst>
              <a:ext uri="{FF2B5EF4-FFF2-40B4-BE49-F238E27FC236}">
                <a16:creationId xmlns:a16="http://schemas.microsoft.com/office/drawing/2014/main" id="{A37618A3-53DA-4656-9F62-A5F8A8E3C2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690" r="11690"/>
          <a:stretch/>
        </p:blipFill>
        <p:spPr>
          <a:xfrm>
            <a:off x="4772025" y="987425"/>
            <a:ext cx="6583354" cy="4873625"/>
          </a:xfrm>
          <a:prstGeom prst="rect">
            <a:avLst/>
          </a:prstGeom>
          <a:noFill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72FA317-61D0-46F1-944F-C8599311183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Reading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</a:rPr>
              <a:t>correcting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</a:rPr>
              <a:t>dataset</a:t>
            </a:r>
            <a:endParaRPr kumimoji="0" lang="tr-TR" altLang="tr-T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tr-TR" altLang="tr-TR" dirty="0"/>
              <a:t>CNN </a:t>
            </a:r>
            <a:r>
              <a:rPr lang="tr-TR" altLang="tr-TR" dirty="0" err="1"/>
              <a:t>Algorithm</a:t>
            </a:r>
            <a:endParaRPr lang="tr-TR" altLang="tr-TR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tr-TR" altLang="tr-TR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</a:rPr>
              <a:t>Testing</a:t>
            </a:r>
            <a:endParaRPr kumimoji="0" lang="tr-TR" altLang="tr-TR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563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err="1"/>
              <a:t>Summary</a:t>
            </a:r>
            <a:endParaRPr lang="tr-TR" dirty="0"/>
          </a:p>
        </p:txBody>
      </p:sp>
      <p:sp>
        <p:nvSpPr>
          <p:cNvPr id="8" name="Alt Başlık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dirty="0"/>
          </a:p>
          <a:p>
            <a:pPr rtl="0"/>
            <a:r>
              <a:rPr lang="en-US" dirty="0"/>
              <a:t>I would like to say that I am very happy that I have done this work. Even working with a dataset has added new things to me and allowed me to improve. CNN prediction was not a model that I used a lot, but now I feel strong in this area as well.</a:t>
            </a:r>
            <a:endParaRPr lang="tr-TR" dirty="0"/>
          </a:p>
        </p:txBody>
      </p:sp>
      <p:pic>
        <p:nvPicPr>
          <p:cNvPr id="22" name="Resim Yer Tutucusu 21" descr="alacakaranlık gökyüzünün altındaki dağlar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Resim Yer Tutucusu 17" descr="gün batımı sırasında dağlar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Resim Yer Tutucusu 19" descr="gün batımı sırasında dağlar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rih Yer Tutucusu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03.09.20XX</a:t>
            </a:r>
          </a:p>
        </p:txBody>
      </p:sp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tr-TR" dirty="0"/>
              <a:t>Ekin Öcal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purpose</a:t>
            </a:r>
            <a:r>
              <a:rPr lang="tr-TR" dirty="0"/>
              <a:t>: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Model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CIFAR-10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commonly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Image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60,000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comprising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10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 is 32x32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50,000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10,000 test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r" rtl="0"/>
            <a:endParaRPr lang="tr-TR" sz="1800" dirty="0">
              <a:solidFill>
                <a:schemeClr val="bg1"/>
              </a:solidFill>
            </a:endParaRP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Image </a:t>
            </a:r>
            <a:r>
              <a:rPr lang="tr-TR" dirty="0" err="1"/>
              <a:t>Classıfıcatıon</a:t>
            </a:r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10" name="Resim Yer Tutucusu 9">
            <a:extLst>
              <a:ext uri="{FF2B5EF4-FFF2-40B4-BE49-F238E27FC236}">
                <a16:creationId xmlns:a16="http://schemas.microsoft.com/office/drawing/2014/main" id="{094366CE-26A4-404B-A46D-9144AC45B52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583" r="15583"/>
          <a:stretch>
            <a:fillRect/>
          </a:stretch>
        </p:blipFill>
        <p:spPr>
          <a:xfrm>
            <a:off x="1472939" y="1499640"/>
            <a:ext cx="3632462" cy="37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2936"/>
            <a:ext cx="6190488" cy="3346704"/>
          </a:xfrm>
        </p:spPr>
        <p:txBody>
          <a:bodyPr rtlCol="0"/>
          <a:lstStyle/>
          <a:p>
            <a:pPr rtl="0"/>
            <a:r>
              <a:rPr lang="en-US" dirty="0"/>
              <a:t>Airplanes, autos, birds, cats, </a:t>
            </a:r>
            <a:r>
              <a:rPr lang="en-US" dirty="0" err="1"/>
              <a:t>deers</a:t>
            </a:r>
            <a:r>
              <a:rPr lang="en-US" dirty="0"/>
              <a:t>, dogs, frogs, horses, ships, and trucks are among the ten item classifications represented in this dataset. These are all mutually exclusive classes. It's worth noting that there's no overlap between cars and trucks.</a:t>
            </a:r>
            <a:endParaRPr lang="tr-TR" dirty="0"/>
          </a:p>
        </p:txBody>
      </p:sp>
      <p:sp>
        <p:nvSpPr>
          <p:cNvPr id="9" name="Tarih Yer Tutucusu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03.09.20XX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/>
              <a:t>3</a:t>
            </a:fld>
            <a:endParaRPr lang="tr-TR"/>
          </a:p>
        </p:txBody>
      </p:sp>
      <p:pic>
        <p:nvPicPr>
          <p:cNvPr id="12" name="Resim Yer Tutucusu 11">
            <a:extLst>
              <a:ext uri="{FF2B5EF4-FFF2-40B4-BE49-F238E27FC236}">
                <a16:creationId xmlns:a16="http://schemas.microsoft.com/office/drawing/2014/main" id="{1E3F745B-4DC5-4391-AD79-D3402BF4E2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54" b="254"/>
          <a:stretch>
            <a:fillRect/>
          </a:stretch>
        </p:blipFill>
        <p:spPr>
          <a:xfrm>
            <a:off x="7152328" y="1487966"/>
            <a:ext cx="4504453" cy="45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0D203E-D7AD-4C33-8C2B-8D1B5A32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28" y="77109"/>
            <a:ext cx="11125762" cy="890557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Qa</a:t>
            </a:r>
            <a:r>
              <a:rPr lang="tr-T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about</a:t>
            </a:r>
            <a:r>
              <a:rPr lang="tr-T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my</a:t>
            </a:r>
            <a:r>
              <a:rPr lang="tr-T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dataset</a:t>
            </a:r>
            <a:r>
              <a:rPr lang="tr-T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analysis</a:t>
            </a:r>
            <a:endParaRPr lang="tr-T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6715E0-6D34-4506-AC0A-1F882C15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798990"/>
            <a:ext cx="11975977" cy="605901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Cıfar-10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50,000 32x32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10,000 test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2)How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Cifar-10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CIFAR-10 data set.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CIFAR-10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3x3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pixel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0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255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whole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orgaize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skiprows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‘,’, 1, np.uint8.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Skiprows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uint8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was my difference from similar studies?</a:t>
            </a:r>
            <a:endParaRPr lang="tr-TR" sz="1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differences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tr-TR" sz="1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CNN.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it is more powerful and common in image recognition than other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tr-TR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48C998-C570-4465-8050-B3EC701E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4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80334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My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review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0450" cy="2178050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Reading </a:t>
            </a:r>
            <a:r>
              <a:rPr lang="tr-TR" dirty="0" err="1"/>
              <a:t>Dataset</a:t>
            </a:r>
            <a:endParaRPr lang="tr-TR" sz="54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386E582-BEF4-4B68-9F7B-6A59F4475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2543175"/>
            <a:ext cx="10772775" cy="2629287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24E2CA6F-E16C-4F51-9A7A-4C1B18A6B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675" y="2566988"/>
            <a:ext cx="7829550" cy="2868613"/>
          </a:xfrm>
        </p:spPr>
      </p:pic>
      <p:pic>
        <p:nvPicPr>
          <p:cNvPr id="9" name="Resim Yer Tutucusu 8">
            <a:extLst>
              <a:ext uri="{FF2B5EF4-FFF2-40B4-BE49-F238E27FC236}">
                <a16:creationId xmlns:a16="http://schemas.microsoft.com/office/drawing/2014/main" id="{8D5F6327-FC84-43A7-83B3-D7AB0CEA59F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254" b="254"/>
          <a:stretch>
            <a:fillRect/>
          </a:stretch>
        </p:blipFill>
        <p:spPr>
          <a:xfrm>
            <a:off x="8478838" y="2566988"/>
            <a:ext cx="2868613" cy="2868613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 err="1"/>
              <a:t>Plotting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Normalizing</a:t>
            </a:r>
            <a:endParaRPr lang="tr-TR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FCBA72B1-DD36-4BBB-998A-470DAD58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noProof="0"/>
              <a:t>03.09.20XX</a:t>
            </a:r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tr-TR" b="1" cap="all" spc="100" smtClean="0"/>
              <a:pPr rtl="0">
                <a:spcAft>
                  <a:spcPts val="600"/>
                </a:spcAft>
              </a:pPr>
              <a:t>7</a:t>
            </a:fld>
            <a:endParaRPr lang="tr-TR" b="1" cap="all" spc="100"/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BAA8AE-B758-4D0B-9739-487CEBE8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024" y="365125"/>
            <a:ext cx="8105775" cy="1325563"/>
          </a:xfrm>
        </p:spPr>
        <p:txBody>
          <a:bodyPr/>
          <a:lstStyle/>
          <a:p>
            <a:r>
              <a:rPr lang="tr-TR" dirty="0" err="1"/>
              <a:t>One</a:t>
            </a:r>
            <a:r>
              <a:rPr lang="tr-TR" dirty="0"/>
              <a:t>- Hot </a:t>
            </a:r>
            <a:r>
              <a:rPr lang="tr-TR" dirty="0" err="1"/>
              <a:t>Encoding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2959FC8-06D1-4996-844A-546196788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02675"/>
            <a:ext cx="10515600" cy="1197237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B6207AF-EB7D-4DDA-8C69-9931D30D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8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3392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F47E0-02BE-44EF-8EF3-D5558270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4"/>
            <a:ext cx="10771632" cy="1460501"/>
          </a:xfrm>
        </p:spPr>
        <p:txBody>
          <a:bodyPr>
            <a:normAutofit fontScale="90000"/>
          </a:bodyPr>
          <a:lstStyle/>
          <a:p>
            <a:br>
              <a:rPr lang="tr-TR" b="1" i="0" dirty="0">
                <a:solidFill>
                  <a:srgbClr val="363940"/>
                </a:solidFill>
                <a:effectLst/>
                <a:latin typeface="roboto condensed" panose="020B0604020202020204" pitchFamily="2" charset="0"/>
              </a:rPr>
            </a:br>
            <a:br>
              <a:rPr lang="tr-TR" b="1" i="0" dirty="0">
                <a:solidFill>
                  <a:srgbClr val="363940"/>
                </a:solidFill>
                <a:effectLst/>
                <a:latin typeface="roboto condensed" panose="020B0604020202020204" pitchFamily="2" charset="0"/>
              </a:rPr>
            </a:br>
            <a:r>
              <a:rPr lang="en-US" b="1" i="0" dirty="0">
                <a:solidFill>
                  <a:srgbClr val="363940"/>
                </a:solidFill>
                <a:effectLst/>
                <a:latin typeface="roboto condensed" panose="020B0604020202020204" pitchFamily="2" charset="0"/>
              </a:rPr>
              <a:t>Creating the Image Classification Model</a:t>
            </a:r>
            <a:br>
              <a:rPr lang="en-US" b="1" i="0" dirty="0">
                <a:solidFill>
                  <a:srgbClr val="363940"/>
                </a:solidFill>
                <a:effectLst/>
                <a:latin typeface="roboto condensed" panose="020B0604020202020204" pitchFamily="2" charset="0"/>
              </a:rPr>
            </a:br>
            <a:br>
              <a:rPr lang="en-US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55ADFC-14D2-472C-AB85-673D4ABD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800" dirty="0">
                <a:solidFill>
                  <a:schemeClr val="tx1"/>
                </a:solidFill>
              </a:rPr>
              <a:t>A</a:t>
            </a:r>
            <a:r>
              <a:rPr lang="en-US" sz="1800" dirty="0" err="1">
                <a:solidFill>
                  <a:schemeClr val="tx1"/>
                </a:solidFill>
              </a:rPr>
              <a:t>ll</a:t>
            </a:r>
            <a:r>
              <a:rPr lang="en-US" sz="1800" dirty="0">
                <a:solidFill>
                  <a:schemeClr val="tx1"/>
                </a:solidFill>
              </a:rPr>
              <a:t> the layers required for </a:t>
            </a:r>
            <a:r>
              <a:rPr lang="tr-TR" sz="1800" dirty="0" err="1">
                <a:solidFill>
                  <a:schemeClr val="tx1"/>
                </a:solidFill>
              </a:rPr>
              <a:t>my</a:t>
            </a:r>
            <a:r>
              <a:rPr lang="en-US" sz="1800" dirty="0">
                <a:solidFill>
                  <a:schemeClr val="tx1"/>
                </a:solidFill>
              </a:rPr>
              <a:t> convolutional neural network.</a:t>
            </a:r>
            <a:endParaRPr lang="tr-TR" sz="1800" dirty="0">
              <a:solidFill>
                <a:schemeClr val="tx1"/>
              </a:solidFill>
            </a:endParaRPr>
          </a:p>
          <a:p>
            <a:r>
              <a:rPr lang="tr-TR" sz="1800" dirty="0">
                <a:solidFill>
                  <a:schemeClr val="tx1"/>
                </a:solidFill>
              </a:rPr>
              <a:t>Conv2D </a:t>
            </a:r>
            <a:r>
              <a:rPr lang="tr-TR" sz="1800" dirty="0" err="1">
                <a:solidFill>
                  <a:schemeClr val="tx1"/>
                </a:solidFill>
              </a:rPr>
              <a:t>stands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for</a:t>
            </a:r>
            <a:r>
              <a:rPr lang="tr-TR" sz="1800" dirty="0">
                <a:solidFill>
                  <a:schemeClr val="tx1"/>
                </a:solidFill>
              </a:rPr>
              <a:t> a 2-dimensional </a:t>
            </a:r>
            <a:r>
              <a:rPr lang="tr-TR" sz="1800" dirty="0" err="1">
                <a:solidFill>
                  <a:schemeClr val="tx1"/>
                </a:solidFill>
              </a:rPr>
              <a:t>convolutional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layer</a:t>
            </a:r>
            <a:r>
              <a:rPr lang="tr-TR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</a:rPr>
              <a:t>Here, 32</a:t>
            </a:r>
            <a:r>
              <a:rPr lang="tr-TR" sz="1800" b="0" i="0" dirty="0" err="1">
                <a:solidFill>
                  <a:schemeClr val="tx1"/>
                </a:solidFill>
                <a:effectLst/>
              </a:rPr>
              <a:t>and</a:t>
            </a:r>
            <a:r>
              <a:rPr lang="tr-TR" sz="1800" b="0" i="0" dirty="0">
                <a:solidFill>
                  <a:schemeClr val="tx1"/>
                </a:solidFill>
                <a:effectLst/>
              </a:rPr>
              <a:t> 64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</a:t>
            </a:r>
            <a:r>
              <a:rPr lang="tr-TR" sz="1800" b="0" i="0" dirty="0" err="1">
                <a:solidFill>
                  <a:schemeClr val="tx1"/>
                </a:solidFill>
                <a:effectLst/>
              </a:rPr>
              <a:t>are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the number</a:t>
            </a:r>
            <a:r>
              <a:rPr lang="tr-TR" sz="1800" b="0" i="0" dirty="0">
                <a:solidFill>
                  <a:schemeClr val="tx1"/>
                </a:solidFill>
                <a:effectLst/>
              </a:rPr>
              <a:t>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of filters needed. A filter is an array of numeric values. (3,3) is the size of the filter, which means 3 rows and 3 columns. The input image is 32*32*3 size, that is, 32 height, 32 widths, and 3 refer to RGB values. Each of the numbers in this array (32,32,3) is given values from 0 to 255, which describes the pixel intensity at that point.</a:t>
            </a:r>
            <a:endParaRPr lang="tr-TR" sz="1800" b="0" i="0" dirty="0">
              <a:solidFill>
                <a:schemeClr val="tx1"/>
              </a:solidFill>
              <a:effectLst/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MaxPooling</a:t>
            </a:r>
            <a:r>
              <a:rPr lang="en-US" sz="1800" dirty="0">
                <a:solidFill>
                  <a:schemeClr val="tx1"/>
                </a:solidFill>
              </a:rPr>
              <a:t> layer is used for pooling. Pooling reduces the dimensionality of each feature map but retains the most important information. This helps to decrease the computational complexity of our network.</a:t>
            </a:r>
            <a:endParaRPr lang="tr-TR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Flatten is used to convert the feature map to 1-dimension. We use the Dense function to initialize a fully connected network.</a:t>
            </a:r>
            <a:endParaRPr lang="tr-TR" sz="1800" dirty="0">
              <a:solidFill>
                <a:schemeClr val="tx1"/>
              </a:solidFill>
            </a:endParaRPr>
          </a:p>
          <a:p>
            <a:r>
              <a:rPr lang="tr-TR" sz="1800" b="0" i="0" dirty="0"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need to compile the CNN model before </a:t>
            </a:r>
            <a:r>
              <a:rPr lang="tr-TR" sz="1800" b="0" i="0" dirty="0"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train it. We can use the compile() method for this. Also, let’s define the learning rate for training.</a:t>
            </a:r>
            <a:endParaRPr lang="tr-TR" sz="1800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use</a:t>
            </a:r>
            <a:r>
              <a:rPr lang="tr-TR" sz="1800" b="0" i="0" dirty="0">
                <a:solidFill>
                  <a:schemeClr val="tx1"/>
                </a:solidFill>
                <a:effectLst/>
                <a:latin typeface="+mj-lt"/>
              </a:rPr>
              <a:t>d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the fit() method of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keras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to train the CNN.</a:t>
            </a:r>
            <a:endParaRPr lang="tr-TR" sz="1800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tr-TR" sz="1800" dirty="0">
                <a:solidFill>
                  <a:schemeClr val="tx1"/>
                </a:solidFill>
              </a:rPr>
              <a:t>I </a:t>
            </a:r>
            <a:r>
              <a:rPr lang="tr-TR" sz="1800" dirty="0" err="1">
                <a:solidFill>
                  <a:schemeClr val="tx1"/>
                </a:solidFill>
              </a:rPr>
              <a:t>chose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epoch</a:t>
            </a:r>
            <a:r>
              <a:rPr lang="tr-TR" sz="1800" dirty="0">
                <a:solidFill>
                  <a:schemeClr val="tx1"/>
                </a:solidFill>
              </a:rPr>
              <a:t> as 5 </a:t>
            </a:r>
            <a:r>
              <a:rPr lang="tr-TR" sz="1800" dirty="0" err="1">
                <a:solidFill>
                  <a:schemeClr val="tx1"/>
                </a:solidFill>
              </a:rPr>
              <a:t>however</a:t>
            </a:r>
            <a:r>
              <a:rPr lang="tr-TR" sz="1800" dirty="0">
                <a:solidFill>
                  <a:schemeClr val="tx1"/>
                </a:solidFill>
              </a:rPr>
              <a:t> I don </a:t>
            </a:r>
            <a:r>
              <a:rPr lang="tr-TR" sz="1800" dirty="0" err="1">
                <a:solidFill>
                  <a:schemeClr val="tx1"/>
                </a:solidFill>
              </a:rPr>
              <a:t>want</a:t>
            </a:r>
            <a:r>
              <a:rPr lang="tr-TR" sz="1800" dirty="0">
                <a:solidFill>
                  <a:schemeClr val="tx1"/>
                </a:solidFill>
              </a:rPr>
              <a:t> it </a:t>
            </a:r>
            <a:r>
              <a:rPr lang="tr-TR" sz="1800" dirty="0" err="1">
                <a:solidFill>
                  <a:schemeClr val="tx1"/>
                </a:solidFill>
              </a:rPr>
              <a:t>takes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long</a:t>
            </a:r>
            <a:r>
              <a:rPr lang="tr-TR" sz="1800" dirty="0">
                <a:solidFill>
                  <a:schemeClr val="tx1"/>
                </a:solidFill>
              </a:rPr>
              <a:t> time. </a:t>
            </a:r>
            <a:r>
              <a:rPr lang="tr-TR" sz="1800" dirty="0" err="1">
                <a:solidFill>
                  <a:schemeClr val="tx1"/>
                </a:solidFill>
              </a:rPr>
              <a:t>It</a:t>
            </a:r>
            <a:r>
              <a:rPr lang="tr-TR" sz="1800" dirty="0">
                <a:solidFill>
                  <a:schemeClr val="tx1"/>
                </a:solidFill>
              </a:rPr>
              <a:t> can be </a:t>
            </a:r>
            <a:r>
              <a:rPr lang="tr-TR" sz="1800" dirty="0" err="1">
                <a:solidFill>
                  <a:schemeClr val="tx1"/>
                </a:solidFill>
              </a:rPr>
              <a:t>more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than</a:t>
            </a:r>
            <a:r>
              <a:rPr lang="tr-TR" sz="1800" dirty="0">
                <a:solidFill>
                  <a:schemeClr val="tx1"/>
                </a:solidFill>
              </a:rPr>
              <a:t> 5.</a:t>
            </a:r>
          </a:p>
          <a:p>
            <a:endParaRPr lang="tr-TR" sz="1800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EBF7F2-6B51-4518-8A0E-87DBA14B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 dirty="0"/>
              <a:t>03.09.20XX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478FE5-7713-4167-89F0-48EE6C14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9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240164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Galaksi sunusu</Template>
  <TotalTime>301</TotalTime>
  <Words>764</Words>
  <Application>Microsoft Office PowerPoint</Application>
  <PresentationFormat>Geniş ekran</PresentationFormat>
  <Paragraphs>81</Paragraphs>
  <Slides>16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 Condensed</vt:lpstr>
      <vt:lpstr>Univers</vt:lpstr>
      <vt:lpstr>GradientUnivers</vt:lpstr>
      <vt:lpstr>CIFAR-10</vt:lpstr>
      <vt:lpstr>What was my purpose: </vt:lpstr>
      <vt:lpstr>PowerPoint Sunusu</vt:lpstr>
      <vt:lpstr>Qa about my dataset analysis</vt:lpstr>
      <vt:lpstr>My Code review</vt:lpstr>
      <vt:lpstr>Reading Dataset</vt:lpstr>
      <vt:lpstr>Plotting and Normalizing</vt:lpstr>
      <vt:lpstr>One- Hot Encoding</vt:lpstr>
      <vt:lpstr>  Creating the Image Classification Model  </vt:lpstr>
      <vt:lpstr>PowerPoint Sunusu</vt:lpstr>
      <vt:lpstr>Plotting Results</vt:lpstr>
      <vt:lpstr>Predıctıon testıng part</vt:lpstr>
      <vt:lpstr>My dıfferences</vt:lpstr>
      <vt:lpstr>The aspects I struggle with 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CIFAR-10</dc:title>
  <dc:creator>ekin öcal</dc:creator>
  <cp:lastModifiedBy>ekin öcal</cp:lastModifiedBy>
  <cp:revision>1</cp:revision>
  <dcterms:created xsi:type="dcterms:W3CDTF">2021-10-15T07:23:29Z</dcterms:created>
  <dcterms:modified xsi:type="dcterms:W3CDTF">2021-10-15T12:25:25Z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