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05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9093-F835-647D-F15A-A3B7164E5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B1361-3C1E-1368-241E-988AE1D9F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B03A4-3D7E-0804-AF31-490B9A18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B20-2CDD-4E6D-BDC1-B0BFB72F21B9}" type="datetimeFigureOut">
              <a:rPr lang="tr-TR" smtClean="0"/>
              <a:t>26.09.2025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DC6C0-5D0A-C551-7BD1-5143C5A5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8ED8C-95DA-DC90-9543-0A9D02EC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C38D-FDBB-4845-9069-E0D260BEF3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420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6E35-9B34-E3D1-4AA5-51DAC1B35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0D36F-3136-4A11-2CB8-9B170CE75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2B40A-37B9-81B0-E2AB-1A1E1FD36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B20-2CDD-4E6D-BDC1-B0BFB72F21B9}" type="datetimeFigureOut">
              <a:rPr lang="tr-TR" smtClean="0"/>
              <a:t>26.09.2025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64443-3AD5-1F4F-69D6-2E5F60B13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C0155-2364-3D93-83C9-AFA1E440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C38D-FDBB-4845-9069-E0D260BEF3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346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BD67A1-CF32-6AB3-AA85-CEC7A36FD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C97C9-3AA6-9832-E748-E8379D32D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A30D1-D194-1056-F9F1-9275504A1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B20-2CDD-4E6D-BDC1-B0BFB72F21B9}" type="datetimeFigureOut">
              <a:rPr lang="tr-TR" smtClean="0"/>
              <a:t>26.09.2025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0006A-FBEF-58C5-A051-51C96D1F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9077C-A146-67E9-7EA6-BCA4EF23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C38D-FDBB-4845-9069-E0D260BEF3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788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0B37C-B640-70A7-E3D1-FF65668B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576B6-3ADA-23A8-3F80-4CCBA8F67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BFD22-9EDC-3212-AA3A-9890C4C4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B20-2CDD-4E6D-BDC1-B0BFB72F21B9}" type="datetimeFigureOut">
              <a:rPr lang="tr-TR" smtClean="0"/>
              <a:t>26.09.2025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3ADB7-5B5D-4DC8-B313-FCC044D5F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ED9E6-3B95-F127-B54E-7F10EEB43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C38D-FDBB-4845-9069-E0D260BEF3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257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1648-1D1F-D134-06A2-E1053F88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F9150-76DB-1918-62F6-29D95F4F5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225D8-02BC-84DF-BFDF-F4E0CF061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B20-2CDD-4E6D-BDC1-B0BFB72F21B9}" type="datetimeFigureOut">
              <a:rPr lang="tr-TR" smtClean="0"/>
              <a:t>26.09.2025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0ECAA-C5F5-7637-63C0-56C66BEA1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7F282-7E18-D754-24DF-31A4AAE7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C38D-FDBB-4845-9069-E0D260BEF3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554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0995D-FE6C-B58A-CD1B-2DE1CBE8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7BCB9-2EB4-126B-EA66-664D42702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32CA5-B089-E727-EF1A-9DED13EA4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9CA70-3EA4-4D94-2CAF-10F52CBEC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B20-2CDD-4E6D-BDC1-B0BFB72F21B9}" type="datetimeFigureOut">
              <a:rPr lang="tr-TR" smtClean="0"/>
              <a:t>26.09.2025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09C60-ED04-8F2C-6EB7-FB2EFC6AB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C3B97-11C2-7A43-E422-370B830D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C38D-FDBB-4845-9069-E0D260BEF3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508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F693-53B6-B49F-AC91-23B376ED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B212F-CA09-5C2B-5F12-94074D1CC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9A719-BF91-43A3-BB61-AC0CCABF4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4BF5F-272B-E42F-8B6A-9E4C41DA1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D3A32-BA36-CA04-6321-E8B899113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8FE41-2536-F114-2C16-516FD4F9E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B20-2CDD-4E6D-BDC1-B0BFB72F21B9}" type="datetimeFigureOut">
              <a:rPr lang="tr-TR" smtClean="0"/>
              <a:t>26.09.2025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257C9D-CC0D-5622-E52D-95113C8DA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1A2E1A-8DFC-B079-703D-B4B8105F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C38D-FDBB-4845-9069-E0D260BEF3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522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1F6A-5160-3695-89C9-A8A34DD3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47AA9-58DF-720E-D2AE-014062FC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B20-2CDD-4E6D-BDC1-B0BFB72F21B9}" type="datetimeFigureOut">
              <a:rPr lang="tr-TR" smtClean="0"/>
              <a:t>26.09.2025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6C443-D352-9289-CCBF-00D2E059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23DA7-A0C2-A764-CABC-5D7F778F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C38D-FDBB-4845-9069-E0D260BEF3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93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23C54-6BD9-AB67-B0D4-1EF9C6F8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B20-2CDD-4E6D-BDC1-B0BFB72F21B9}" type="datetimeFigureOut">
              <a:rPr lang="tr-TR" smtClean="0"/>
              <a:t>26.09.2025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306832-607C-FD1B-3F6E-ECAD4EFE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E1923-4D67-E178-E2E3-8D58A2A1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C38D-FDBB-4845-9069-E0D260BEF3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56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2F4A6-D3DA-902C-ACCA-C55C9DA2D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48FA8-E1A1-2E3F-7CE2-3BEB677EA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92163-0DC8-18E7-162C-784F1D17A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35BFC-07C6-5201-45FE-039290A8A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B20-2CDD-4E6D-BDC1-B0BFB72F21B9}" type="datetimeFigureOut">
              <a:rPr lang="tr-TR" smtClean="0"/>
              <a:t>26.09.2025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7D35E-AF3B-7FD5-457F-8B760B557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03659-A527-71FB-EAB3-4C746CEA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C38D-FDBB-4845-9069-E0D260BEF3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250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1110B-D908-A525-AD9B-41AA8C42C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F7941-7C4E-95B8-3D37-111FF9CB9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4F2EE-9702-8C7C-A8F6-E03CEF017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9DFDD-E51B-0C5E-E07A-F38282044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34B20-2CDD-4E6D-BDC1-B0BFB72F21B9}" type="datetimeFigureOut">
              <a:rPr lang="tr-TR" smtClean="0"/>
              <a:t>26.09.2025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A7B22-E844-07B8-CE39-0C2900E4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C506-7088-82D7-A1D5-CBDD3F520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0C38D-FDBB-4845-9069-E0D260BEF3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963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FA2A1A-9162-99D9-DE16-C681A6953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5538F-F115-D32F-9A99-40706D13A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8689E-7444-B306-680E-BB51D054F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534B20-2CDD-4E6D-BDC1-B0BFB72F21B9}" type="datetimeFigureOut">
              <a:rPr lang="tr-TR" smtClean="0"/>
              <a:t>26.09.2025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8CBB0-7AEB-6535-596F-3C1FFD5F4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AF8DB-D474-0AE5-BF8E-F32508CAB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D0C38D-FDBB-4845-9069-E0D260BEF3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227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44FF08-0C2D-8AB5-2E60-B24F6635A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0"/>
            <a:ext cx="5334000" cy="4000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3EB012-E031-D614-7A3A-951246692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75" y="0"/>
            <a:ext cx="5334000" cy="4000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2B9970-BD69-2619-7A2C-52484EE5C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463" y="38100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73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D525FD-DC07-A923-7DC0-D66D04984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0"/>
            <a:ext cx="5334000" cy="400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CA53EC-9688-B810-5118-5153DEB6C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525" y="0"/>
            <a:ext cx="5334000" cy="4000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581526-D681-D106-5C38-D7870C65E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00" y="3889375"/>
            <a:ext cx="37084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84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Açıkgöz, Berk Can (STUDENTS)</dc:creator>
  <cp:lastModifiedBy>Açıkgöz, Berk Can (STUDENTS)</cp:lastModifiedBy>
  <cp:revision>1</cp:revision>
  <dcterms:created xsi:type="dcterms:W3CDTF">2025-09-26T11:47:35Z</dcterms:created>
  <dcterms:modified xsi:type="dcterms:W3CDTF">2025-09-26T11:54:48Z</dcterms:modified>
</cp:coreProperties>
</file>