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0"/>
    <p:restoredTop sz="94694"/>
  </p:normalViewPr>
  <p:slideViewPr>
    <p:cSldViewPr snapToGrid="0">
      <p:cViewPr>
        <p:scale>
          <a:sx n="114" d="100"/>
          <a:sy n="114" d="100"/>
        </p:scale>
        <p:origin x="1448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1497-3C13-8739-58C8-59176C7C1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EEEE8-4032-1611-DEF5-A9AB8CD0B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176A-3886-0EEF-024D-BA8C4B67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76D38-4F40-3E69-5BCC-3962DF41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29F1-089A-3112-25E9-D3330FB6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2A8B-3A9B-29F9-AC44-4490CEBC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3006F-78A4-0D1F-E0FC-B397971FC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EB312-AA2E-3866-5BE3-54C44012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0517-D779-7B2B-6DA9-D7C1A155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4F77-065F-1CAA-3AAD-736A535F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0CD07-7B5A-DD89-372B-056C3CE25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B816E-C614-E166-B292-7488117F8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F9318-A899-3E39-7AF0-2CD0CA96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43A8-1D02-0FBE-1EF2-810E7120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24A93-2E3F-5913-FA73-831EC433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0271-04EC-1B6B-578B-6879AF26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3618E-1663-8CDC-5E37-C6F051983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C8B3E-A137-DE66-F034-BE4B91CF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C14E-9FF9-DA52-AF26-3023DA8B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921C7-08EB-0844-EFB3-1E48FDBC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1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05AC-2429-B415-C102-267A06A4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26E13-48AA-E71E-5610-7954C265A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03E2-5163-A526-773D-8149ECD9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5DD4-39B2-5165-1120-FB0EEE55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C1E9-BA36-CC5A-11FA-5A46F013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2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C6CF-3FB6-5CEC-F356-1BCB5587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A370-4DDA-02C6-A91D-25EA49B7A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6FF0F-1D4E-5D67-33BD-9A790F688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EF820-2F8A-865E-1F05-9A5855CF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D04CC-A63D-A893-9108-BB94ABDF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6E8E2-7786-F08E-C7A5-48688E5A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4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7AB2-391B-5CFD-F780-8EED07AA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2C64D-E7E0-5640-AD3E-366C5CB5B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F55CA-53A1-A456-78AF-1DA519021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B33BA-9A2A-0B7F-616A-B7126B292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C0D82-BE8E-2822-4FC7-6E54EDE16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E02C5-F8EE-5D6C-2527-8C5991EA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7/11/23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3AD4C-DB56-AA6E-E61B-B50A6ABB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5C7FB-8D58-103E-05B3-908122A3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9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E61A-72ED-46A9-7D2C-12AAB3F1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14962-9F25-91C0-D36A-B34251AF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8D76B-14C9-F3C6-8B8F-26540091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5151A-358A-AA37-F355-01C7AF4E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A1078-6DEF-9AB8-C36A-5A2A3C22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E93FA-ACDE-E622-DDFF-45449D4F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31198-908F-C9DE-804E-FE46DAD6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7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C3B6-8606-B73C-1D8B-DF8B4177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FAC12-ED61-CA44-909B-0CD556BD3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71AC5-D4D8-F8F0-B180-9F4A8A726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8E6BA-FE46-D55A-A7F6-73635C97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0E395-5938-31B9-4E5A-D55387C6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ADB69-903D-8B6B-5EE0-26363044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7D75-660B-48B3-912B-03051729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97812-1005-8162-F23E-128CDDA1D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4F834-1A67-2E3D-848F-617C67F6F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3EA3E-9612-61C2-1342-2E1CE2B3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48160-5BE1-5873-2EE5-3D84130B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05CFF-BCEB-54CE-53F1-3411B32F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FA21C-4E5A-8C87-4ADD-627E6906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A7CBF-9CB5-DDB5-0478-F7B2F7B5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ABA7F-1D77-9551-6FD8-4968BD704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2C02B-4E04-814B-A45A-FCFFB7A37B19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0D35-C709-48B2-283D-3E6483D6E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43D1-5104-E332-6314-54A9A4F80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7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D9966A-B00D-0811-B1F9-414B535D947C}"/>
              </a:ext>
            </a:extLst>
          </p:cNvPr>
          <p:cNvSpPr txBox="1"/>
          <p:nvPr/>
        </p:nvSpPr>
        <p:spPr>
          <a:xfrm>
            <a:off x="1911785" y="370997"/>
            <a:ext cx="8194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 you for participating in the experiment!</a:t>
            </a:r>
          </a:p>
          <a:p>
            <a:pPr algn="ctr"/>
            <a:r>
              <a:rPr lang="en-US" dirty="0"/>
              <a:t>Press </a:t>
            </a:r>
            <a:r>
              <a:rPr lang="en-US" b="1" dirty="0"/>
              <a:t>SPACE</a:t>
            </a:r>
            <a:r>
              <a:rPr lang="en-US" dirty="0"/>
              <a:t> to start a new block after the break, and make sure to rest your eyes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9B58D6-6517-C144-DCEF-5AEE70EB080A}"/>
              </a:ext>
            </a:extLst>
          </p:cNvPr>
          <p:cNvSpPr/>
          <p:nvPr/>
        </p:nvSpPr>
        <p:spPr>
          <a:xfrm>
            <a:off x="1469215" y="1661899"/>
            <a:ext cx="2743200" cy="2743200"/>
          </a:xfrm>
          <a:prstGeom prst="rect">
            <a:avLst/>
          </a:prstGeom>
          <a:solidFill>
            <a:srgbClr val="8181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0D547F-F7BB-74B7-FF74-525E09D71631}"/>
              </a:ext>
            </a:extLst>
          </p:cNvPr>
          <p:cNvSpPr/>
          <p:nvPr/>
        </p:nvSpPr>
        <p:spPr>
          <a:xfrm>
            <a:off x="4637567" y="1661899"/>
            <a:ext cx="2743200" cy="2743200"/>
          </a:xfrm>
          <a:prstGeom prst="rect">
            <a:avLst/>
          </a:prstGeom>
          <a:solidFill>
            <a:srgbClr val="8181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pic>
        <p:nvPicPr>
          <p:cNvPr id="7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FF1AF32-1852-F3DC-CB50-DD6C578C4D7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1637" t="86656" r="34344" b="9111"/>
          <a:stretch/>
        </p:blipFill>
        <p:spPr>
          <a:xfrm rot="19910633">
            <a:off x="5483606" y="2304215"/>
            <a:ext cx="208951" cy="20142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7060B83-3859-BCE7-3812-6E7577E1C1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1637" t="86656" r="34344" b="9111"/>
          <a:stretch/>
        </p:blipFill>
        <p:spPr>
          <a:xfrm rot="14990419">
            <a:off x="6076565" y="2219210"/>
            <a:ext cx="208951" cy="20142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4C4AD76-3865-E38D-54FC-D75A92294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1637" t="86656" r="34344" b="9111"/>
          <a:stretch/>
        </p:blipFill>
        <p:spPr>
          <a:xfrm rot="16677598">
            <a:off x="6521413" y="2524450"/>
            <a:ext cx="208951" cy="20142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BB053B9-4FC4-C642-E67E-4AC8A773137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1637" t="86656" r="34344" b="9111"/>
          <a:stretch/>
        </p:blipFill>
        <p:spPr>
          <a:xfrm rot="3422917">
            <a:off x="6617785" y="3137450"/>
            <a:ext cx="208951" cy="20142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803E97B-DBB7-5C11-F71D-1B3260ABCF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1637" t="86656" r="34344" b="9111"/>
          <a:stretch/>
        </p:blipFill>
        <p:spPr>
          <a:xfrm rot="5119675">
            <a:off x="5191598" y="2759887"/>
            <a:ext cx="208951" cy="20142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7BAA409-E37D-199A-1DF9-907A505E458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1637" t="86656" r="34344" b="9111"/>
          <a:stretch/>
        </p:blipFill>
        <p:spPr>
          <a:xfrm rot="8298038">
            <a:off x="5787638" y="3623496"/>
            <a:ext cx="208951" cy="20142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C26F49B-8CD2-A721-7B0B-937EC4F3EE8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1637" t="86656" r="34344" b="9111"/>
          <a:stretch/>
        </p:blipFill>
        <p:spPr>
          <a:xfrm rot="8111395">
            <a:off x="6335788" y="3522785"/>
            <a:ext cx="208951" cy="20142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07C3510-5BC8-E920-8E19-CE95E8D6228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1637" t="86656" r="34344" b="9111"/>
          <a:stretch/>
        </p:blipFill>
        <p:spPr>
          <a:xfrm rot="15425517">
            <a:off x="5261566" y="3338873"/>
            <a:ext cx="208951" cy="201423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78808B-0ECF-0861-930F-86C37D7FD9D3}"/>
              </a:ext>
            </a:extLst>
          </p:cNvPr>
          <p:cNvCxnSpPr/>
          <p:nvPr/>
        </p:nvCxnSpPr>
        <p:spPr>
          <a:xfrm flipH="1" flipV="1">
            <a:off x="5366041" y="2187137"/>
            <a:ext cx="121506" cy="13278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DCB27E-FB14-F607-C3ED-7AFC2220DE9D}"/>
              </a:ext>
            </a:extLst>
          </p:cNvPr>
          <p:cNvCxnSpPr>
            <a:cxnSpLocks/>
          </p:cNvCxnSpPr>
          <p:nvPr/>
        </p:nvCxnSpPr>
        <p:spPr>
          <a:xfrm flipH="1" flipV="1">
            <a:off x="6511679" y="2452348"/>
            <a:ext cx="181322" cy="35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AA25682-6D3E-3E1B-F77E-FD702E6A7FE1}"/>
              </a:ext>
            </a:extLst>
          </p:cNvPr>
          <p:cNvSpPr/>
          <p:nvPr/>
        </p:nvSpPr>
        <p:spPr>
          <a:xfrm>
            <a:off x="7786377" y="1661899"/>
            <a:ext cx="2743200" cy="2743200"/>
          </a:xfrm>
          <a:prstGeom prst="rect">
            <a:avLst/>
          </a:prstGeom>
          <a:solidFill>
            <a:srgbClr val="8181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9C200C-D7D6-ADDC-59BE-6B208CD5A052}"/>
              </a:ext>
            </a:extLst>
          </p:cNvPr>
          <p:cNvSpPr txBox="1"/>
          <p:nvPr/>
        </p:nvSpPr>
        <p:spPr>
          <a:xfrm>
            <a:off x="2305345" y="4497106"/>
            <a:ext cx="109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Fixate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4A5DE9-E1CA-428E-41B2-81265B457D14}"/>
              </a:ext>
            </a:extLst>
          </p:cNvPr>
          <p:cNvSpPr txBox="1"/>
          <p:nvPr/>
        </p:nvSpPr>
        <p:spPr>
          <a:xfrm>
            <a:off x="4578955" y="4455678"/>
            <a:ext cx="2860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Target</a:t>
            </a:r>
            <a:r>
              <a:rPr lang="en-US" dirty="0"/>
              <a:t> is a vertical Gabor moving in LEFT or RIGHT direction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Distractors </a:t>
            </a:r>
            <a:r>
              <a:rPr lang="en-US" dirty="0"/>
              <a:t>are diagonal Gabors moving diagonally</a:t>
            </a:r>
          </a:p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9C61F-E44C-7EC1-FF20-7524C064A042}"/>
              </a:ext>
            </a:extLst>
          </p:cNvPr>
          <p:cNvSpPr txBox="1"/>
          <p:nvPr/>
        </p:nvSpPr>
        <p:spPr>
          <a:xfrm>
            <a:off x="7030913" y="4452949"/>
            <a:ext cx="452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 target movement direction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30285-4DC9-E3B3-F0BC-5AF3E1AFC40A}"/>
              </a:ext>
            </a:extLst>
          </p:cNvPr>
          <p:cNvSpPr txBox="1"/>
          <p:nvPr/>
        </p:nvSpPr>
        <p:spPr>
          <a:xfrm>
            <a:off x="6215996" y="2098096"/>
            <a:ext cx="109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C53D69-EDCE-2EFE-E8D7-B1330A5B2A76}"/>
              </a:ext>
            </a:extLst>
          </p:cNvPr>
          <p:cNvSpPr txBox="1"/>
          <p:nvPr/>
        </p:nvSpPr>
        <p:spPr>
          <a:xfrm>
            <a:off x="4656266" y="1857653"/>
            <a:ext cx="146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DISTRACTOR</a:t>
            </a:r>
          </a:p>
        </p:txBody>
      </p:sp>
      <p:pic>
        <p:nvPicPr>
          <p:cNvPr id="1026" name="Picture 2" descr="arrow keys - OFF-57% &gt; Shipping free">
            <a:extLst>
              <a:ext uri="{FF2B5EF4-FFF2-40B4-BE49-F238E27FC236}">
                <a16:creationId xmlns:a16="http://schemas.microsoft.com/office/drawing/2014/main" id="{AFD49A80-DAC1-BE90-9600-05B80379C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368" y="4662904"/>
            <a:ext cx="1271218" cy="127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nger Press Button Icon - Free PNG &amp; SVG 962935 - Noun Project">
            <a:extLst>
              <a:ext uri="{FF2B5EF4-FFF2-40B4-BE49-F238E27FC236}">
                <a16:creationId xmlns:a16="http://schemas.microsoft.com/office/drawing/2014/main" id="{BFDB4EF7-9E41-01D5-9884-47A622951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595" y="5690475"/>
            <a:ext cx="744246" cy="74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96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54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Ekin Tuncok</dc:creator>
  <cp:lastModifiedBy>Ekin Tuncok</cp:lastModifiedBy>
  <cp:revision>23</cp:revision>
  <dcterms:created xsi:type="dcterms:W3CDTF">2023-07-11T15:16:23Z</dcterms:created>
  <dcterms:modified xsi:type="dcterms:W3CDTF">2023-07-11T15:28:59Z</dcterms:modified>
</cp:coreProperties>
</file>