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/>
    <p:restoredTop sz="94694"/>
  </p:normalViewPr>
  <p:slideViewPr>
    <p:cSldViewPr snapToGrid="0">
      <p:cViewPr>
        <p:scale>
          <a:sx n="82" d="100"/>
          <a:sy n="82" d="100"/>
        </p:scale>
        <p:origin x="146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1497-3C13-8739-58C8-59176C7C1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EEEE8-4032-1611-DEF5-A9AB8CD0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176A-3886-0EEF-024D-BA8C4B67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76D38-4F40-3E69-5BCC-3962DF41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29F1-089A-3112-25E9-D3330FB6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2A8B-3A9B-29F9-AC44-4490CEBC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3006F-78A4-0D1F-E0FC-B397971FC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B312-AA2E-3866-5BE3-54C44012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0517-D779-7B2B-6DA9-D7C1A155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4F77-065F-1CAA-3AAD-736A535F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0CD07-7B5A-DD89-372B-056C3CE25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B816E-C614-E166-B292-7488117F8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9318-A899-3E39-7AF0-2CD0CA96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43A8-1D02-0FBE-1EF2-810E7120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24A93-2E3F-5913-FA73-831EC433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0271-04EC-1B6B-578B-6879AF26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618E-1663-8CDC-5E37-C6F05198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8B3E-A137-DE66-F034-BE4B91CF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C14E-9FF9-DA52-AF26-3023DA8B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21C7-08EB-0844-EFB3-1E48FDBC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1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05AC-2429-B415-C102-267A06A4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26E13-48AA-E71E-5610-7954C265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03E2-5163-A526-773D-8149ECD9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5DD4-39B2-5165-1120-FB0EEE55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C1E9-BA36-CC5A-11FA-5A46F013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2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C6CF-3FB6-5CEC-F356-1BCB5587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A370-4DDA-02C6-A91D-25EA49B7A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6FF0F-1D4E-5D67-33BD-9A790F688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EF820-2F8A-865E-1F05-9A5855CF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D04CC-A63D-A893-9108-BB94ABDF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6E8E2-7786-F08E-C7A5-48688E5A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4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7AB2-391B-5CFD-F780-8EED07AA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2C64D-E7E0-5640-AD3E-366C5CB5B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F55CA-53A1-A456-78AF-1DA519021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B33BA-9A2A-0B7F-616A-B7126B292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C0D82-BE8E-2822-4FC7-6E54EDE16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E02C5-F8EE-5D6C-2527-8C5991EA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3AD4C-DB56-AA6E-E61B-B50A6ABB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5C7FB-8D58-103E-05B3-908122A3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9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E61A-72ED-46A9-7D2C-12AAB3F1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14962-9F25-91C0-D36A-B34251AF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8D76B-14C9-F3C6-8B8F-26540091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5151A-358A-AA37-F355-01C7AF4E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A1078-6DEF-9AB8-C36A-5A2A3C22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E93FA-ACDE-E622-DDFF-45449D4F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31198-908F-C9DE-804E-FE46DAD6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7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C3B6-8606-B73C-1D8B-DF8B4177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AC12-ED61-CA44-909B-0CD556BD3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71AC5-D4D8-F8F0-B180-9F4A8A726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8E6BA-FE46-D55A-A7F6-73635C97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0E395-5938-31B9-4E5A-D55387C6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ADB69-903D-8B6B-5EE0-26363044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7D75-660B-48B3-912B-03051729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97812-1005-8162-F23E-128CDDA1D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4F834-1A67-2E3D-848F-617C67F6F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3EA3E-9612-61C2-1342-2E1CE2B3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48160-5BE1-5873-2EE5-3D84130B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05CFF-BCEB-54CE-53F1-3411B32F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FA21C-4E5A-8C87-4ADD-627E6906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7CBF-9CB5-DDB5-0478-F7B2F7B5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BA7F-1D77-9551-6FD8-4968BD704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2C02B-4E04-814B-A45A-FCFFB7A37B1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0D35-C709-48B2-283D-3E6483D6E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43D1-5104-E332-6314-54A9A4F80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9966A-B00D-0811-B1F9-414B535D947C}"/>
              </a:ext>
            </a:extLst>
          </p:cNvPr>
          <p:cNvSpPr txBox="1"/>
          <p:nvPr/>
        </p:nvSpPr>
        <p:spPr>
          <a:xfrm>
            <a:off x="1911784" y="163026"/>
            <a:ext cx="8194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 for participating in the experiment!</a:t>
            </a:r>
          </a:p>
          <a:p>
            <a:pPr algn="ctr"/>
            <a:r>
              <a:rPr lang="en-US" sz="2400" dirty="0"/>
              <a:t>Press </a:t>
            </a:r>
            <a:r>
              <a:rPr lang="en-US" sz="2400" b="1" dirty="0"/>
              <a:t>SPACE</a:t>
            </a:r>
            <a:r>
              <a:rPr lang="en-US" sz="2400" dirty="0"/>
              <a:t> to start a new block after the break, and make sure to rest your eyes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3" name="Google Shape;225;p8">
            <a:extLst>
              <a:ext uri="{FF2B5EF4-FFF2-40B4-BE49-F238E27FC236}">
                <a16:creationId xmlns:a16="http://schemas.microsoft.com/office/drawing/2014/main" id="{E126543D-B968-EB14-8787-3BBB2060253F}"/>
              </a:ext>
            </a:extLst>
          </p:cNvPr>
          <p:cNvSpPr/>
          <p:nvPr/>
        </p:nvSpPr>
        <p:spPr>
          <a:xfrm>
            <a:off x="360605" y="1411496"/>
            <a:ext cx="1992493" cy="1992493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dirty="0"/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00D68741-4FE3-FCF3-7D9D-1F2C162C0AF1}"/>
              </a:ext>
            </a:extLst>
          </p:cNvPr>
          <p:cNvSpPr txBox="1"/>
          <p:nvPr/>
        </p:nvSpPr>
        <p:spPr>
          <a:xfrm>
            <a:off x="876159" y="3477666"/>
            <a:ext cx="98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Fixate</a:t>
            </a:r>
          </a:p>
        </p:txBody>
      </p:sp>
      <p:sp>
        <p:nvSpPr>
          <p:cNvPr id="1187" name="TextBox 1186">
            <a:extLst>
              <a:ext uri="{FF2B5EF4-FFF2-40B4-BE49-F238E27FC236}">
                <a16:creationId xmlns:a16="http://schemas.microsoft.com/office/drawing/2014/main" id="{E2D8074B-A434-9369-3E04-BB1B52044298}"/>
              </a:ext>
            </a:extLst>
          </p:cNvPr>
          <p:cNvSpPr txBox="1"/>
          <p:nvPr/>
        </p:nvSpPr>
        <p:spPr>
          <a:xfrm>
            <a:off x="2174819" y="3647700"/>
            <a:ext cx="19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Attentional cue</a:t>
            </a:r>
          </a:p>
        </p:txBody>
      </p:sp>
      <p:sp>
        <p:nvSpPr>
          <p:cNvPr id="1188" name="TextBox 1187">
            <a:extLst>
              <a:ext uri="{FF2B5EF4-FFF2-40B4-BE49-F238E27FC236}">
                <a16:creationId xmlns:a16="http://schemas.microsoft.com/office/drawing/2014/main" id="{9B7E7268-4CD0-B76C-41AB-466E439F34DF}"/>
              </a:ext>
            </a:extLst>
          </p:cNvPr>
          <p:cNvSpPr txBox="1"/>
          <p:nvPr/>
        </p:nvSpPr>
        <p:spPr>
          <a:xfrm>
            <a:off x="6006692" y="3952507"/>
            <a:ext cx="19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Stimuli</a:t>
            </a: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7C661C02-54C7-5373-3459-EC60F716117B}"/>
              </a:ext>
            </a:extLst>
          </p:cNvPr>
          <p:cNvSpPr txBox="1"/>
          <p:nvPr/>
        </p:nvSpPr>
        <p:spPr>
          <a:xfrm>
            <a:off x="7733965" y="4131671"/>
            <a:ext cx="19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cue</a:t>
            </a:r>
          </a:p>
        </p:txBody>
      </p:sp>
      <p:sp>
        <p:nvSpPr>
          <p:cNvPr id="1204" name="TextBox 1203">
            <a:extLst>
              <a:ext uri="{FF2B5EF4-FFF2-40B4-BE49-F238E27FC236}">
                <a16:creationId xmlns:a16="http://schemas.microsoft.com/office/drawing/2014/main" id="{4BB4F736-9BE3-42B6-FDF2-A3603E981F4B}"/>
              </a:ext>
            </a:extLst>
          </p:cNvPr>
          <p:cNvSpPr txBox="1"/>
          <p:nvPr/>
        </p:nvSpPr>
        <p:spPr>
          <a:xfrm>
            <a:off x="7733965" y="6404985"/>
            <a:ext cx="19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cue</a:t>
            </a:r>
          </a:p>
        </p:txBody>
      </p:sp>
      <p:sp>
        <p:nvSpPr>
          <p:cNvPr id="12" name="Google Shape;228;p8">
            <a:extLst>
              <a:ext uri="{FF2B5EF4-FFF2-40B4-BE49-F238E27FC236}">
                <a16:creationId xmlns:a16="http://schemas.microsoft.com/office/drawing/2014/main" id="{1ABEDA6B-01FE-44ED-FF64-9E499CEE1FCB}"/>
              </a:ext>
            </a:extLst>
          </p:cNvPr>
          <p:cNvSpPr/>
          <p:nvPr/>
        </p:nvSpPr>
        <p:spPr>
          <a:xfrm>
            <a:off x="1059413" y="2307722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28;p8">
            <a:extLst>
              <a:ext uri="{FF2B5EF4-FFF2-40B4-BE49-F238E27FC236}">
                <a16:creationId xmlns:a16="http://schemas.microsoft.com/office/drawing/2014/main" id="{8B90FAF6-2037-D192-F3D6-37662FCC228D}"/>
              </a:ext>
            </a:extLst>
          </p:cNvPr>
          <p:cNvSpPr/>
          <p:nvPr/>
        </p:nvSpPr>
        <p:spPr>
          <a:xfrm>
            <a:off x="919724" y="2454876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28;p8">
            <a:extLst>
              <a:ext uri="{FF2B5EF4-FFF2-40B4-BE49-F238E27FC236}">
                <a16:creationId xmlns:a16="http://schemas.microsoft.com/office/drawing/2014/main" id="{BD0178A7-2791-C59A-E66A-8ADA12BF1589}"/>
              </a:ext>
            </a:extLst>
          </p:cNvPr>
          <p:cNvSpPr/>
          <p:nvPr/>
        </p:nvSpPr>
        <p:spPr>
          <a:xfrm>
            <a:off x="1062840" y="2454876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28;p8">
            <a:extLst>
              <a:ext uri="{FF2B5EF4-FFF2-40B4-BE49-F238E27FC236}">
                <a16:creationId xmlns:a16="http://schemas.microsoft.com/office/drawing/2014/main" id="{631F1522-94D4-F98F-3993-AB1ED21AA4E9}"/>
              </a:ext>
            </a:extLst>
          </p:cNvPr>
          <p:cNvSpPr/>
          <p:nvPr/>
        </p:nvSpPr>
        <p:spPr>
          <a:xfrm>
            <a:off x="914759" y="230945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28;p8">
            <a:extLst>
              <a:ext uri="{FF2B5EF4-FFF2-40B4-BE49-F238E27FC236}">
                <a16:creationId xmlns:a16="http://schemas.microsoft.com/office/drawing/2014/main" id="{9D30B693-8874-C75F-FBBF-A16B9D8BFDFE}"/>
              </a:ext>
            </a:extLst>
          </p:cNvPr>
          <p:cNvSpPr/>
          <p:nvPr/>
        </p:nvSpPr>
        <p:spPr>
          <a:xfrm>
            <a:off x="577550" y="2317343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28;p8">
            <a:extLst>
              <a:ext uri="{FF2B5EF4-FFF2-40B4-BE49-F238E27FC236}">
                <a16:creationId xmlns:a16="http://schemas.microsoft.com/office/drawing/2014/main" id="{293749D4-A195-5D85-AB1F-F21931A6D4BD}"/>
              </a:ext>
            </a:extLst>
          </p:cNvPr>
          <p:cNvSpPr/>
          <p:nvPr/>
        </p:nvSpPr>
        <p:spPr>
          <a:xfrm>
            <a:off x="437861" y="2464497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28;p8">
            <a:extLst>
              <a:ext uri="{FF2B5EF4-FFF2-40B4-BE49-F238E27FC236}">
                <a16:creationId xmlns:a16="http://schemas.microsoft.com/office/drawing/2014/main" id="{928DE32C-5B96-C54D-AA95-462F0F50BE28}"/>
              </a:ext>
            </a:extLst>
          </p:cNvPr>
          <p:cNvSpPr/>
          <p:nvPr/>
        </p:nvSpPr>
        <p:spPr>
          <a:xfrm>
            <a:off x="580977" y="2464497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28;p8">
            <a:extLst>
              <a:ext uri="{FF2B5EF4-FFF2-40B4-BE49-F238E27FC236}">
                <a16:creationId xmlns:a16="http://schemas.microsoft.com/office/drawing/2014/main" id="{3D2CA132-5196-E51D-2D28-2E8197CFE53B}"/>
              </a:ext>
            </a:extLst>
          </p:cNvPr>
          <p:cNvSpPr/>
          <p:nvPr/>
        </p:nvSpPr>
        <p:spPr>
          <a:xfrm>
            <a:off x="432896" y="2319080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28;p8">
            <a:extLst>
              <a:ext uri="{FF2B5EF4-FFF2-40B4-BE49-F238E27FC236}">
                <a16:creationId xmlns:a16="http://schemas.microsoft.com/office/drawing/2014/main" id="{2B470A15-3848-4853-A089-46B8F7A2733E}"/>
              </a:ext>
            </a:extLst>
          </p:cNvPr>
          <p:cNvSpPr/>
          <p:nvPr/>
        </p:nvSpPr>
        <p:spPr>
          <a:xfrm>
            <a:off x="2147966" y="2302124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8;p8">
            <a:extLst>
              <a:ext uri="{FF2B5EF4-FFF2-40B4-BE49-F238E27FC236}">
                <a16:creationId xmlns:a16="http://schemas.microsoft.com/office/drawing/2014/main" id="{7E0491A5-B638-5BFE-73F8-038F5FAB1998}"/>
              </a:ext>
            </a:extLst>
          </p:cNvPr>
          <p:cNvSpPr/>
          <p:nvPr/>
        </p:nvSpPr>
        <p:spPr>
          <a:xfrm>
            <a:off x="2008277" y="244927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8;p8">
            <a:extLst>
              <a:ext uri="{FF2B5EF4-FFF2-40B4-BE49-F238E27FC236}">
                <a16:creationId xmlns:a16="http://schemas.microsoft.com/office/drawing/2014/main" id="{DA029090-E6D6-8AA9-6D8F-DFD650A06D12}"/>
              </a:ext>
            </a:extLst>
          </p:cNvPr>
          <p:cNvSpPr/>
          <p:nvPr/>
        </p:nvSpPr>
        <p:spPr>
          <a:xfrm>
            <a:off x="2151393" y="244927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28;p8">
            <a:extLst>
              <a:ext uri="{FF2B5EF4-FFF2-40B4-BE49-F238E27FC236}">
                <a16:creationId xmlns:a16="http://schemas.microsoft.com/office/drawing/2014/main" id="{89B01704-7249-775E-81C4-033C36737970}"/>
              </a:ext>
            </a:extLst>
          </p:cNvPr>
          <p:cNvSpPr/>
          <p:nvPr/>
        </p:nvSpPr>
        <p:spPr>
          <a:xfrm>
            <a:off x="2003312" y="230386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28;p8">
            <a:extLst>
              <a:ext uri="{FF2B5EF4-FFF2-40B4-BE49-F238E27FC236}">
                <a16:creationId xmlns:a16="http://schemas.microsoft.com/office/drawing/2014/main" id="{DE063066-4D0B-21E8-18D3-4BBC76B50107}"/>
              </a:ext>
            </a:extLst>
          </p:cNvPr>
          <p:cNvSpPr/>
          <p:nvPr/>
        </p:nvSpPr>
        <p:spPr>
          <a:xfrm>
            <a:off x="1666103" y="2311745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28;p8">
            <a:extLst>
              <a:ext uri="{FF2B5EF4-FFF2-40B4-BE49-F238E27FC236}">
                <a16:creationId xmlns:a16="http://schemas.microsoft.com/office/drawing/2014/main" id="{3ED70D10-21D0-390F-8A7D-B0771CE8F13F}"/>
              </a:ext>
            </a:extLst>
          </p:cNvPr>
          <p:cNvSpPr/>
          <p:nvPr/>
        </p:nvSpPr>
        <p:spPr>
          <a:xfrm>
            <a:off x="1526414" y="245889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28;p8">
            <a:extLst>
              <a:ext uri="{FF2B5EF4-FFF2-40B4-BE49-F238E27FC236}">
                <a16:creationId xmlns:a16="http://schemas.microsoft.com/office/drawing/2014/main" id="{6098BC27-39A4-C860-6B38-10F04615D212}"/>
              </a:ext>
            </a:extLst>
          </p:cNvPr>
          <p:cNvSpPr/>
          <p:nvPr/>
        </p:nvSpPr>
        <p:spPr>
          <a:xfrm>
            <a:off x="1669530" y="245889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28;p8">
            <a:extLst>
              <a:ext uri="{FF2B5EF4-FFF2-40B4-BE49-F238E27FC236}">
                <a16:creationId xmlns:a16="http://schemas.microsoft.com/office/drawing/2014/main" id="{B5C05CD0-E626-6139-D223-4C4E013F64A3}"/>
              </a:ext>
            </a:extLst>
          </p:cNvPr>
          <p:cNvSpPr/>
          <p:nvPr/>
        </p:nvSpPr>
        <p:spPr>
          <a:xfrm>
            <a:off x="1521449" y="2313482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28;p8">
            <a:extLst>
              <a:ext uri="{FF2B5EF4-FFF2-40B4-BE49-F238E27FC236}">
                <a16:creationId xmlns:a16="http://schemas.microsoft.com/office/drawing/2014/main" id="{B7C3D517-C0DB-EA04-055D-011BE3666F35}"/>
              </a:ext>
            </a:extLst>
          </p:cNvPr>
          <p:cNvSpPr/>
          <p:nvPr/>
        </p:nvSpPr>
        <p:spPr>
          <a:xfrm>
            <a:off x="1387070" y="2640427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28;p8">
            <a:extLst>
              <a:ext uri="{FF2B5EF4-FFF2-40B4-BE49-F238E27FC236}">
                <a16:creationId xmlns:a16="http://schemas.microsoft.com/office/drawing/2014/main" id="{BE2D685B-2C51-2CC6-EF0C-A91EC69A824C}"/>
              </a:ext>
            </a:extLst>
          </p:cNvPr>
          <p:cNvSpPr/>
          <p:nvPr/>
        </p:nvSpPr>
        <p:spPr>
          <a:xfrm>
            <a:off x="1247381" y="278758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8;p8">
            <a:extLst>
              <a:ext uri="{FF2B5EF4-FFF2-40B4-BE49-F238E27FC236}">
                <a16:creationId xmlns:a16="http://schemas.microsoft.com/office/drawing/2014/main" id="{5DD1629A-B2E4-D63F-CCF7-E44ACA03D4A5}"/>
              </a:ext>
            </a:extLst>
          </p:cNvPr>
          <p:cNvSpPr/>
          <p:nvPr/>
        </p:nvSpPr>
        <p:spPr>
          <a:xfrm>
            <a:off x="1390497" y="278758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28;p8">
            <a:extLst>
              <a:ext uri="{FF2B5EF4-FFF2-40B4-BE49-F238E27FC236}">
                <a16:creationId xmlns:a16="http://schemas.microsoft.com/office/drawing/2014/main" id="{87BB72A3-C780-3CD6-B9CF-2C89A03BCA5D}"/>
              </a:ext>
            </a:extLst>
          </p:cNvPr>
          <p:cNvSpPr/>
          <p:nvPr/>
        </p:nvSpPr>
        <p:spPr>
          <a:xfrm>
            <a:off x="1242416" y="2642164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28;p8">
            <a:extLst>
              <a:ext uri="{FF2B5EF4-FFF2-40B4-BE49-F238E27FC236}">
                <a16:creationId xmlns:a16="http://schemas.microsoft.com/office/drawing/2014/main" id="{899861E4-3EA1-913D-26F8-6344264CF88C}"/>
              </a:ext>
            </a:extLst>
          </p:cNvPr>
          <p:cNvSpPr/>
          <p:nvPr/>
        </p:nvSpPr>
        <p:spPr>
          <a:xfrm>
            <a:off x="1387070" y="3114225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228;p8">
            <a:extLst>
              <a:ext uri="{FF2B5EF4-FFF2-40B4-BE49-F238E27FC236}">
                <a16:creationId xmlns:a16="http://schemas.microsoft.com/office/drawing/2014/main" id="{36412C57-4651-5100-4925-C843F45EB51C}"/>
              </a:ext>
            </a:extLst>
          </p:cNvPr>
          <p:cNvSpPr/>
          <p:nvPr/>
        </p:nvSpPr>
        <p:spPr>
          <a:xfrm>
            <a:off x="1247381" y="326137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28;p8">
            <a:extLst>
              <a:ext uri="{FF2B5EF4-FFF2-40B4-BE49-F238E27FC236}">
                <a16:creationId xmlns:a16="http://schemas.microsoft.com/office/drawing/2014/main" id="{299E692E-DD1A-659F-7C0E-4F2C98673476}"/>
              </a:ext>
            </a:extLst>
          </p:cNvPr>
          <p:cNvSpPr/>
          <p:nvPr/>
        </p:nvSpPr>
        <p:spPr>
          <a:xfrm>
            <a:off x="1390497" y="326137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28;p8">
            <a:extLst>
              <a:ext uri="{FF2B5EF4-FFF2-40B4-BE49-F238E27FC236}">
                <a16:creationId xmlns:a16="http://schemas.microsoft.com/office/drawing/2014/main" id="{167963C6-CC9F-7A9C-8663-F4F983BD899B}"/>
              </a:ext>
            </a:extLst>
          </p:cNvPr>
          <p:cNvSpPr/>
          <p:nvPr/>
        </p:nvSpPr>
        <p:spPr>
          <a:xfrm>
            <a:off x="1242416" y="3115962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228;p8">
            <a:extLst>
              <a:ext uri="{FF2B5EF4-FFF2-40B4-BE49-F238E27FC236}">
                <a16:creationId xmlns:a16="http://schemas.microsoft.com/office/drawing/2014/main" id="{9C45EE57-CD67-37C1-A7CF-A31C5E5B2D95}"/>
              </a:ext>
            </a:extLst>
          </p:cNvPr>
          <p:cNvSpPr/>
          <p:nvPr/>
        </p:nvSpPr>
        <p:spPr>
          <a:xfrm>
            <a:off x="1374646" y="1477086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28;p8">
            <a:extLst>
              <a:ext uri="{FF2B5EF4-FFF2-40B4-BE49-F238E27FC236}">
                <a16:creationId xmlns:a16="http://schemas.microsoft.com/office/drawing/2014/main" id="{EE9CBBDF-93A5-897D-0A88-4D7A0B4CFDFD}"/>
              </a:ext>
            </a:extLst>
          </p:cNvPr>
          <p:cNvSpPr/>
          <p:nvPr/>
        </p:nvSpPr>
        <p:spPr>
          <a:xfrm>
            <a:off x="1234957" y="1624240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28;p8">
            <a:extLst>
              <a:ext uri="{FF2B5EF4-FFF2-40B4-BE49-F238E27FC236}">
                <a16:creationId xmlns:a16="http://schemas.microsoft.com/office/drawing/2014/main" id="{6D3CA071-2B40-B82D-79B5-E98D741A2EC4}"/>
              </a:ext>
            </a:extLst>
          </p:cNvPr>
          <p:cNvSpPr/>
          <p:nvPr/>
        </p:nvSpPr>
        <p:spPr>
          <a:xfrm>
            <a:off x="1378073" y="1624240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28;p8">
            <a:extLst>
              <a:ext uri="{FF2B5EF4-FFF2-40B4-BE49-F238E27FC236}">
                <a16:creationId xmlns:a16="http://schemas.microsoft.com/office/drawing/2014/main" id="{B6AD6481-2B34-6EA4-8189-FD25FBEE2BD1}"/>
              </a:ext>
            </a:extLst>
          </p:cNvPr>
          <p:cNvSpPr/>
          <p:nvPr/>
        </p:nvSpPr>
        <p:spPr>
          <a:xfrm>
            <a:off x="1229992" y="1478823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28;p8">
            <a:extLst>
              <a:ext uri="{FF2B5EF4-FFF2-40B4-BE49-F238E27FC236}">
                <a16:creationId xmlns:a16="http://schemas.microsoft.com/office/drawing/2014/main" id="{A5D3C26E-2D72-54D6-1E68-6FBD73D9A666}"/>
              </a:ext>
            </a:extLst>
          </p:cNvPr>
          <p:cNvSpPr/>
          <p:nvPr/>
        </p:nvSpPr>
        <p:spPr>
          <a:xfrm>
            <a:off x="1374646" y="1950884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28;p8">
            <a:extLst>
              <a:ext uri="{FF2B5EF4-FFF2-40B4-BE49-F238E27FC236}">
                <a16:creationId xmlns:a16="http://schemas.microsoft.com/office/drawing/2014/main" id="{6B506717-9E3A-B097-D1BD-49DA19AEA6C8}"/>
              </a:ext>
            </a:extLst>
          </p:cNvPr>
          <p:cNvSpPr/>
          <p:nvPr/>
        </p:nvSpPr>
        <p:spPr>
          <a:xfrm>
            <a:off x="1234957" y="209803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28;p8">
            <a:extLst>
              <a:ext uri="{FF2B5EF4-FFF2-40B4-BE49-F238E27FC236}">
                <a16:creationId xmlns:a16="http://schemas.microsoft.com/office/drawing/2014/main" id="{0D126C9A-7593-0E35-F8EC-6279EFDC3C89}"/>
              </a:ext>
            </a:extLst>
          </p:cNvPr>
          <p:cNvSpPr/>
          <p:nvPr/>
        </p:nvSpPr>
        <p:spPr>
          <a:xfrm>
            <a:off x="1378073" y="209803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28;p8">
            <a:extLst>
              <a:ext uri="{FF2B5EF4-FFF2-40B4-BE49-F238E27FC236}">
                <a16:creationId xmlns:a16="http://schemas.microsoft.com/office/drawing/2014/main" id="{84D980FA-4534-E42E-CF7A-F11EEA8DDC08}"/>
              </a:ext>
            </a:extLst>
          </p:cNvPr>
          <p:cNvSpPr/>
          <p:nvPr/>
        </p:nvSpPr>
        <p:spPr>
          <a:xfrm>
            <a:off x="1229992" y="195262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25;p8">
            <a:extLst>
              <a:ext uri="{FF2B5EF4-FFF2-40B4-BE49-F238E27FC236}">
                <a16:creationId xmlns:a16="http://schemas.microsoft.com/office/drawing/2014/main" id="{BAD6AFE6-F29E-A50E-023E-C5EAEC8C9BEA}"/>
              </a:ext>
            </a:extLst>
          </p:cNvPr>
          <p:cNvSpPr/>
          <p:nvPr/>
        </p:nvSpPr>
        <p:spPr>
          <a:xfrm>
            <a:off x="2293657" y="1607066"/>
            <a:ext cx="1992493" cy="1992493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dirty="0"/>
          </a:p>
        </p:txBody>
      </p:sp>
      <p:sp>
        <p:nvSpPr>
          <p:cNvPr id="48" name="Google Shape;228;p8">
            <a:extLst>
              <a:ext uri="{FF2B5EF4-FFF2-40B4-BE49-F238E27FC236}">
                <a16:creationId xmlns:a16="http://schemas.microsoft.com/office/drawing/2014/main" id="{8B93C5ED-1FEC-695D-5F17-742D9A2E2BA3}"/>
              </a:ext>
            </a:extLst>
          </p:cNvPr>
          <p:cNvSpPr/>
          <p:nvPr/>
        </p:nvSpPr>
        <p:spPr>
          <a:xfrm>
            <a:off x="2992465" y="2503292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28;p8">
            <a:extLst>
              <a:ext uri="{FF2B5EF4-FFF2-40B4-BE49-F238E27FC236}">
                <a16:creationId xmlns:a16="http://schemas.microsoft.com/office/drawing/2014/main" id="{5C303BE5-1C0B-27E2-F90B-1B41BBF49931}"/>
              </a:ext>
            </a:extLst>
          </p:cNvPr>
          <p:cNvSpPr/>
          <p:nvPr/>
        </p:nvSpPr>
        <p:spPr>
          <a:xfrm>
            <a:off x="2852776" y="2650446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28;p8">
            <a:extLst>
              <a:ext uri="{FF2B5EF4-FFF2-40B4-BE49-F238E27FC236}">
                <a16:creationId xmlns:a16="http://schemas.microsoft.com/office/drawing/2014/main" id="{841DD009-2B84-4A88-BAEC-16FD4415165B}"/>
              </a:ext>
            </a:extLst>
          </p:cNvPr>
          <p:cNvSpPr/>
          <p:nvPr/>
        </p:nvSpPr>
        <p:spPr>
          <a:xfrm>
            <a:off x="2995892" y="2650446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28;p8">
            <a:extLst>
              <a:ext uri="{FF2B5EF4-FFF2-40B4-BE49-F238E27FC236}">
                <a16:creationId xmlns:a16="http://schemas.microsoft.com/office/drawing/2014/main" id="{540F956C-1204-D59C-36A8-32AE29A29ED5}"/>
              </a:ext>
            </a:extLst>
          </p:cNvPr>
          <p:cNvSpPr/>
          <p:nvPr/>
        </p:nvSpPr>
        <p:spPr>
          <a:xfrm>
            <a:off x="2847811" y="250502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28;p8">
            <a:extLst>
              <a:ext uri="{FF2B5EF4-FFF2-40B4-BE49-F238E27FC236}">
                <a16:creationId xmlns:a16="http://schemas.microsoft.com/office/drawing/2014/main" id="{67B360EA-7B9E-894C-2331-989BC7CDEB1D}"/>
              </a:ext>
            </a:extLst>
          </p:cNvPr>
          <p:cNvSpPr/>
          <p:nvPr/>
        </p:nvSpPr>
        <p:spPr>
          <a:xfrm>
            <a:off x="2510602" y="2512913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28;p8">
            <a:extLst>
              <a:ext uri="{FF2B5EF4-FFF2-40B4-BE49-F238E27FC236}">
                <a16:creationId xmlns:a16="http://schemas.microsoft.com/office/drawing/2014/main" id="{9255A693-F1A7-43D9-391F-9F5A8D9ED270}"/>
              </a:ext>
            </a:extLst>
          </p:cNvPr>
          <p:cNvSpPr/>
          <p:nvPr/>
        </p:nvSpPr>
        <p:spPr>
          <a:xfrm>
            <a:off x="2370913" y="2660067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28;p8">
            <a:extLst>
              <a:ext uri="{FF2B5EF4-FFF2-40B4-BE49-F238E27FC236}">
                <a16:creationId xmlns:a16="http://schemas.microsoft.com/office/drawing/2014/main" id="{859E94C6-F174-9B8A-3C96-9B31DBC1A213}"/>
              </a:ext>
            </a:extLst>
          </p:cNvPr>
          <p:cNvSpPr/>
          <p:nvPr/>
        </p:nvSpPr>
        <p:spPr>
          <a:xfrm>
            <a:off x="2514029" y="2660067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28;p8">
            <a:extLst>
              <a:ext uri="{FF2B5EF4-FFF2-40B4-BE49-F238E27FC236}">
                <a16:creationId xmlns:a16="http://schemas.microsoft.com/office/drawing/2014/main" id="{DA0EC3FB-E0DC-8FC7-CE9F-37F4BBF3DB8C}"/>
              </a:ext>
            </a:extLst>
          </p:cNvPr>
          <p:cNvSpPr/>
          <p:nvPr/>
        </p:nvSpPr>
        <p:spPr>
          <a:xfrm>
            <a:off x="2365948" y="2514650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28;p8">
            <a:extLst>
              <a:ext uri="{FF2B5EF4-FFF2-40B4-BE49-F238E27FC236}">
                <a16:creationId xmlns:a16="http://schemas.microsoft.com/office/drawing/2014/main" id="{8B2D1BD4-0283-AE3E-C939-8E55B1D8AB48}"/>
              </a:ext>
            </a:extLst>
          </p:cNvPr>
          <p:cNvSpPr/>
          <p:nvPr/>
        </p:nvSpPr>
        <p:spPr>
          <a:xfrm>
            <a:off x="4081018" y="2497694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28;p8">
            <a:extLst>
              <a:ext uri="{FF2B5EF4-FFF2-40B4-BE49-F238E27FC236}">
                <a16:creationId xmlns:a16="http://schemas.microsoft.com/office/drawing/2014/main" id="{C10399C1-4DD4-895D-BA61-BBE14E324585}"/>
              </a:ext>
            </a:extLst>
          </p:cNvPr>
          <p:cNvSpPr/>
          <p:nvPr/>
        </p:nvSpPr>
        <p:spPr>
          <a:xfrm>
            <a:off x="3941329" y="264484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228;p8">
            <a:extLst>
              <a:ext uri="{FF2B5EF4-FFF2-40B4-BE49-F238E27FC236}">
                <a16:creationId xmlns:a16="http://schemas.microsoft.com/office/drawing/2014/main" id="{11A5527C-EE4C-2060-DFDC-23724317E982}"/>
              </a:ext>
            </a:extLst>
          </p:cNvPr>
          <p:cNvSpPr/>
          <p:nvPr/>
        </p:nvSpPr>
        <p:spPr>
          <a:xfrm>
            <a:off x="4084445" y="264484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28;p8">
            <a:extLst>
              <a:ext uri="{FF2B5EF4-FFF2-40B4-BE49-F238E27FC236}">
                <a16:creationId xmlns:a16="http://schemas.microsoft.com/office/drawing/2014/main" id="{70774C60-7DEE-1E03-13A0-C0B89356A858}"/>
              </a:ext>
            </a:extLst>
          </p:cNvPr>
          <p:cNvSpPr/>
          <p:nvPr/>
        </p:nvSpPr>
        <p:spPr>
          <a:xfrm>
            <a:off x="3936364" y="249943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28;p8">
            <a:extLst>
              <a:ext uri="{FF2B5EF4-FFF2-40B4-BE49-F238E27FC236}">
                <a16:creationId xmlns:a16="http://schemas.microsoft.com/office/drawing/2014/main" id="{D547C672-D1E2-F07C-6FC7-8358E326150F}"/>
              </a:ext>
            </a:extLst>
          </p:cNvPr>
          <p:cNvSpPr/>
          <p:nvPr/>
        </p:nvSpPr>
        <p:spPr>
          <a:xfrm>
            <a:off x="3599155" y="2507315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28;p8">
            <a:extLst>
              <a:ext uri="{FF2B5EF4-FFF2-40B4-BE49-F238E27FC236}">
                <a16:creationId xmlns:a16="http://schemas.microsoft.com/office/drawing/2014/main" id="{DF5692F0-7B1B-DDF8-BE2C-40A8B50FC3AD}"/>
              </a:ext>
            </a:extLst>
          </p:cNvPr>
          <p:cNvSpPr/>
          <p:nvPr/>
        </p:nvSpPr>
        <p:spPr>
          <a:xfrm>
            <a:off x="3459466" y="265446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28;p8">
            <a:extLst>
              <a:ext uri="{FF2B5EF4-FFF2-40B4-BE49-F238E27FC236}">
                <a16:creationId xmlns:a16="http://schemas.microsoft.com/office/drawing/2014/main" id="{C6259CF6-5936-5EBB-ACAE-85731A9CE310}"/>
              </a:ext>
            </a:extLst>
          </p:cNvPr>
          <p:cNvSpPr/>
          <p:nvPr/>
        </p:nvSpPr>
        <p:spPr>
          <a:xfrm>
            <a:off x="3602582" y="265446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28;p8">
            <a:extLst>
              <a:ext uri="{FF2B5EF4-FFF2-40B4-BE49-F238E27FC236}">
                <a16:creationId xmlns:a16="http://schemas.microsoft.com/office/drawing/2014/main" id="{F8CF14C4-CA83-7BC1-0775-2967FD5AD7ED}"/>
              </a:ext>
            </a:extLst>
          </p:cNvPr>
          <p:cNvSpPr/>
          <p:nvPr/>
        </p:nvSpPr>
        <p:spPr>
          <a:xfrm>
            <a:off x="3454501" y="2509052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228;p8">
            <a:extLst>
              <a:ext uri="{FF2B5EF4-FFF2-40B4-BE49-F238E27FC236}">
                <a16:creationId xmlns:a16="http://schemas.microsoft.com/office/drawing/2014/main" id="{1F856935-1587-74F8-2F54-F33C5CB98CBD}"/>
              </a:ext>
            </a:extLst>
          </p:cNvPr>
          <p:cNvSpPr/>
          <p:nvPr/>
        </p:nvSpPr>
        <p:spPr>
          <a:xfrm>
            <a:off x="3320122" y="2835997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228;p8">
            <a:extLst>
              <a:ext uri="{FF2B5EF4-FFF2-40B4-BE49-F238E27FC236}">
                <a16:creationId xmlns:a16="http://schemas.microsoft.com/office/drawing/2014/main" id="{EDE48082-99B9-3E5B-3663-61474D966AD7}"/>
              </a:ext>
            </a:extLst>
          </p:cNvPr>
          <p:cNvSpPr/>
          <p:nvPr/>
        </p:nvSpPr>
        <p:spPr>
          <a:xfrm>
            <a:off x="3180433" y="298315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228;p8">
            <a:extLst>
              <a:ext uri="{FF2B5EF4-FFF2-40B4-BE49-F238E27FC236}">
                <a16:creationId xmlns:a16="http://schemas.microsoft.com/office/drawing/2014/main" id="{A22B460B-631A-1549-71D9-C5E7DC8BC82E}"/>
              </a:ext>
            </a:extLst>
          </p:cNvPr>
          <p:cNvSpPr/>
          <p:nvPr/>
        </p:nvSpPr>
        <p:spPr>
          <a:xfrm>
            <a:off x="3323549" y="298315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228;p8">
            <a:extLst>
              <a:ext uri="{FF2B5EF4-FFF2-40B4-BE49-F238E27FC236}">
                <a16:creationId xmlns:a16="http://schemas.microsoft.com/office/drawing/2014/main" id="{645619D7-965E-DB6F-0991-451CE85E4295}"/>
              </a:ext>
            </a:extLst>
          </p:cNvPr>
          <p:cNvSpPr/>
          <p:nvPr/>
        </p:nvSpPr>
        <p:spPr>
          <a:xfrm>
            <a:off x="3175468" y="2837734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228;p8">
            <a:extLst>
              <a:ext uri="{FF2B5EF4-FFF2-40B4-BE49-F238E27FC236}">
                <a16:creationId xmlns:a16="http://schemas.microsoft.com/office/drawing/2014/main" id="{9889739A-9928-9EF6-8EF5-E3738F21EBCB}"/>
              </a:ext>
            </a:extLst>
          </p:cNvPr>
          <p:cNvSpPr/>
          <p:nvPr/>
        </p:nvSpPr>
        <p:spPr>
          <a:xfrm>
            <a:off x="3320122" y="3309795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228;p8">
            <a:extLst>
              <a:ext uri="{FF2B5EF4-FFF2-40B4-BE49-F238E27FC236}">
                <a16:creationId xmlns:a16="http://schemas.microsoft.com/office/drawing/2014/main" id="{0F9F7B64-E6CB-73F5-D964-CD437859B167}"/>
              </a:ext>
            </a:extLst>
          </p:cNvPr>
          <p:cNvSpPr/>
          <p:nvPr/>
        </p:nvSpPr>
        <p:spPr>
          <a:xfrm>
            <a:off x="3180433" y="345694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228;p8">
            <a:extLst>
              <a:ext uri="{FF2B5EF4-FFF2-40B4-BE49-F238E27FC236}">
                <a16:creationId xmlns:a16="http://schemas.microsoft.com/office/drawing/2014/main" id="{0F7E12F5-0B9A-4B1B-ADD3-03519DC7B801}"/>
              </a:ext>
            </a:extLst>
          </p:cNvPr>
          <p:cNvSpPr/>
          <p:nvPr/>
        </p:nvSpPr>
        <p:spPr>
          <a:xfrm>
            <a:off x="3323549" y="345694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228;p8">
            <a:extLst>
              <a:ext uri="{FF2B5EF4-FFF2-40B4-BE49-F238E27FC236}">
                <a16:creationId xmlns:a16="http://schemas.microsoft.com/office/drawing/2014/main" id="{A88C1571-3F49-DD06-749E-204E2FC2C53F}"/>
              </a:ext>
            </a:extLst>
          </p:cNvPr>
          <p:cNvSpPr/>
          <p:nvPr/>
        </p:nvSpPr>
        <p:spPr>
          <a:xfrm>
            <a:off x="3175468" y="3311532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228;p8">
            <a:extLst>
              <a:ext uri="{FF2B5EF4-FFF2-40B4-BE49-F238E27FC236}">
                <a16:creationId xmlns:a16="http://schemas.microsoft.com/office/drawing/2014/main" id="{B4DFB623-B104-9841-6D26-6FE6A729B05C}"/>
              </a:ext>
            </a:extLst>
          </p:cNvPr>
          <p:cNvSpPr/>
          <p:nvPr/>
        </p:nvSpPr>
        <p:spPr>
          <a:xfrm>
            <a:off x="3307698" y="1672656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228;p8">
            <a:extLst>
              <a:ext uri="{FF2B5EF4-FFF2-40B4-BE49-F238E27FC236}">
                <a16:creationId xmlns:a16="http://schemas.microsoft.com/office/drawing/2014/main" id="{D8874ADB-DFF8-7D5D-244E-639A7EABC3ED}"/>
              </a:ext>
            </a:extLst>
          </p:cNvPr>
          <p:cNvSpPr/>
          <p:nvPr/>
        </p:nvSpPr>
        <p:spPr>
          <a:xfrm>
            <a:off x="3168009" y="1819810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228;p8">
            <a:extLst>
              <a:ext uri="{FF2B5EF4-FFF2-40B4-BE49-F238E27FC236}">
                <a16:creationId xmlns:a16="http://schemas.microsoft.com/office/drawing/2014/main" id="{DED6E2C0-8063-CC61-5BD5-B62C7E469E62}"/>
              </a:ext>
            </a:extLst>
          </p:cNvPr>
          <p:cNvSpPr/>
          <p:nvPr/>
        </p:nvSpPr>
        <p:spPr>
          <a:xfrm>
            <a:off x="3311125" y="1819810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228;p8">
            <a:extLst>
              <a:ext uri="{FF2B5EF4-FFF2-40B4-BE49-F238E27FC236}">
                <a16:creationId xmlns:a16="http://schemas.microsoft.com/office/drawing/2014/main" id="{27065673-020B-640C-22D9-37A16BA246DC}"/>
              </a:ext>
            </a:extLst>
          </p:cNvPr>
          <p:cNvSpPr/>
          <p:nvPr/>
        </p:nvSpPr>
        <p:spPr>
          <a:xfrm>
            <a:off x="3163044" y="1674393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228;p8">
            <a:extLst>
              <a:ext uri="{FF2B5EF4-FFF2-40B4-BE49-F238E27FC236}">
                <a16:creationId xmlns:a16="http://schemas.microsoft.com/office/drawing/2014/main" id="{F178DEF7-9E01-A0B5-1B88-D29F37FB7B97}"/>
              </a:ext>
            </a:extLst>
          </p:cNvPr>
          <p:cNvSpPr/>
          <p:nvPr/>
        </p:nvSpPr>
        <p:spPr>
          <a:xfrm>
            <a:off x="3307698" y="2146454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228;p8">
            <a:extLst>
              <a:ext uri="{FF2B5EF4-FFF2-40B4-BE49-F238E27FC236}">
                <a16:creationId xmlns:a16="http://schemas.microsoft.com/office/drawing/2014/main" id="{A4A8F9CE-AE83-FB15-6C7F-B0603DDB02DD}"/>
              </a:ext>
            </a:extLst>
          </p:cNvPr>
          <p:cNvSpPr/>
          <p:nvPr/>
        </p:nvSpPr>
        <p:spPr>
          <a:xfrm>
            <a:off x="3168009" y="229360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228;p8">
            <a:extLst>
              <a:ext uri="{FF2B5EF4-FFF2-40B4-BE49-F238E27FC236}">
                <a16:creationId xmlns:a16="http://schemas.microsoft.com/office/drawing/2014/main" id="{EA4D99E4-2C1D-AE19-3FC1-083BED15702B}"/>
              </a:ext>
            </a:extLst>
          </p:cNvPr>
          <p:cNvSpPr/>
          <p:nvPr/>
        </p:nvSpPr>
        <p:spPr>
          <a:xfrm>
            <a:off x="3311125" y="229360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228;p8">
            <a:extLst>
              <a:ext uri="{FF2B5EF4-FFF2-40B4-BE49-F238E27FC236}">
                <a16:creationId xmlns:a16="http://schemas.microsoft.com/office/drawing/2014/main" id="{CDFE50F1-0747-02B1-7B7D-4B6285B0FD72}"/>
              </a:ext>
            </a:extLst>
          </p:cNvPr>
          <p:cNvSpPr/>
          <p:nvPr/>
        </p:nvSpPr>
        <p:spPr>
          <a:xfrm>
            <a:off x="3163044" y="214819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225;p8">
            <a:extLst>
              <a:ext uri="{FF2B5EF4-FFF2-40B4-BE49-F238E27FC236}">
                <a16:creationId xmlns:a16="http://schemas.microsoft.com/office/drawing/2014/main" id="{C29270B5-8DDC-7CE3-0503-6CF12B5A871E}"/>
              </a:ext>
            </a:extLst>
          </p:cNvPr>
          <p:cNvSpPr/>
          <p:nvPr/>
        </p:nvSpPr>
        <p:spPr>
          <a:xfrm>
            <a:off x="4217898" y="1802636"/>
            <a:ext cx="1992493" cy="1992493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dirty="0"/>
          </a:p>
        </p:txBody>
      </p:sp>
      <p:sp>
        <p:nvSpPr>
          <p:cNvPr id="1043" name="Google Shape;228;p8">
            <a:extLst>
              <a:ext uri="{FF2B5EF4-FFF2-40B4-BE49-F238E27FC236}">
                <a16:creationId xmlns:a16="http://schemas.microsoft.com/office/drawing/2014/main" id="{D0AA3C32-8211-512F-2CC0-20EDA47A6047}"/>
              </a:ext>
            </a:extLst>
          </p:cNvPr>
          <p:cNvSpPr/>
          <p:nvPr/>
        </p:nvSpPr>
        <p:spPr>
          <a:xfrm>
            <a:off x="4916706" y="2698862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228;p8">
            <a:extLst>
              <a:ext uri="{FF2B5EF4-FFF2-40B4-BE49-F238E27FC236}">
                <a16:creationId xmlns:a16="http://schemas.microsoft.com/office/drawing/2014/main" id="{F9DFBF56-B123-0F9F-0F97-DCA13AED0ABF}"/>
              </a:ext>
            </a:extLst>
          </p:cNvPr>
          <p:cNvSpPr/>
          <p:nvPr/>
        </p:nvSpPr>
        <p:spPr>
          <a:xfrm>
            <a:off x="4777017" y="2846016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228;p8">
            <a:extLst>
              <a:ext uri="{FF2B5EF4-FFF2-40B4-BE49-F238E27FC236}">
                <a16:creationId xmlns:a16="http://schemas.microsoft.com/office/drawing/2014/main" id="{05B71A4D-37F7-0056-42C7-5EB5AB3F6FBD}"/>
              </a:ext>
            </a:extLst>
          </p:cNvPr>
          <p:cNvSpPr/>
          <p:nvPr/>
        </p:nvSpPr>
        <p:spPr>
          <a:xfrm>
            <a:off x="4920133" y="2846016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228;p8">
            <a:extLst>
              <a:ext uri="{FF2B5EF4-FFF2-40B4-BE49-F238E27FC236}">
                <a16:creationId xmlns:a16="http://schemas.microsoft.com/office/drawing/2014/main" id="{3D354AA1-4212-C3BE-E25E-BCB5E42DE431}"/>
              </a:ext>
            </a:extLst>
          </p:cNvPr>
          <p:cNvSpPr/>
          <p:nvPr/>
        </p:nvSpPr>
        <p:spPr>
          <a:xfrm>
            <a:off x="4772052" y="270059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228;p8">
            <a:extLst>
              <a:ext uri="{FF2B5EF4-FFF2-40B4-BE49-F238E27FC236}">
                <a16:creationId xmlns:a16="http://schemas.microsoft.com/office/drawing/2014/main" id="{7B4D8370-DC98-8B1E-2D65-43DF69F36BD0}"/>
              </a:ext>
            </a:extLst>
          </p:cNvPr>
          <p:cNvSpPr/>
          <p:nvPr/>
        </p:nvSpPr>
        <p:spPr>
          <a:xfrm>
            <a:off x="4434843" y="2708483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228;p8">
            <a:extLst>
              <a:ext uri="{FF2B5EF4-FFF2-40B4-BE49-F238E27FC236}">
                <a16:creationId xmlns:a16="http://schemas.microsoft.com/office/drawing/2014/main" id="{6E7EE23F-87C6-C849-64A8-D444CDE52B4C}"/>
              </a:ext>
            </a:extLst>
          </p:cNvPr>
          <p:cNvSpPr/>
          <p:nvPr/>
        </p:nvSpPr>
        <p:spPr>
          <a:xfrm>
            <a:off x="4295154" y="2855637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228;p8">
            <a:extLst>
              <a:ext uri="{FF2B5EF4-FFF2-40B4-BE49-F238E27FC236}">
                <a16:creationId xmlns:a16="http://schemas.microsoft.com/office/drawing/2014/main" id="{9D534BC1-744B-F9EB-42AD-386AC04E338A}"/>
              </a:ext>
            </a:extLst>
          </p:cNvPr>
          <p:cNvSpPr/>
          <p:nvPr/>
        </p:nvSpPr>
        <p:spPr>
          <a:xfrm>
            <a:off x="4438270" y="2855637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228;p8">
            <a:extLst>
              <a:ext uri="{FF2B5EF4-FFF2-40B4-BE49-F238E27FC236}">
                <a16:creationId xmlns:a16="http://schemas.microsoft.com/office/drawing/2014/main" id="{7B78C2C7-5D7B-4757-23F2-1B229A76A864}"/>
              </a:ext>
            </a:extLst>
          </p:cNvPr>
          <p:cNvSpPr/>
          <p:nvPr/>
        </p:nvSpPr>
        <p:spPr>
          <a:xfrm>
            <a:off x="4290189" y="2710220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228;p8">
            <a:extLst>
              <a:ext uri="{FF2B5EF4-FFF2-40B4-BE49-F238E27FC236}">
                <a16:creationId xmlns:a16="http://schemas.microsoft.com/office/drawing/2014/main" id="{0FDA52E2-F166-258C-6958-F03C4DA3DF09}"/>
              </a:ext>
            </a:extLst>
          </p:cNvPr>
          <p:cNvSpPr/>
          <p:nvPr/>
        </p:nvSpPr>
        <p:spPr>
          <a:xfrm>
            <a:off x="6005259" y="2693264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228;p8">
            <a:extLst>
              <a:ext uri="{FF2B5EF4-FFF2-40B4-BE49-F238E27FC236}">
                <a16:creationId xmlns:a16="http://schemas.microsoft.com/office/drawing/2014/main" id="{47C3D28F-D10F-5096-C453-1E7C0EBDA3D3}"/>
              </a:ext>
            </a:extLst>
          </p:cNvPr>
          <p:cNvSpPr/>
          <p:nvPr/>
        </p:nvSpPr>
        <p:spPr>
          <a:xfrm>
            <a:off x="5865570" y="284041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228;p8">
            <a:extLst>
              <a:ext uri="{FF2B5EF4-FFF2-40B4-BE49-F238E27FC236}">
                <a16:creationId xmlns:a16="http://schemas.microsoft.com/office/drawing/2014/main" id="{BCF03B28-742D-8202-BB15-E3F3E9AB9172}"/>
              </a:ext>
            </a:extLst>
          </p:cNvPr>
          <p:cNvSpPr/>
          <p:nvPr/>
        </p:nvSpPr>
        <p:spPr>
          <a:xfrm>
            <a:off x="6008686" y="284041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228;p8">
            <a:extLst>
              <a:ext uri="{FF2B5EF4-FFF2-40B4-BE49-F238E27FC236}">
                <a16:creationId xmlns:a16="http://schemas.microsoft.com/office/drawing/2014/main" id="{6E897650-83E5-710C-8538-CE208E8829C0}"/>
              </a:ext>
            </a:extLst>
          </p:cNvPr>
          <p:cNvSpPr/>
          <p:nvPr/>
        </p:nvSpPr>
        <p:spPr>
          <a:xfrm>
            <a:off x="5860605" y="269500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228;p8">
            <a:extLst>
              <a:ext uri="{FF2B5EF4-FFF2-40B4-BE49-F238E27FC236}">
                <a16:creationId xmlns:a16="http://schemas.microsoft.com/office/drawing/2014/main" id="{F8D18DDD-C413-BDD1-0790-19E8FCDFBC5C}"/>
              </a:ext>
            </a:extLst>
          </p:cNvPr>
          <p:cNvSpPr/>
          <p:nvPr/>
        </p:nvSpPr>
        <p:spPr>
          <a:xfrm>
            <a:off x="5523396" y="2702885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228;p8">
            <a:extLst>
              <a:ext uri="{FF2B5EF4-FFF2-40B4-BE49-F238E27FC236}">
                <a16:creationId xmlns:a16="http://schemas.microsoft.com/office/drawing/2014/main" id="{431AB232-6CB3-EBEC-91F0-A4315D1F3076}"/>
              </a:ext>
            </a:extLst>
          </p:cNvPr>
          <p:cNvSpPr/>
          <p:nvPr/>
        </p:nvSpPr>
        <p:spPr>
          <a:xfrm>
            <a:off x="5383707" y="285003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228;p8">
            <a:extLst>
              <a:ext uri="{FF2B5EF4-FFF2-40B4-BE49-F238E27FC236}">
                <a16:creationId xmlns:a16="http://schemas.microsoft.com/office/drawing/2014/main" id="{AD0D7D1E-E060-7B1A-2B56-2722B75235D3}"/>
              </a:ext>
            </a:extLst>
          </p:cNvPr>
          <p:cNvSpPr/>
          <p:nvPr/>
        </p:nvSpPr>
        <p:spPr>
          <a:xfrm>
            <a:off x="5526823" y="285003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228;p8">
            <a:extLst>
              <a:ext uri="{FF2B5EF4-FFF2-40B4-BE49-F238E27FC236}">
                <a16:creationId xmlns:a16="http://schemas.microsoft.com/office/drawing/2014/main" id="{577AD10C-9B0A-DDA3-3DA8-B687747C22EE}"/>
              </a:ext>
            </a:extLst>
          </p:cNvPr>
          <p:cNvSpPr/>
          <p:nvPr/>
        </p:nvSpPr>
        <p:spPr>
          <a:xfrm>
            <a:off x="5378742" y="2704622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228;p8">
            <a:extLst>
              <a:ext uri="{FF2B5EF4-FFF2-40B4-BE49-F238E27FC236}">
                <a16:creationId xmlns:a16="http://schemas.microsoft.com/office/drawing/2014/main" id="{3EE632DF-5CE6-E1D1-983E-4F75C54B24DE}"/>
              </a:ext>
            </a:extLst>
          </p:cNvPr>
          <p:cNvSpPr/>
          <p:nvPr/>
        </p:nvSpPr>
        <p:spPr>
          <a:xfrm>
            <a:off x="5244363" y="3031567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228;p8">
            <a:extLst>
              <a:ext uri="{FF2B5EF4-FFF2-40B4-BE49-F238E27FC236}">
                <a16:creationId xmlns:a16="http://schemas.microsoft.com/office/drawing/2014/main" id="{D3B88F79-44D9-FF9D-54C8-9264894DE734}"/>
              </a:ext>
            </a:extLst>
          </p:cNvPr>
          <p:cNvSpPr/>
          <p:nvPr/>
        </p:nvSpPr>
        <p:spPr>
          <a:xfrm>
            <a:off x="5104674" y="317872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228;p8">
            <a:extLst>
              <a:ext uri="{FF2B5EF4-FFF2-40B4-BE49-F238E27FC236}">
                <a16:creationId xmlns:a16="http://schemas.microsoft.com/office/drawing/2014/main" id="{676CDC8C-BD9B-0140-A04A-F29E6804BDBA}"/>
              </a:ext>
            </a:extLst>
          </p:cNvPr>
          <p:cNvSpPr/>
          <p:nvPr/>
        </p:nvSpPr>
        <p:spPr>
          <a:xfrm>
            <a:off x="5247790" y="317872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228;p8">
            <a:extLst>
              <a:ext uri="{FF2B5EF4-FFF2-40B4-BE49-F238E27FC236}">
                <a16:creationId xmlns:a16="http://schemas.microsoft.com/office/drawing/2014/main" id="{273903D6-C94D-6B5B-0276-5EDEE1FCE99E}"/>
              </a:ext>
            </a:extLst>
          </p:cNvPr>
          <p:cNvSpPr/>
          <p:nvPr/>
        </p:nvSpPr>
        <p:spPr>
          <a:xfrm>
            <a:off x="5099709" y="3033304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228;p8">
            <a:extLst>
              <a:ext uri="{FF2B5EF4-FFF2-40B4-BE49-F238E27FC236}">
                <a16:creationId xmlns:a16="http://schemas.microsoft.com/office/drawing/2014/main" id="{A88250BC-E323-7233-92AB-B8DDF2C367BA}"/>
              </a:ext>
            </a:extLst>
          </p:cNvPr>
          <p:cNvSpPr/>
          <p:nvPr/>
        </p:nvSpPr>
        <p:spPr>
          <a:xfrm>
            <a:off x="5244363" y="3505365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228;p8">
            <a:extLst>
              <a:ext uri="{FF2B5EF4-FFF2-40B4-BE49-F238E27FC236}">
                <a16:creationId xmlns:a16="http://schemas.microsoft.com/office/drawing/2014/main" id="{D77F903B-01A1-C4F4-E05E-FADBEA7FE784}"/>
              </a:ext>
            </a:extLst>
          </p:cNvPr>
          <p:cNvSpPr/>
          <p:nvPr/>
        </p:nvSpPr>
        <p:spPr>
          <a:xfrm>
            <a:off x="5104674" y="365251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228;p8">
            <a:extLst>
              <a:ext uri="{FF2B5EF4-FFF2-40B4-BE49-F238E27FC236}">
                <a16:creationId xmlns:a16="http://schemas.microsoft.com/office/drawing/2014/main" id="{94D37DD3-472C-8A7A-F6D7-974BFD22318D}"/>
              </a:ext>
            </a:extLst>
          </p:cNvPr>
          <p:cNvSpPr/>
          <p:nvPr/>
        </p:nvSpPr>
        <p:spPr>
          <a:xfrm>
            <a:off x="5247790" y="365251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228;p8">
            <a:extLst>
              <a:ext uri="{FF2B5EF4-FFF2-40B4-BE49-F238E27FC236}">
                <a16:creationId xmlns:a16="http://schemas.microsoft.com/office/drawing/2014/main" id="{C02BB76B-CAE5-31E4-F106-16D4A1789B76}"/>
              </a:ext>
            </a:extLst>
          </p:cNvPr>
          <p:cNvSpPr/>
          <p:nvPr/>
        </p:nvSpPr>
        <p:spPr>
          <a:xfrm>
            <a:off x="5099709" y="3507102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228;p8">
            <a:extLst>
              <a:ext uri="{FF2B5EF4-FFF2-40B4-BE49-F238E27FC236}">
                <a16:creationId xmlns:a16="http://schemas.microsoft.com/office/drawing/2014/main" id="{BED57A26-EADB-3B79-4E02-523DC3A5FBA8}"/>
              </a:ext>
            </a:extLst>
          </p:cNvPr>
          <p:cNvSpPr/>
          <p:nvPr/>
        </p:nvSpPr>
        <p:spPr>
          <a:xfrm>
            <a:off x="5231939" y="1868226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228;p8">
            <a:extLst>
              <a:ext uri="{FF2B5EF4-FFF2-40B4-BE49-F238E27FC236}">
                <a16:creationId xmlns:a16="http://schemas.microsoft.com/office/drawing/2014/main" id="{34AF755A-5834-3153-3DDA-A6DAE7D5D8FB}"/>
              </a:ext>
            </a:extLst>
          </p:cNvPr>
          <p:cNvSpPr/>
          <p:nvPr/>
        </p:nvSpPr>
        <p:spPr>
          <a:xfrm>
            <a:off x="5092250" y="2015380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228;p8">
            <a:extLst>
              <a:ext uri="{FF2B5EF4-FFF2-40B4-BE49-F238E27FC236}">
                <a16:creationId xmlns:a16="http://schemas.microsoft.com/office/drawing/2014/main" id="{1A2DE0E5-9785-1B84-9E2F-0074C26A8C12}"/>
              </a:ext>
            </a:extLst>
          </p:cNvPr>
          <p:cNvSpPr/>
          <p:nvPr/>
        </p:nvSpPr>
        <p:spPr>
          <a:xfrm>
            <a:off x="5235366" y="2015380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228;p8">
            <a:extLst>
              <a:ext uri="{FF2B5EF4-FFF2-40B4-BE49-F238E27FC236}">
                <a16:creationId xmlns:a16="http://schemas.microsoft.com/office/drawing/2014/main" id="{B2403331-145C-4728-9631-8F9C9360661B}"/>
              </a:ext>
            </a:extLst>
          </p:cNvPr>
          <p:cNvSpPr/>
          <p:nvPr/>
        </p:nvSpPr>
        <p:spPr>
          <a:xfrm>
            <a:off x="5087285" y="1869963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228;p8">
            <a:extLst>
              <a:ext uri="{FF2B5EF4-FFF2-40B4-BE49-F238E27FC236}">
                <a16:creationId xmlns:a16="http://schemas.microsoft.com/office/drawing/2014/main" id="{D4FE9F95-60D5-62D4-760D-D76031F65D97}"/>
              </a:ext>
            </a:extLst>
          </p:cNvPr>
          <p:cNvSpPr/>
          <p:nvPr/>
        </p:nvSpPr>
        <p:spPr>
          <a:xfrm>
            <a:off x="5231939" y="2342024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228;p8">
            <a:extLst>
              <a:ext uri="{FF2B5EF4-FFF2-40B4-BE49-F238E27FC236}">
                <a16:creationId xmlns:a16="http://schemas.microsoft.com/office/drawing/2014/main" id="{A90D4A61-C210-10C8-7E83-3A446F12AC23}"/>
              </a:ext>
            </a:extLst>
          </p:cNvPr>
          <p:cNvSpPr/>
          <p:nvPr/>
        </p:nvSpPr>
        <p:spPr>
          <a:xfrm>
            <a:off x="5092250" y="248917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228;p8">
            <a:extLst>
              <a:ext uri="{FF2B5EF4-FFF2-40B4-BE49-F238E27FC236}">
                <a16:creationId xmlns:a16="http://schemas.microsoft.com/office/drawing/2014/main" id="{2AFF8AA1-8DB8-352F-8F4F-009BB6A0B9FB}"/>
              </a:ext>
            </a:extLst>
          </p:cNvPr>
          <p:cNvSpPr/>
          <p:nvPr/>
        </p:nvSpPr>
        <p:spPr>
          <a:xfrm>
            <a:off x="5235366" y="248917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228;p8">
            <a:extLst>
              <a:ext uri="{FF2B5EF4-FFF2-40B4-BE49-F238E27FC236}">
                <a16:creationId xmlns:a16="http://schemas.microsoft.com/office/drawing/2014/main" id="{C92A220B-2B21-ABE4-8401-F1DAFDB01AAD}"/>
              </a:ext>
            </a:extLst>
          </p:cNvPr>
          <p:cNvSpPr/>
          <p:nvPr/>
        </p:nvSpPr>
        <p:spPr>
          <a:xfrm>
            <a:off x="5087285" y="234376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7C2EE6B2-DF93-7BA9-5C2E-C5D3DF53747A}"/>
              </a:ext>
            </a:extLst>
          </p:cNvPr>
          <p:cNvGrpSpPr/>
          <p:nvPr/>
        </p:nvGrpSpPr>
        <p:grpSpPr>
          <a:xfrm>
            <a:off x="6103251" y="2010765"/>
            <a:ext cx="1992493" cy="1992493"/>
            <a:chOff x="65965" y="1309896"/>
            <a:chExt cx="1992493" cy="1992493"/>
          </a:xfrm>
        </p:grpSpPr>
        <p:sp>
          <p:nvSpPr>
            <p:cNvPr id="1076" name="Google Shape;225;p8">
              <a:extLst>
                <a:ext uri="{FF2B5EF4-FFF2-40B4-BE49-F238E27FC236}">
                  <a16:creationId xmlns:a16="http://schemas.microsoft.com/office/drawing/2014/main" id="{63ED088B-C222-5360-AF10-41DFB9B2EAF1}"/>
                </a:ext>
              </a:extLst>
            </p:cNvPr>
            <p:cNvSpPr/>
            <p:nvPr/>
          </p:nvSpPr>
          <p:spPr>
            <a:xfrm>
              <a:off x="65965" y="1309896"/>
              <a:ext cx="1992493" cy="1992493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dirty="0"/>
            </a:p>
          </p:txBody>
        </p:sp>
        <p:sp>
          <p:nvSpPr>
            <p:cNvPr id="1077" name="Google Shape;228;p8">
              <a:extLst>
                <a:ext uri="{FF2B5EF4-FFF2-40B4-BE49-F238E27FC236}">
                  <a16:creationId xmlns:a16="http://schemas.microsoft.com/office/drawing/2014/main" id="{CC110BDA-BF2B-7404-83A8-80149C03F4A7}"/>
                </a:ext>
              </a:extLst>
            </p:cNvPr>
            <p:cNvSpPr/>
            <p:nvPr/>
          </p:nvSpPr>
          <p:spPr>
            <a:xfrm>
              <a:off x="1012725" y="3027187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228;p8">
              <a:extLst>
                <a:ext uri="{FF2B5EF4-FFF2-40B4-BE49-F238E27FC236}">
                  <a16:creationId xmlns:a16="http://schemas.microsoft.com/office/drawing/2014/main" id="{B30FBC78-B1A4-62C6-FDF0-D9F3D5D026D2}"/>
                </a:ext>
              </a:extLst>
            </p:cNvPr>
            <p:cNvSpPr/>
            <p:nvPr/>
          </p:nvSpPr>
          <p:spPr>
            <a:xfrm>
              <a:off x="1016603" y="247655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228;p8">
              <a:extLst>
                <a:ext uri="{FF2B5EF4-FFF2-40B4-BE49-F238E27FC236}">
                  <a16:creationId xmlns:a16="http://schemas.microsoft.com/office/drawing/2014/main" id="{698349A6-FD53-5A2E-16B4-1ABE660F76CD}"/>
                </a:ext>
              </a:extLst>
            </p:cNvPr>
            <p:cNvSpPr/>
            <p:nvPr/>
          </p:nvSpPr>
          <p:spPr>
            <a:xfrm>
              <a:off x="1018837" y="2079339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228;p8">
              <a:extLst>
                <a:ext uri="{FF2B5EF4-FFF2-40B4-BE49-F238E27FC236}">
                  <a16:creationId xmlns:a16="http://schemas.microsoft.com/office/drawing/2014/main" id="{0056C681-AFF0-9C4C-71CB-65EC1D2E5E99}"/>
                </a:ext>
              </a:extLst>
            </p:cNvPr>
            <p:cNvSpPr/>
            <p:nvPr/>
          </p:nvSpPr>
          <p:spPr>
            <a:xfrm>
              <a:off x="1022715" y="152870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228;p8">
              <a:extLst>
                <a:ext uri="{FF2B5EF4-FFF2-40B4-BE49-F238E27FC236}">
                  <a16:creationId xmlns:a16="http://schemas.microsoft.com/office/drawing/2014/main" id="{2E19A3C9-A703-02D1-1310-DE32C36456FF}"/>
                </a:ext>
              </a:extLst>
            </p:cNvPr>
            <p:cNvSpPr/>
            <p:nvPr/>
          </p:nvSpPr>
          <p:spPr>
            <a:xfrm>
              <a:off x="1788739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228;p8">
              <a:extLst>
                <a:ext uri="{FF2B5EF4-FFF2-40B4-BE49-F238E27FC236}">
                  <a16:creationId xmlns:a16="http://schemas.microsoft.com/office/drawing/2014/main" id="{9493878E-5F07-DA25-A297-335762A17C02}"/>
                </a:ext>
              </a:extLst>
            </p:cNvPr>
            <p:cNvSpPr/>
            <p:nvPr/>
          </p:nvSpPr>
          <p:spPr>
            <a:xfrm>
              <a:off x="1191599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228;p8">
              <a:extLst>
                <a:ext uri="{FF2B5EF4-FFF2-40B4-BE49-F238E27FC236}">
                  <a16:creationId xmlns:a16="http://schemas.microsoft.com/office/drawing/2014/main" id="{FEE6962B-81B5-0070-2B0B-4F303A11F92D}"/>
                </a:ext>
              </a:extLst>
            </p:cNvPr>
            <p:cNvSpPr/>
            <p:nvPr/>
          </p:nvSpPr>
          <p:spPr>
            <a:xfrm>
              <a:off x="830225" y="228150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228;p8">
              <a:extLst>
                <a:ext uri="{FF2B5EF4-FFF2-40B4-BE49-F238E27FC236}">
                  <a16:creationId xmlns:a16="http://schemas.microsoft.com/office/drawing/2014/main" id="{2EE610E1-E78D-9ABF-5F2D-6D410BCF46AE}"/>
                </a:ext>
              </a:extLst>
            </p:cNvPr>
            <p:cNvSpPr/>
            <p:nvPr/>
          </p:nvSpPr>
          <p:spPr>
            <a:xfrm>
              <a:off x="233085" y="228150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25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DD9C51F-025F-5DA1-616D-E98D16FB40F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16200000">
            <a:off x="7009849" y="2183334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26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40D10C-745E-165F-F87B-9928A9AFB29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16200000">
            <a:off x="7011812" y="2703791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27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1154B7F-B518-5FF7-7974-F9065C2ACA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2922096">
            <a:off x="7017188" y="3167378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28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917D96-D63B-EF57-7FF7-3A21BF3C44A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2922096">
            <a:off x="7019151" y="3687835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29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8B3225E-D9C6-1DA8-5CBE-C67C4D00E2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16200000">
            <a:off x="7211515" y="2940872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0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69EBC65-D7ED-E223-05B0-9B7AB721D4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16200000">
            <a:off x="7785315" y="2931230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1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3F19F59-35BA-9839-BE1E-8B168CE0D3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12656588">
            <a:off x="6237163" y="2951898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2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AE01BF-1A02-C3FB-810F-1F86C8352B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637" t="86656" r="34344" b="9111"/>
          <a:stretch/>
        </p:blipFill>
        <p:spPr>
          <a:xfrm rot="12656588">
            <a:off x="6810963" y="2942256"/>
            <a:ext cx="171764" cy="165575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33" name="Oval 1132">
            <a:extLst>
              <a:ext uri="{FF2B5EF4-FFF2-40B4-BE49-F238E27FC236}">
                <a16:creationId xmlns:a16="http://schemas.microsoft.com/office/drawing/2014/main" id="{08CA9E98-0A9B-B74D-8229-6556384DD4A7}"/>
              </a:ext>
            </a:extLst>
          </p:cNvPr>
          <p:cNvSpPr/>
          <p:nvPr/>
        </p:nvSpPr>
        <p:spPr>
          <a:xfrm>
            <a:off x="6980215" y="2662379"/>
            <a:ext cx="248670" cy="244565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BEBAB0DC-41F2-69E2-245A-1BB491F38782}"/>
              </a:ext>
            </a:extLst>
          </p:cNvPr>
          <p:cNvSpPr/>
          <p:nvPr/>
        </p:nvSpPr>
        <p:spPr>
          <a:xfrm>
            <a:off x="6767443" y="2903531"/>
            <a:ext cx="248670" cy="244565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5" name="Google Shape;225;p8">
            <a:extLst>
              <a:ext uri="{FF2B5EF4-FFF2-40B4-BE49-F238E27FC236}">
                <a16:creationId xmlns:a16="http://schemas.microsoft.com/office/drawing/2014/main" id="{223FBBB4-40C3-082A-B461-237E421648A3}"/>
              </a:ext>
            </a:extLst>
          </p:cNvPr>
          <p:cNvSpPr/>
          <p:nvPr/>
        </p:nvSpPr>
        <p:spPr>
          <a:xfrm>
            <a:off x="8006634" y="2189478"/>
            <a:ext cx="1992493" cy="1992493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dirty="0"/>
          </a:p>
        </p:txBody>
      </p:sp>
      <p:sp>
        <p:nvSpPr>
          <p:cNvPr id="1136" name="Google Shape;228;p8">
            <a:extLst>
              <a:ext uri="{FF2B5EF4-FFF2-40B4-BE49-F238E27FC236}">
                <a16:creationId xmlns:a16="http://schemas.microsoft.com/office/drawing/2014/main" id="{F290BD94-1CEA-9FAE-15C8-6E242DE66AEE}"/>
              </a:ext>
            </a:extLst>
          </p:cNvPr>
          <p:cNvSpPr/>
          <p:nvPr/>
        </p:nvSpPr>
        <p:spPr>
          <a:xfrm>
            <a:off x="8705442" y="3085704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228;p8">
            <a:extLst>
              <a:ext uri="{FF2B5EF4-FFF2-40B4-BE49-F238E27FC236}">
                <a16:creationId xmlns:a16="http://schemas.microsoft.com/office/drawing/2014/main" id="{2B15EA8A-1CA2-008C-C48E-BD411308AF58}"/>
              </a:ext>
            </a:extLst>
          </p:cNvPr>
          <p:cNvSpPr/>
          <p:nvPr/>
        </p:nvSpPr>
        <p:spPr>
          <a:xfrm>
            <a:off x="8565753" y="323285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228;p8">
            <a:extLst>
              <a:ext uri="{FF2B5EF4-FFF2-40B4-BE49-F238E27FC236}">
                <a16:creationId xmlns:a16="http://schemas.microsoft.com/office/drawing/2014/main" id="{1CFC654A-C5A7-63F8-CB25-CD48C610FEFA}"/>
              </a:ext>
            </a:extLst>
          </p:cNvPr>
          <p:cNvSpPr/>
          <p:nvPr/>
        </p:nvSpPr>
        <p:spPr>
          <a:xfrm>
            <a:off x="8708869" y="323285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228;p8">
            <a:extLst>
              <a:ext uri="{FF2B5EF4-FFF2-40B4-BE49-F238E27FC236}">
                <a16:creationId xmlns:a16="http://schemas.microsoft.com/office/drawing/2014/main" id="{A0115D64-56C4-4BB8-E0E7-5FEC5E2A3AEB}"/>
              </a:ext>
            </a:extLst>
          </p:cNvPr>
          <p:cNvSpPr/>
          <p:nvPr/>
        </p:nvSpPr>
        <p:spPr>
          <a:xfrm>
            <a:off x="8560788" y="308744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228;p8">
            <a:extLst>
              <a:ext uri="{FF2B5EF4-FFF2-40B4-BE49-F238E27FC236}">
                <a16:creationId xmlns:a16="http://schemas.microsoft.com/office/drawing/2014/main" id="{D42126F2-5500-F51D-5775-9A2C1F3DEFEF}"/>
              </a:ext>
            </a:extLst>
          </p:cNvPr>
          <p:cNvSpPr/>
          <p:nvPr/>
        </p:nvSpPr>
        <p:spPr>
          <a:xfrm>
            <a:off x="8223579" y="3095325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228;p8">
            <a:extLst>
              <a:ext uri="{FF2B5EF4-FFF2-40B4-BE49-F238E27FC236}">
                <a16:creationId xmlns:a16="http://schemas.microsoft.com/office/drawing/2014/main" id="{4FA91FA0-55DF-3E39-82FE-43DFF7D36011}"/>
              </a:ext>
            </a:extLst>
          </p:cNvPr>
          <p:cNvSpPr/>
          <p:nvPr/>
        </p:nvSpPr>
        <p:spPr>
          <a:xfrm>
            <a:off x="8083890" y="324247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228;p8">
            <a:extLst>
              <a:ext uri="{FF2B5EF4-FFF2-40B4-BE49-F238E27FC236}">
                <a16:creationId xmlns:a16="http://schemas.microsoft.com/office/drawing/2014/main" id="{F5A5148A-DFD4-5BB5-FC6A-89895455DF4E}"/>
              </a:ext>
            </a:extLst>
          </p:cNvPr>
          <p:cNvSpPr/>
          <p:nvPr/>
        </p:nvSpPr>
        <p:spPr>
          <a:xfrm>
            <a:off x="8227006" y="324247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228;p8">
            <a:extLst>
              <a:ext uri="{FF2B5EF4-FFF2-40B4-BE49-F238E27FC236}">
                <a16:creationId xmlns:a16="http://schemas.microsoft.com/office/drawing/2014/main" id="{17AE2CA4-75AF-C18B-9636-39555480CB51}"/>
              </a:ext>
            </a:extLst>
          </p:cNvPr>
          <p:cNvSpPr/>
          <p:nvPr/>
        </p:nvSpPr>
        <p:spPr>
          <a:xfrm>
            <a:off x="8078925" y="3097062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228;p8">
            <a:extLst>
              <a:ext uri="{FF2B5EF4-FFF2-40B4-BE49-F238E27FC236}">
                <a16:creationId xmlns:a16="http://schemas.microsoft.com/office/drawing/2014/main" id="{01914319-0F2F-B2F1-BFA7-3AA2B95B3F29}"/>
              </a:ext>
            </a:extLst>
          </p:cNvPr>
          <p:cNvSpPr/>
          <p:nvPr/>
        </p:nvSpPr>
        <p:spPr>
          <a:xfrm>
            <a:off x="9793995" y="3080106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228;p8">
            <a:extLst>
              <a:ext uri="{FF2B5EF4-FFF2-40B4-BE49-F238E27FC236}">
                <a16:creationId xmlns:a16="http://schemas.microsoft.com/office/drawing/2014/main" id="{6692C293-D4BE-9A07-9F7C-4E0F6AC343FA}"/>
              </a:ext>
            </a:extLst>
          </p:cNvPr>
          <p:cNvSpPr/>
          <p:nvPr/>
        </p:nvSpPr>
        <p:spPr>
          <a:xfrm>
            <a:off x="9654306" y="3227260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228;p8">
            <a:extLst>
              <a:ext uri="{FF2B5EF4-FFF2-40B4-BE49-F238E27FC236}">
                <a16:creationId xmlns:a16="http://schemas.microsoft.com/office/drawing/2014/main" id="{4F50D71F-B506-8874-481B-65C47337B1C6}"/>
              </a:ext>
            </a:extLst>
          </p:cNvPr>
          <p:cNvSpPr/>
          <p:nvPr/>
        </p:nvSpPr>
        <p:spPr>
          <a:xfrm>
            <a:off x="9797422" y="3227260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228;p8">
            <a:extLst>
              <a:ext uri="{FF2B5EF4-FFF2-40B4-BE49-F238E27FC236}">
                <a16:creationId xmlns:a16="http://schemas.microsoft.com/office/drawing/2014/main" id="{03D04DD6-E890-FE01-2728-D0E772488BA9}"/>
              </a:ext>
            </a:extLst>
          </p:cNvPr>
          <p:cNvSpPr/>
          <p:nvPr/>
        </p:nvSpPr>
        <p:spPr>
          <a:xfrm>
            <a:off x="9649341" y="3081843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228;p8">
            <a:extLst>
              <a:ext uri="{FF2B5EF4-FFF2-40B4-BE49-F238E27FC236}">
                <a16:creationId xmlns:a16="http://schemas.microsoft.com/office/drawing/2014/main" id="{EDFF0425-5CB5-FA26-BB6D-A568B75356B2}"/>
              </a:ext>
            </a:extLst>
          </p:cNvPr>
          <p:cNvSpPr/>
          <p:nvPr/>
        </p:nvSpPr>
        <p:spPr>
          <a:xfrm>
            <a:off x="9312132" y="3089727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228;p8">
            <a:extLst>
              <a:ext uri="{FF2B5EF4-FFF2-40B4-BE49-F238E27FC236}">
                <a16:creationId xmlns:a16="http://schemas.microsoft.com/office/drawing/2014/main" id="{736508F8-D2FB-3FCD-675D-F9188B7A772C}"/>
              </a:ext>
            </a:extLst>
          </p:cNvPr>
          <p:cNvSpPr/>
          <p:nvPr/>
        </p:nvSpPr>
        <p:spPr>
          <a:xfrm>
            <a:off x="9172443" y="323688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228;p8">
            <a:extLst>
              <a:ext uri="{FF2B5EF4-FFF2-40B4-BE49-F238E27FC236}">
                <a16:creationId xmlns:a16="http://schemas.microsoft.com/office/drawing/2014/main" id="{B1243E65-8F18-3AA4-9FB3-B23B3E08DC02}"/>
              </a:ext>
            </a:extLst>
          </p:cNvPr>
          <p:cNvSpPr/>
          <p:nvPr/>
        </p:nvSpPr>
        <p:spPr>
          <a:xfrm>
            <a:off x="9315559" y="323688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228;p8">
            <a:extLst>
              <a:ext uri="{FF2B5EF4-FFF2-40B4-BE49-F238E27FC236}">
                <a16:creationId xmlns:a16="http://schemas.microsoft.com/office/drawing/2014/main" id="{13232A95-284C-C793-27A3-73A64D0C0E2D}"/>
              </a:ext>
            </a:extLst>
          </p:cNvPr>
          <p:cNvSpPr/>
          <p:nvPr/>
        </p:nvSpPr>
        <p:spPr>
          <a:xfrm>
            <a:off x="9167478" y="3091464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228;p8">
            <a:extLst>
              <a:ext uri="{FF2B5EF4-FFF2-40B4-BE49-F238E27FC236}">
                <a16:creationId xmlns:a16="http://schemas.microsoft.com/office/drawing/2014/main" id="{ED1D638D-87C5-4E31-FEAC-46A3B631A885}"/>
              </a:ext>
            </a:extLst>
          </p:cNvPr>
          <p:cNvSpPr/>
          <p:nvPr/>
        </p:nvSpPr>
        <p:spPr>
          <a:xfrm>
            <a:off x="9033099" y="341840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228;p8">
            <a:extLst>
              <a:ext uri="{FF2B5EF4-FFF2-40B4-BE49-F238E27FC236}">
                <a16:creationId xmlns:a16="http://schemas.microsoft.com/office/drawing/2014/main" id="{C24F8882-7544-5975-5EF1-0C159B4D4922}"/>
              </a:ext>
            </a:extLst>
          </p:cNvPr>
          <p:cNvSpPr/>
          <p:nvPr/>
        </p:nvSpPr>
        <p:spPr>
          <a:xfrm>
            <a:off x="8893410" y="3565563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228;p8">
            <a:extLst>
              <a:ext uri="{FF2B5EF4-FFF2-40B4-BE49-F238E27FC236}">
                <a16:creationId xmlns:a16="http://schemas.microsoft.com/office/drawing/2014/main" id="{BC363D28-2A89-D90F-5302-927E5AE93F33}"/>
              </a:ext>
            </a:extLst>
          </p:cNvPr>
          <p:cNvSpPr/>
          <p:nvPr/>
        </p:nvSpPr>
        <p:spPr>
          <a:xfrm>
            <a:off x="9036526" y="3565563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228;p8">
            <a:extLst>
              <a:ext uri="{FF2B5EF4-FFF2-40B4-BE49-F238E27FC236}">
                <a16:creationId xmlns:a16="http://schemas.microsoft.com/office/drawing/2014/main" id="{1528540B-94D9-E81C-91B0-084A968ECB97}"/>
              </a:ext>
            </a:extLst>
          </p:cNvPr>
          <p:cNvSpPr/>
          <p:nvPr/>
        </p:nvSpPr>
        <p:spPr>
          <a:xfrm>
            <a:off x="8888445" y="3420146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228;p8">
            <a:extLst>
              <a:ext uri="{FF2B5EF4-FFF2-40B4-BE49-F238E27FC236}">
                <a16:creationId xmlns:a16="http://schemas.microsoft.com/office/drawing/2014/main" id="{47BB8573-0CA3-410D-5E4A-723B333360D1}"/>
              </a:ext>
            </a:extLst>
          </p:cNvPr>
          <p:cNvSpPr/>
          <p:nvPr/>
        </p:nvSpPr>
        <p:spPr>
          <a:xfrm>
            <a:off x="9033099" y="3892207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228;p8">
            <a:extLst>
              <a:ext uri="{FF2B5EF4-FFF2-40B4-BE49-F238E27FC236}">
                <a16:creationId xmlns:a16="http://schemas.microsoft.com/office/drawing/2014/main" id="{37395262-416D-1D14-D2D5-1C8297346DB1}"/>
              </a:ext>
            </a:extLst>
          </p:cNvPr>
          <p:cNvSpPr/>
          <p:nvPr/>
        </p:nvSpPr>
        <p:spPr>
          <a:xfrm>
            <a:off x="8893410" y="403936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228;p8">
            <a:extLst>
              <a:ext uri="{FF2B5EF4-FFF2-40B4-BE49-F238E27FC236}">
                <a16:creationId xmlns:a16="http://schemas.microsoft.com/office/drawing/2014/main" id="{8A3AA8BE-45DD-907C-6212-2A8AE9FDEC94}"/>
              </a:ext>
            </a:extLst>
          </p:cNvPr>
          <p:cNvSpPr/>
          <p:nvPr/>
        </p:nvSpPr>
        <p:spPr>
          <a:xfrm>
            <a:off x="9036526" y="403936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228;p8">
            <a:extLst>
              <a:ext uri="{FF2B5EF4-FFF2-40B4-BE49-F238E27FC236}">
                <a16:creationId xmlns:a16="http://schemas.microsoft.com/office/drawing/2014/main" id="{8FC0E83C-86E7-817A-1EB8-0F456D1EF8F5}"/>
              </a:ext>
            </a:extLst>
          </p:cNvPr>
          <p:cNvSpPr/>
          <p:nvPr/>
        </p:nvSpPr>
        <p:spPr>
          <a:xfrm>
            <a:off x="8888445" y="3893944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228;p8">
            <a:extLst>
              <a:ext uri="{FF2B5EF4-FFF2-40B4-BE49-F238E27FC236}">
                <a16:creationId xmlns:a16="http://schemas.microsoft.com/office/drawing/2014/main" id="{E7BC9162-7653-9160-46DE-8496E8D28A8B}"/>
              </a:ext>
            </a:extLst>
          </p:cNvPr>
          <p:cNvSpPr/>
          <p:nvPr/>
        </p:nvSpPr>
        <p:spPr>
          <a:xfrm>
            <a:off x="9020675" y="225506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228;p8">
            <a:extLst>
              <a:ext uri="{FF2B5EF4-FFF2-40B4-BE49-F238E27FC236}">
                <a16:creationId xmlns:a16="http://schemas.microsoft.com/office/drawing/2014/main" id="{82374E96-FAFE-AEAC-3939-529AB15DA35F}"/>
              </a:ext>
            </a:extLst>
          </p:cNvPr>
          <p:cNvSpPr/>
          <p:nvPr/>
        </p:nvSpPr>
        <p:spPr>
          <a:xfrm>
            <a:off x="8880986" y="2402222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228;p8">
            <a:extLst>
              <a:ext uri="{FF2B5EF4-FFF2-40B4-BE49-F238E27FC236}">
                <a16:creationId xmlns:a16="http://schemas.microsoft.com/office/drawing/2014/main" id="{94A41F71-9133-274E-2235-B92631D2FF66}"/>
              </a:ext>
            </a:extLst>
          </p:cNvPr>
          <p:cNvSpPr/>
          <p:nvPr/>
        </p:nvSpPr>
        <p:spPr>
          <a:xfrm>
            <a:off x="9024102" y="2402222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228;p8">
            <a:extLst>
              <a:ext uri="{FF2B5EF4-FFF2-40B4-BE49-F238E27FC236}">
                <a16:creationId xmlns:a16="http://schemas.microsoft.com/office/drawing/2014/main" id="{9E30F1E4-B9A9-0D2A-4E85-2E5F4CE55E83}"/>
              </a:ext>
            </a:extLst>
          </p:cNvPr>
          <p:cNvSpPr/>
          <p:nvPr/>
        </p:nvSpPr>
        <p:spPr>
          <a:xfrm>
            <a:off x="8876021" y="2256805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228;p8">
            <a:extLst>
              <a:ext uri="{FF2B5EF4-FFF2-40B4-BE49-F238E27FC236}">
                <a16:creationId xmlns:a16="http://schemas.microsoft.com/office/drawing/2014/main" id="{11F3B8C7-EEB9-6FE9-4A86-65E0E64394F4}"/>
              </a:ext>
            </a:extLst>
          </p:cNvPr>
          <p:cNvSpPr/>
          <p:nvPr/>
        </p:nvSpPr>
        <p:spPr>
          <a:xfrm>
            <a:off x="9020675" y="272886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228;p8">
            <a:extLst>
              <a:ext uri="{FF2B5EF4-FFF2-40B4-BE49-F238E27FC236}">
                <a16:creationId xmlns:a16="http://schemas.microsoft.com/office/drawing/2014/main" id="{BB264C10-45E5-C9EE-158D-78E679E70112}"/>
              </a:ext>
            </a:extLst>
          </p:cNvPr>
          <p:cNvSpPr/>
          <p:nvPr/>
        </p:nvSpPr>
        <p:spPr>
          <a:xfrm>
            <a:off x="8880986" y="287602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228;p8">
            <a:extLst>
              <a:ext uri="{FF2B5EF4-FFF2-40B4-BE49-F238E27FC236}">
                <a16:creationId xmlns:a16="http://schemas.microsoft.com/office/drawing/2014/main" id="{0BDFFBED-2DCE-F926-20A6-1530C0F0479C}"/>
              </a:ext>
            </a:extLst>
          </p:cNvPr>
          <p:cNvSpPr/>
          <p:nvPr/>
        </p:nvSpPr>
        <p:spPr>
          <a:xfrm>
            <a:off x="9024102" y="287602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228;p8">
            <a:extLst>
              <a:ext uri="{FF2B5EF4-FFF2-40B4-BE49-F238E27FC236}">
                <a16:creationId xmlns:a16="http://schemas.microsoft.com/office/drawing/2014/main" id="{E0A56315-C096-6EB0-657F-2108B0F1E3A3}"/>
              </a:ext>
            </a:extLst>
          </p:cNvPr>
          <p:cNvSpPr/>
          <p:nvPr/>
        </p:nvSpPr>
        <p:spPr>
          <a:xfrm>
            <a:off x="8876021" y="273060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429CA4F7-8F8D-5F2B-C676-885267FC1321}"/>
              </a:ext>
            </a:extLst>
          </p:cNvPr>
          <p:cNvSpPr/>
          <p:nvPr/>
        </p:nvSpPr>
        <p:spPr>
          <a:xfrm>
            <a:off x="8794678" y="2640671"/>
            <a:ext cx="417635" cy="410740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9" name="Google Shape;225;p8">
            <a:extLst>
              <a:ext uri="{FF2B5EF4-FFF2-40B4-BE49-F238E27FC236}">
                <a16:creationId xmlns:a16="http://schemas.microsoft.com/office/drawing/2014/main" id="{99BD901D-7777-37FA-5FD7-69165AB410A9}"/>
              </a:ext>
            </a:extLst>
          </p:cNvPr>
          <p:cNvSpPr/>
          <p:nvPr/>
        </p:nvSpPr>
        <p:spPr>
          <a:xfrm>
            <a:off x="8006634" y="4447925"/>
            <a:ext cx="1992493" cy="1992493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dirty="0"/>
          </a:p>
        </p:txBody>
      </p:sp>
      <p:sp>
        <p:nvSpPr>
          <p:cNvPr id="1230" name="Google Shape;228;p8">
            <a:extLst>
              <a:ext uri="{FF2B5EF4-FFF2-40B4-BE49-F238E27FC236}">
                <a16:creationId xmlns:a16="http://schemas.microsoft.com/office/drawing/2014/main" id="{5B1A5F91-CA9E-561C-82D2-F4C902FB877D}"/>
              </a:ext>
            </a:extLst>
          </p:cNvPr>
          <p:cNvSpPr/>
          <p:nvPr/>
        </p:nvSpPr>
        <p:spPr>
          <a:xfrm>
            <a:off x="8705442" y="534415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228;p8">
            <a:extLst>
              <a:ext uri="{FF2B5EF4-FFF2-40B4-BE49-F238E27FC236}">
                <a16:creationId xmlns:a16="http://schemas.microsoft.com/office/drawing/2014/main" id="{5F761D02-5F09-1902-7E47-BEDC9966CA55}"/>
              </a:ext>
            </a:extLst>
          </p:cNvPr>
          <p:cNvSpPr/>
          <p:nvPr/>
        </p:nvSpPr>
        <p:spPr>
          <a:xfrm>
            <a:off x="8565753" y="5491305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228;p8">
            <a:extLst>
              <a:ext uri="{FF2B5EF4-FFF2-40B4-BE49-F238E27FC236}">
                <a16:creationId xmlns:a16="http://schemas.microsoft.com/office/drawing/2014/main" id="{C0603594-278E-A6B1-F977-B84A472C0B79}"/>
              </a:ext>
            </a:extLst>
          </p:cNvPr>
          <p:cNvSpPr/>
          <p:nvPr/>
        </p:nvSpPr>
        <p:spPr>
          <a:xfrm>
            <a:off x="8708869" y="5491305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228;p8">
            <a:extLst>
              <a:ext uri="{FF2B5EF4-FFF2-40B4-BE49-F238E27FC236}">
                <a16:creationId xmlns:a16="http://schemas.microsoft.com/office/drawing/2014/main" id="{E15E8C19-FCCF-C0F2-071B-EB2BD6BF4809}"/>
              </a:ext>
            </a:extLst>
          </p:cNvPr>
          <p:cNvSpPr/>
          <p:nvPr/>
        </p:nvSpPr>
        <p:spPr>
          <a:xfrm>
            <a:off x="8560788" y="534588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228;p8">
            <a:extLst>
              <a:ext uri="{FF2B5EF4-FFF2-40B4-BE49-F238E27FC236}">
                <a16:creationId xmlns:a16="http://schemas.microsoft.com/office/drawing/2014/main" id="{7519EEC5-D4C5-5BA6-63AD-0708E5BCE1A8}"/>
              </a:ext>
            </a:extLst>
          </p:cNvPr>
          <p:cNvSpPr/>
          <p:nvPr/>
        </p:nvSpPr>
        <p:spPr>
          <a:xfrm>
            <a:off x="8223579" y="535377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228;p8">
            <a:extLst>
              <a:ext uri="{FF2B5EF4-FFF2-40B4-BE49-F238E27FC236}">
                <a16:creationId xmlns:a16="http://schemas.microsoft.com/office/drawing/2014/main" id="{609D7017-65A7-3EC5-4D2C-EA7092A6A4E1}"/>
              </a:ext>
            </a:extLst>
          </p:cNvPr>
          <p:cNvSpPr/>
          <p:nvPr/>
        </p:nvSpPr>
        <p:spPr>
          <a:xfrm>
            <a:off x="8083890" y="550092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228;p8">
            <a:extLst>
              <a:ext uri="{FF2B5EF4-FFF2-40B4-BE49-F238E27FC236}">
                <a16:creationId xmlns:a16="http://schemas.microsoft.com/office/drawing/2014/main" id="{58FD387F-10B2-0200-E352-65B42C974029}"/>
              </a:ext>
            </a:extLst>
          </p:cNvPr>
          <p:cNvSpPr/>
          <p:nvPr/>
        </p:nvSpPr>
        <p:spPr>
          <a:xfrm>
            <a:off x="8227006" y="550092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228;p8">
            <a:extLst>
              <a:ext uri="{FF2B5EF4-FFF2-40B4-BE49-F238E27FC236}">
                <a16:creationId xmlns:a16="http://schemas.microsoft.com/office/drawing/2014/main" id="{7540A369-F357-AD3C-EE71-F8A38251A08B}"/>
              </a:ext>
            </a:extLst>
          </p:cNvPr>
          <p:cNvSpPr/>
          <p:nvPr/>
        </p:nvSpPr>
        <p:spPr>
          <a:xfrm>
            <a:off x="8078925" y="535550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228;p8">
            <a:extLst>
              <a:ext uri="{FF2B5EF4-FFF2-40B4-BE49-F238E27FC236}">
                <a16:creationId xmlns:a16="http://schemas.microsoft.com/office/drawing/2014/main" id="{FC337487-6123-3500-BEF7-36CCAE5F905C}"/>
              </a:ext>
            </a:extLst>
          </p:cNvPr>
          <p:cNvSpPr/>
          <p:nvPr/>
        </p:nvSpPr>
        <p:spPr>
          <a:xfrm>
            <a:off x="9793995" y="5338553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228;p8">
            <a:extLst>
              <a:ext uri="{FF2B5EF4-FFF2-40B4-BE49-F238E27FC236}">
                <a16:creationId xmlns:a16="http://schemas.microsoft.com/office/drawing/2014/main" id="{E6B086A6-8176-FE9D-E3FC-685CD1942733}"/>
              </a:ext>
            </a:extLst>
          </p:cNvPr>
          <p:cNvSpPr/>
          <p:nvPr/>
        </p:nvSpPr>
        <p:spPr>
          <a:xfrm>
            <a:off x="9654306" y="5485707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228;p8">
            <a:extLst>
              <a:ext uri="{FF2B5EF4-FFF2-40B4-BE49-F238E27FC236}">
                <a16:creationId xmlns:a16="http://schemas.microsoft.com/office/drawing/2014/main" id="{E3A4373A-3B8D-C51C-D735-4214C8DB0102}"/>
              </a:ext>
            </a:extLst>
          </p:cNvPr>
          <p:cNvSpPr/>
          <p:nvPr/>
        </p:nvSpPr>
        <p:spPr>
          <a:xfrm>
            <a:off x="9797422" y="5485707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228;p8">
            <a:extLst>
              <a:ext uri="{FF2B5EF4-FFF2-40B4-BE49-F238E27FC236}">
                <a16:creationId xmlns:a16="http://schemas.microsoft.com/office/drawing/2014/main" id="{B38BFD73-BD37-D9EC-EF36-32F6F9A262CC}"/>
              </a:ext>
            </a:extLst>
          </p:cNvPr>
          <p:cNvSpPr/>
          <p:nvPr/>
        </p:nvSpPr>
        <p:spPr>
          <a:xfrm>
            <a:off x="9649341" y="5340290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228;p8">
            <a:extLst>
              <a:ext uri="{FF2B5EF4-FFF2-40B4-BE49-F238E27FC236}">
                <a16:creationId xmlns:a16="http://schemas.microsoft.com/office/drawing/2014/main" id="{D94F1142-4C58-BAD3-FAEC-202EDA9A3DA7}"/>
              </a:ext>
            </a:extLst>
          </p:cNvPr>
          <p:cNvSpPr/>
          <p:nvPr/>
        </p:nvSpPr>
        <p:spPr>
          <a:xfrm>
            <a:off x="9312132" y="5348174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228;p8">
            <a:extLst>
              <a:ext uri="{FF2B5EF4-FFF2-40B4-BE49-F238E27FC236}">
                <a16:creationId xmlns:a16="http://schemas.microsoft.com/office/drawing/2014/main" id="{21DB643B-0313-DEA4-12F2-62778B13BBA1}"/>
              </a:ext>
            </a:extLst>
          </p:cNvPr>
          <p:cNvSpPr/>
          <p:nvPr/>
        </p:nvSpPr>
        <p:spPr>
          <a:xfrm>
            <a:off x="9172443" y="549532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228;p8">
            <a:extLst>
              <a:ext uri="{FF2B5EF4-FFF2-40B4-BE49-F238E27FC236}">
                <a16:creationId xmlns:a16="http://schemas.microsoft.com/office/drawing/2014/main" id="{FB9B4A60-C324-504C-B2CD-3709FD14C59A}"/>
              </a:ext>
            </a:extLst>
          </p:cNvPr>
          <p:cNvSpPr/>
          <p:nvPr/>
        </p:nvSpPr>
        <p:spPr>
          <a:xfrm>
            <a:off x="9315559" y="549532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228;p8">
            <a:extLst>
              <a:ext uri="{FF2B5EF4-FFF2-40B4-BE49-F238E27FC236}">
                <a16:creationId xmlns:a16="http://schemas.microsoft.com/office/drawing/2014/main" id="{B176C4CF-D80F-1A57-A147-9375E712C605}"/>
              </a:ext>
            </a:extLst>
          </p:cNvPr>
          <p:cNvSpPr/>
          <p:nvPr/>
        </p:nvSpPr>
        <p:spPr>
          <a:xfrm>
            <a:off x="9167478" y="534991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228;p8">
            <a:extLst>
              <a:ext uri="{FF2B5EF4-FFF2-40B4-BE49-F238E27FC236}">
                <a16:creationId xmlns:a16="http://schemas.microsoft.com/office/drawing/2014/main" id="{CABA1BFE-A8C7-46F0-530B-6234968DC383}"/>
              </a:ext>
            </a:extLst>
          </p:cNvPr>
          <p:cNvSpPr/>
          <p:nvPr/>
        </p:nvSpPr>
        <p:spPr>
          <a:xfrm>
            <a:off x="9033099" y="5676856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228;p8">
            <a:extLst>
              <a:ext uri="{FF2B5EF4-FFF2-40B4-BE49-F238E27FC236}">
                <a16:creationId xmlns:a16="http://schemas.microsoft.com/office/drawing/2014/main" id="{88E69CB7-AF3A-DD43-84FB-90F370F163DA}"/>
              </a:ext>
            </a:extLst>
          </p:cNvPr>
          <p:cNvSpPr/>
          <p:nvPr/>
        </p:nvSpPr>
        <p:spPr>
          <a:xfrm>
            <a:off x="8893410" y="5824010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228;p8">
            <a:extLst>
              <a:ext uri="{FF2B5EF4-FFF2-40B4-BE49-F238E27FC236}">
                <a16:creationId xmlns:a16="http://schemas.microsoft.com/office/drawing/2014/main" id="{F1A6462A-1A2E-8A25-93B0-0DB0E57BA596}"/>
              </a:ext>
            </a:extLst>
          </p:cNvPr>
          <p:cNvSpPr/>
          <p:nvPr/>
        </p:nvSpPr>
        <p:spPr>
          <a:xfrm>
            <a:off x="9036526" y="5824010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228;p8">
            <a:extLst>
              <a:ext uri="{FF2B5EF4-FFF2-40B4-BE49-F238E27FC236}">
                <a16:creationId xmlns:a16="http://schemas.microsoft.com/office/drawing/2014/main" id="{F33261D5-20FF-1A55-B4E2-AB5C50C510F0}"/>
              </a:ext>
            </a:extLst>
          </p:cNvPr>
          <p:cNvSpPr/>
          <p:nvPr/>
        </p:nvSpPr>
        <p:spPr>
          <a:xfrm>
            <a:off x="8888445" y="5678593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228;p8">
            <a:extLst>
              <a:ext uri="{FF2B5EF4-FFF2-40B4-BE49-F238E27FC236}">
                <a16:creationId xmlns:a16="http://schemas.microsoft.com/office/drawing/2014/main" id="{DAD8CC7B-8537-3479-BD98-58D0978017B0}"/>
              </a:ext>
            </a:extLst>
          </p:cNvPr>
          <p:cNvSpPr/>
          <p:nvPr/>
        </p:nvSpPr>
        <p:spPr>
          <a:xfrm>
            <a:off x="9033099" y="6150654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228;p8">
            <a:extLst>
              <a:ext uri="{FF2B5EF4-FFF2-40B4-BE49-F238E27FC236}">
                <a16:creationId xmlns:a16="http://schemas.microsoft.com/office/drawing/2014/main" id="{A4612C32-77FF-B694-B943-2C3A494CF0AF}"/>
              </a:ext>
            </a:extLst>
          </p:cNvPr>
          <p:cNvSpPr/>
          <p:nvPr/>
        </p:nvSpPr>
        <p:spPr>
          <a:xfrm>
            <a:off x="8893410" y="629780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228;p8">
            <a:extLst>
              <a:ext uri="{FF2B5EF4-FFF2-40B4-BE49-F238E27FC236}">
                <a16:creationId xmlns:a16="http://schemas.microsoft.com/office/drawing/2014/main" id="{3D8C25CA-D068-7B48-8A22-83B48BC32FDE}"/>
              </a:ext>
            </a:extLst>
          </p:cNvPr>
          <p:cNvSpPr/>
          <p:nvPr/>
        </p:nvSpPr>
        <p:spPr>
          <a:xfrm>
            <a:off x="9036526" y="6297808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228;p8">
            <a:extLst>
              <a:ext uri="{FF2B5EF4-FFF2-40B4-BE49-F238E27FC236}">
                <a16:creationId xmlns:a16="http://schemas.microsoft.com/office/drawing/2014/main" id="{4DABB8EB-DEE3-9DFC-0FD7-9E3642690664}"/>
              </a:ext>
            </a:extLst>
          </p:cNvPr>
          <p:cNvSpPr/>
          <p:nvPr/>
        </p:nvSpPr>
        <p:spPr>
          <a:xfrm>
            <a:off x="8888445" y="6152391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228;p8">
            <a:extLst>
              <a:ext uri="{FF2B5EF4-FFF2-40B4-BE49-F238E27FC236}">
                <a16:creationId xmlns:a16="http://schemas.microsoft.com/office/drawing/2014/main" id="{3AAC34DD-9AC9-488F-CB21-1EB7A0397E73}"/>
              </a:ext>
            </a:extLst>
          </p:cNvPr>
          <p:cNvSpPr/>
          <p:nvPr/>
        </p:nvSpPr>
        <p:spPr>
          <a:xfrm>
            <a:off x="9020675" y="4513515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228;p8">
            <a:extLst>
              <a:ext uri="{FF2B5EF4-FFF2-40B4-BE49-F238E27FC236}">
                <a16:creationId xmlns:a16="http://schemas.microsoft.com/office/drawing/2014/main" id="{0C7DB09C-A0AC-9105-930E-42479CEAD41E}"/>
              </a:ext>
            </a:extLst>
          </p:cNvPr>
          <p:cNvSpPr/>
          <p:nvPr/>
        </p:nvSpPr>
        <p:spPr>
          <a:xfrm>
            <a:off x="8880986" y="466066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228;p8">
            <a:extLst>
              <a:ext uri="{FF2B5EF4-FFF2-40B4-BE49-F238E27FC236}">
                <a16:creationId xmlns:a16="http://schemas.microsoft.com/office/drawing/2014/main" id="{97FB3696-9F80-ECB7-2620-E7A6C5062DA5}"/>
              </a:ext>
            </a:extLst>
          </p:cNvPr>
          <p:cNvSpPr/>
          <p:nvPr/>
        </p:nvSpPr>
        <p:spPr>
          <a:xfrm>
            <a:off x="9024102" y="4660669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228;p8">
            <a:extLst>
              <a:ext uri="{FF2B5EF4-FFF2-40B4-BE49-F238E27FC236}">
                <a16:creationId xmlns:a16="http://schemas.microsoft.com/office/drawing/2014/main" id="{1FC39E29-A42D-B753-8412-EDBEB37B6F15}"/>
              </a:ext>
            </a:extLst>
          </p:cNvPr>
          <p:cNvSpPr/>
          <p:nvPr/>
        </p:nvSpPr>
        <p:spPr>
          <a:xfrm>
            <a:off x="8876021" y="4515252"/>
            <a:ext cx="91440" cy="914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228;p8">
            <a:extLst>
              <a:ext uri="{FF2B5EF4-FFF2-40B4-BE49-F238E27FC236}">
                <a16:creationId xmlns:a16="http://schemas.microsoft.com/office/drawing/2014/main" id="{87BE3F48-BA02-CFB9-B54F-24ADF517A74A}"/>
              </a:ext>
            </a:extLst>
          </p:cNvPr>
          <p:cNvSpPr/>
          <p:nvPr/>
        </p:nvSpPr>
        <p:spPr>
          <a:xfrm>
            <a:off x="9020675" y="498731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228;p8">
            <a:extLst>
              <a:ext uri="{FF2B5EF4-FFF2-40B4-BE49-F238E27FC236}">
                <a16:creationId xmlns:a16="http://schemas.microsoft.com/office/drawing/2014/main" id="{E04EA09E-4027-B265-5A4D-7CCE17963B6B}"/>
              </a:ext>
            </a:extLst>
          </p:cNvPr>
          <p:cNvSpPr/>
          <p:nvPr/>
        </p:nvSpPr>
        <p:spPr>
          <a:xfrm>
            <a:off x="8880986" y="513446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228;p8">
            <a:extLst>
              <a:ext uri="{FF2B5EF4-FFF2-40B4-BE49-F238E27FC236}">
                <a16:creationId xmlns:a16="http://schemas.microsoft.com/office/drawing/2014/main" id="{25C49915-42B9-2C96-EFE0-32487DC92729}"/>
              </a:ext>
            </a:extLst>
          </p:cNvPr>
          <p:cNvSpPr/>
          <p:nvPr/>
        </p:nvSpPr>
        <p:spPr>
          <a:xfrm>
            <a:off x="9024102" y="513446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228;p8">
            <a:extLst>
              <a:ext uri="{FF2B5EF4-FFF2-40B4-BE49-F238E27FC236}">
                <a16:creationId xmlns:a16="http://schemas.microsoft.com/office/drawing/2014/main" id="{41C4CBCC-FA6E-E6E0-1696-4854F0809B06}"/>
              </a:ext>
            </a:extLst>
          </p:cNvPr>
          <p:cNvSpPr/>
          <p:nvPr/>
        </p:nvSpPr>
        <p:spPr>
          <a:xfrm>
            <a:off x="8876021" y="498905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314385D2-3425-D3F6-7D17-DFEA8C4BC6C7}"/>
              </a:ext>
            </a:extLst>
          </p:cNvPr>
          <p:cNvSpPr/>
          <p:nvPr/>
        </p:nvSpPr>
        <p:spPr>
          <a:xfrm>
            <a:off x="8018354" y="5297992"/>
            <a:ext cx="381731" cy="375430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7C43B12-B1D1-E344-61B1-0A31C5643703}"/>
              </a:ext>
            </a:extLst>
          </p:cNvPr>
          <p:cNvSpPr txBox="1"/>
          <p:nvPr/>
        </p:nvSpPr>
        <p:spPr>
          <a:xfrm>
            <a:off x="10035352" y="4394322"/>
            <a:ext cx="199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 target tilt direction</a:t>
            </a:r>
          </a:p>
        </p:txBody>
      </p:sp>
      <p:pic>
        <p:nvPicPr>
          <p:cNvPr id="1265" name="Picture 2" descr="arrow keys - OFF-57% &gt; Shipping free">
            <a:extLst>
              <a:ext uri="{FF2B5EF4-FFF2-40B4-BE49-F238E27FC236}">
                <a16:creationId xmlns:a16="http://schemas.microsoft.com/office/drawing/2014/main" id="{B658EB9B-43F0-9410-ED5F-05FAA93F7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105" y="4891142"/>
            <a:ext cx="1271218" cy="12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6" name="Picture 4" descr="Finger Press Button Icon - Free PNG &amp; SVG 962935 - Noun Project">
            <a:extLst>
              <a:ext uri="{FF2B5EF4-FFF2-40B4-BE49-F238E27FC236}">
                <a16:creationId xmlns:a16="http://schemas.microsoft.com/office/drawing/2014/main" id="{F7E50F9A-2688-1DF1-3863-6B23C9C74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33" y="5991754"/>
            <a:ext cx="744246" cy="74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7" name="Google Shape;239;p8">
            <a:extLst>
              <a:ext uri="{FF2B5EF4-FFF2-40B4-BE49-F238E27FC236}">
                <a16:creationId xmlns:a16="http://schemas.microsoft.com/office/drawing/2014/main" id="{C34AF151-2385-E938-913B-86971543B52D}"/>
              </a:ext>
            </a:extLst>
          </p:cNvPr>
          <p:cNvSpPr/>
          <p:nvPr/>
        </p:nvSpPr>
        <p:spPr>
          <a:xfrm rot="16200000">
            <a:off x="9979468" y="2400450"/>
            <a:ext cx="1992493" cy="1993392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096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Ekin Tuncok</dc:creator>
  <cp:lastModifiedBy>Ekin Tuncok</cp:lastModifiedBy>
  <cp:revision>68</cp:revision>
  <dcterms:created xsi:type="dcterms:W3CDTF">2023-07-11T15:16:23Z</dcterms:created>
  <dcterms:modified xsi:type="dcterms:W3CDTF">2024-01-25T19:18:34Z</dcterms:modified>
</cp:coreProperties>
</file>