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4"/>
    <p:restoredTop sz="94714"/>
  </p:normalViewPr>
  <p:slideViewPr>
    <p:cSldViewPr snapToGrid="0">
      <p:cViewPr varScale="1">
        <p:scale>
          <a:sx n="158" d="100"/>
          <a:sy n="158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1497-3C13-8739-58C8-59176C7C1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EEEE8-4032-1611-DEF5-A9AB8CD0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176A-3886-0EEF-024D-BA8C4B6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6D38-4F40-3E69-5BCC-3962DF41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29F1-089A-3112-25E9-D3330FB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2A8B-3A9B-29F9-AC44-4490CEB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006F-78A4-0D1F-E0FC-B397971F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B312-AA2E-3866-5BE3-54C4401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0517-D779-7B2B-6DA9-D7C1A155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4F77-065F-1CAA-3AAD-736A535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0CD07-7B5A-DD89-372B-056C3CE2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B816E-C614-E166-B292-7488117F8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9318-A899-3E39-7AF0-2CD0CA9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43A8-1D02-0FBE-1EF2-810E7120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4A93-2E3F-5913-FA73-831EC433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0271-04EC-1B6B-578B-6879AF26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618E-1663-8CDC-5E37-C6F05198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8B3E-A137-DE66-F034-BE4B91CF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C14E-9FF9-DA52-AF26-3023DA8B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21C7-08EB-0844-EFB3-1E48FDBC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05AC-2429-B415-C102-267A06A4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6E13-48AA-E71E-5610-7954C265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03E2-5163-A526-773D-8149ECD9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5DD4-39B2-5165-1120-FB0EEE5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C1E9-BA36-CC5A-11FA-5A46F013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C6CF-3FB6-5CEC-F356-1BCB558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A370-4DDA-02C6-A91D-25EA49B7A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FF0F-1D4E-5D67-33BD-9A790F68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EF820-2F8A-865E-1F05-9A5855CF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D04CC-A63D-A893-9108-BB94ABDF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E8E2-7786-F08E-C7A5-48688E5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7AB2-391B-5CFD-F780-8EED07AA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64D-E7E0-5640-AD3E-366C5CB5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55CA-53A1-A456-78AF-1DA519021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B33BA-9A2A-0B7F-616A-B7126B29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C0D82-BE8E-2822-4FC7-6E54EDE16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02C5-F8EE-5D6C-2527-8C5991EA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3AD4C-DB56-AA6E-E61B-B50A6ABB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5C7FB-8D58-103E-05B3-908122A3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E61A-72ED-46A9-7D2C-12AAB3F1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14962-9F25-91C0-D36A-B34251AF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D76B-14C9-F3C6-8B8F-26540091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5151A-358A-AA37-F355-01C7AF4E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A1078-6DEF-9AB8-C36A-5A2A3C22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E93FA-ACDE-E622-DDFF-45449D4F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1198-908F-C9DE-804E-FE46DAD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C3B6-8606-B73C-1D8B-DF8B4177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AC12-ED61-CA44-909B-0CD556BD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71AC5-D4D8-F8F0-B180-9F4A8A72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E6BA-FE46-D55A-A7F6-73635C97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E395-5938-31B9-4E5A-D55387C6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DB69-903D-8B6B-5EE0-26363044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7D75-660B-48B3-912B-03051729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97812-1005-8162-F23E-128CDDA1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4F834-1A67-2E3D-848F-617C67F6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3EA3E-9612-61C2-1342-2E1CE2B3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8160-5BE1-5873-2EE5-3D84130B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05CFF-BCEB-54CE-53F1-3411B32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FA21C-4E5A-8C87-4ADD-627E6906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7CBF-9CB5-DDB5-0478-F7B2F7B5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BA7F-1D77-9551-6FD8-4968BD704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C02B-4E04-814B-A45A-FCFFB7A37B19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0D35-C709-48B2-283D-3E6483D6E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43D1-5104-E332-6314-54A9A4F80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56AB-1C4E-B540-BD18-A6770413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9966A-B00D-0811-B1F9-414B535D947C}"/>
              </a:ext>
            </a:extLst>
          </p:cNvPr>
          <p:cNvSpPr txBox="1"/>
          <p:nvPr/>
        </p:nvSpPr>
        <p:spPr>
          <a:xfrm>
            <a:off x="1911784" y="163026"/>
            <a:ext cx="8194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participating in the experiment!</a:t>
            </a:r>
          </a:p>
          <a:p>
            <a:pPr algn="ctr"/>
            <a:r>
              <a:rPr lang="en-US" sz="2400" dirty="0"/>
              <a:t>Press </a:t>
            </a:r>
            <a:r>
              <a:rPr lang="en-US" sz="2400" b="1" dirty="0"/>
              <a:t>SPACE</a:t>
            </a:r>
            <a:r>
              <a:rPr lang="en-US" sz="2400" dirty="0"/>
              <a:t> to start a new block after the break, and make sure to rest your eyes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9C61F-E44C-7EC1-FF20-7524C064A042}"/>
              </a:ext>
            </a:extLst>
          </p:cNvPr>
          <p:cNvSpPr txBox="1"/>
          <p:nvPr/>
        </p:nvSpPr>
        <p:spPr>
          <a:xfrm>
            <a:off x="10136178" y="4265802"/>
            <a:ext cx="199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 target tilt direction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53D69-EDCE-2EFE-E8D7-B1330A5B2A76}"/>
              </a:ext>
            </a:extLst>
          </p:cNvPr>
          <p:cNvSpPr txBox="1"/>
          <p:nvPr/>
        </p:nvSpPr>
        <p:spPr>
          <a:xfrm>
            <a:off x="4950906" y="1959253"/>
            <a:ext cx="14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DISTRACTOR</a:t>
            </a:r>
          </a:p>
        </p:txBody>
      </p:sp>
      <p:pic>
        <p:nvPicPr>
          <p:cNvPr id="1026" name="Picture 2" descr="arrow keys - OFF-57% &gt; Shipping free">
            <a:extLst>
              <a:ext uri="{FF2B5EF4-FFF2-40B4-BE49-F238E27FC236}">
                <a16:creationId xmlns:a16="http://schemas.microsoft.com/office/drawing/2014/main" id="{AFD49A80-DAC1-BE90-9600-05B80379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31" y="4762622"/>
            <a:ext cx="1271218" cy="12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ger Press Button Icon - Free PNG &amp; SVG 962935 - Noun Project">
            <a:extLst>
              <a:ext uri="{FF2B5EF4-FFF2-40B4-BE49-F238E27FC236}">
                <a16:creationId xmlns:a16="http://schemas.microsoft.com/office/drawing/2014/main" id="{BFDB4EF7-9E41-01D5-9884-47A62295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459" y="5863234"/>
            <a:ext cx="744246" cy="7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324F038C-6799-7D5A-C342-606243BC4822}"/>
              </a:ext>
            </a:extLst>
          </p:cNvPr>
          <p:cNvGrpSpPr/>
          <p:nvPr/>
        </p:nvGrpSpPr>
        <p:grpSpPr>
          <a:xfrm>
            <a:off x="360605" y="1411496"/>
            <a:ext cx="1992493" cy="1992493"/>
            <a:chOff x="65965" y="1309896"/>
            <a:chExt cx="1992493" cy="1992493"/>
          </a:xfrm>
        </p:grpSpPr>
        <p:sp>
          <p:nvSpPr>
            <p:cNvPr id="3" name="Google Shape;225;p8">
              <a:extLst>
                <a:ext uri="{FF2B5EF4-FFF2-40B4-BE49-F238E27FC236}">
                  <a16:creationId xmlns:a16="http://schemas.microsoft.com/office/drawing/2014/main" id="{E126543D-B968-EB14-8787-3BBB2060253F}"/>
                </a:ext>
              </a:extLst>
            </p:cNvPr>
            <p:cNvSpPr/>
            <p:nvPr/>
          </p:nvSpPr>
          <p:spPr>
            <a:xfrm>
              <a:off x="65965" y="1309896"/>
              <a:ext cx="1992493" cy="1992493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dirty="0"/>
            </a:p>
          </p:txBody>
        </p:sp>
        <p:sp>
          <p:nvSpPr>
            <p:cNvPr id="18" name="Google Shape;228;p8">
              <a:extLst>
                <a:ext uri="{FF2B5EF4-FFF2-40B4-BE49-F238E27FC236}">
                  <a16:creationId xmlns:a16="http://schemas.microsoft.com/office/drawing/2014/main" id="{95363093-A857-B7FF-37F4-A02DF82CCD54}"/>
                </a:ext>
              </a:extLst>
            </p:cNvPr>
            <p:cNvSpPr/>
            <p:nvPr/>
          </p:nvSpPr>
          <p:spPr>
            <a:xfrm>
              <a:off x="1012725" y="3027187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228;p8">
              <a:extLst>
                <a:ext uri="{FF2B5EF4-FFF2-40B4-BE49-F238E27FC236}">
                  <a16:creationId xmlns:a16="http://schemas.microsoft.com/office/drawing/2014/main" id="{FF714E51-A671-40C4-D97A-1EAEC1B3F487}"/>
                </a:ext>
              </a:extLst>
            </p:cNvPr>
            <p:cNvSpPr/>
            <p:nvPr/>
          </p:nvSpPr>
          <p:spPr>
            <a:xfrm>
              <a:off x="1013895" y="273644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228;p8">
              <a:extLst>
                <a:ext uri="{FF2B5EF4-FFF2-40B4-BE49-F238E27FC236}">
                  <a16:creationId xmlns:a16="http://schemas.microsoft.com/office/drawing/2014/main" id="{2FEC84EF-3F34-5A1E-730A-A8442E79C886}"/>
                </a:ext>
              </a:extLst>
            </p:cNvPr>
            <p:cNvSpPr/>
            <p:nvPr/>
          </p:nvSpPr>
          <p:spPr>
            <a:xfrm>
              <a:off x="1016603" y="247655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228;p8">
              <a:extLst>
                <a:ext uri="{FF2B5EF4-FFF2-40B4-BE49-F238E27FC236}">
                  <a16:creationId xmlns:a16="http://schemas.microsoft.com/office/drawing/2014/main" id="{5E7C99AE-1D91-4EC8-E098-9722E615804A}"/>
                </a:ext>
              </a:extLst>
            </p:cNvPr>
            <p:cNvSpPr/>
            <p:nvPr/>
          </p:nvSpPr>
          <p:spPr>
            <a:xfrm>
              <a:off x="1018837" y="2079339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228;p8">
              <a:extLst>
                <a:ext uri="{FF2B5EF4-FFF2-40B4-BE49-F238E27FC236}">
                  <a16:creationId xmlns:a16="http://schemas.microsoft.com/office/drawing/2014/main" id="{73EAFA77-D863-2C71-6921-0F156ED3C852}"/>
                </a:ext>
              </a:extLst>
            </p:cNvPr>
            <p:cNvSpPr/>
            <p:nvPr/>
          </p:nvSpPr>
          <p:spPr>
            <a:xfrm>
              <a:off x="1020007" y="1788595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228;p8">
              <a:extLst>
                <a:ext uri="{FF2B5EF4-FFF2-40B4-BE49-F238E27FC236}">
                  <a16:creationId xmlns:a16="http://schemas.microsoft.com/office/drawing/2014/main" id="{AF47123E-E40D-0DAD-01B5-F7FAC7E4E894}"/>
                </a:ext>
              </a:extLst>
            </p:cNvPr>
            <p:cNvSpPr/>
            <p:nvPr/>
          </p:nvSpPr>
          <p:spPr>
            <a:xfrm>
              <a:off x="1022715" y="152870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228;p8">
              <a:extLst>
                <a:ext uri="{FF2B5EF4-FFF2-40B4-BE49-F238E27FC236}">
                  <a16:creationId xmlns:a16="http://schemas.microsoft.com/office/drawing/2014/main" id="{2FEA0922-C9EB-39D6-B0A9-B1B736F7E1A1}"/>
                </a:ext>
              </a:extLst>
            </p:cNvPr>
            <p:cNvSpPr/>
            <p:nvPr/>
          </p:nvSpPr>
          <p:spPr>
            <a:xfrm>
              <a:off x="178873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228;p8">
              <a:extLst>
                <a:ext uri="{FF2B5EF4-FFF2-40B4-BE49-F238E27FC236}">
                  <a16:creationId xmlns:a16="http://schemas.microsoft.com/office/drawing/2014/main" id="{92C052C9-59E5-CD6E-4A22-A0E7002A1827}"/>
                </a:ext>
              </a:extLst>
            </p:cNvPr>
            <p:cNvSpPr/>
            <p:nvPr/>
          </p:nvSpPr>
          <p:spPr>
            <a:xfrm>
              <a:off x="1481971" y="228592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228;p8">
              <a:extLst>
                <a:ext uri="{FF2B5EF4-FFF2-40B4-BE49-F238E27FC236}">
                  <a16:creationId xmlns:a16="http://schemas.microsoft.com/office/drawing/2014/main" id="{5D73A57E-FCC5-EA78-1FFC-D1F2DCC7E74B}"/>
                </a:ext>
              </a:extLst>
            </p:cNvPr>
            <p:cNvSpPr/>
            <p:nvPr/>
          </p:nvSpPr>
          <p:spPr>
            <a:xfrm>
              <a:off x="119159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228;p8">
              <a:extLst>
                <a:ext uri="{FF2B5EF4-FFF2-40B4-BE49-F238E27FC236}">
                  <a16:creationId xmlns:a16="http://schemas.microsoft.com/office/drawing/2014/main" id="{524FAAE9-BB34-A5F7-F886-026E0D58A8E7}"/>
                </a:ext>
              </a:extLst>
            </p:cNvPr>
            <p:cNvSpPr/>
            <p:nvPr/>
          </p:nvSpPr>
          <p:spPr>
            <a:xfrm>
              <a:off x="83022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228;p8">
              <a:extLst>
                <a:ext uri="{FF2B5EF4-FFF2-40B4-BE49-F238E27FC236}">
                  <a16:creationId xmlns:a16="http://schemas.microsoft.com/office/drawing/2014/main" id="{5013ABDD-8B29-E2F8-AD52-F5D4AE3BB58D}"/>
                </a:ext>
              </a:extLst>
            </p:cNvPr>
            <p:cNvSpPr/>
            <p:nvPr/>
          </p:nvSpPr>
          <p:spPr>
            <a:xfrm>
              <a:off x="523457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228;p8">
              <a:extLst>
                <a:ext uri="{FF2B5EF4-FFF2-40B4-BE49-F238E27FC236}">
                  <a16:creationId xmlns:a16="http://schemas.microsoft.com/office/drawing/2014/main" id="{411A219E-16A1-BD17-0F8C-3F7B942D5CF2}"/>
                </a:ext>
              </a:extLst>
            </p:cNvPr>
            <p:cNvSpPr/>
            <p:nvPr/>
          </p:nvSpPr>
          <p:spPr>
            <a:xfrm>
              <a:off x="23308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1283D160-046D-9573-C4A6-BB706CA4BB1E}"/>
              </a:ext>
            </a:extLst>
          </p:cNvPr>
          <p:cNvGrpSpPr/>
          <p:nvPr/>
        </p:nvGrpSpPr>
        <p:grpSpPr>
          <a:xfrm>
            <a:off x="2249764" y="1589808"/>
            <a:ext cx="1992493" cy="1992493"/>
            <a:chOff x="65965" y="1309896"/>
            <a:chExt cx="1992493" cy="1992493"/>
          </a:xfrm>
        </p:grpSpPr>
        <p:sp>
          <p:nvSpPr>
            <p:cNvPr id="1093" name="Google Shape;225;p8">
              <a:extLst>
                <a:ext uri="{FF2B5EF4-FFF2-40B4-BE49-F238E27FC236}">
                  <a16:creationId xmlns:a16="http://schemas.microsoft.com/office/drawing/2014/main" id="{63249CB2-A682-C4EA-84AF-322EB82F6F2F}"/>
                </a:ext>
              </a:extLst>
            </p:cNvPr>
            <p:cNvSpPr/>
            <p:nvPr/>
          </p:nvSpPr>
          <p:spPr>
            <a:xfrm>
              <a:off x="65965" y="1309896"/>
              <a:ext cx="1992493" cy="1992493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dirty="0"/>
            </a:p>
          </p:txBody>
        </p:sp>
        <p:sp>
          <p:nvSpPr>
            <p:cNvPr id="1094" name="Google Shape;228;p8">
              <a:extLst>
                <a:ext uri="{FF2B5EF4-FFF2-40B4-BE49-F238E27FC236}">
                  <a16:creationId xmlns:a16="http://schemas.microsoft.com/office/drawing/2014/main" id="{5333DEAF-356A-EB1C-C06C-6ABCDA36AEEB}"/>
                </a:ext>
              </a:extLst>
            </p:cNvPr>
            <p:cNvSpPr/>
            <p:nvPr/>
          </p:nvSpPr>
          <p:spPr>
            <a:xfrm>
              <a:off x="1012725" y="3027187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228;p8">
              <a:extLst>
                <a:ext uri="{FF2B5EF4-FFF2-40B4-BE49-F238E27FC236}">
                  <a16:creationId xmlns:a16="http://schemas.microsoft.com/office/drawing/2014/main" id="{335D063A-57F2-E6FA-F87F-6421B37C8CC6}"/>
                </a:ext>
              </a:extLst>
            </p:cNvPr>
            <p:cNvSpPr/>
            <p:nvPr/>
          </p:nvSpPr>
          <p:spPr>
            <a:xfrm>
              <a:off x="1013895" y="273644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228;p8">
              <a:extLst>
                <a:ext uri="{FF2B5EF4-FFF2-40B4-BE49-F238E27FC236}">
                  <a16:creationId xmlns:a16="http://schemas.microsoft.com/office/drawing/2014/main" id="{3B301FCA-A2FD-2D35-1E0F-411B900C117E}"/>
                </a:ext>
              </a:extLst>
            </p:cNvPr>
            <p:cNvSpPr/>
            <p:nvPr/>
          </p:nvSpPr>
          <p:spPr>
            <a:xfrm>
              <a:off x="1016603" y="247655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228;p8">
              <a:extLst>
                <a:ext uri="{FF2B5EF4-FFF2-40B4-BE49-F238E27FC236}">
                  <a16:creationId xmlns:a16="http://schemas.microsoft.com/office/drawing/2014/main" id="{F0258A39-2826-E374-E10A-0F5E1560FC34}"/>
                </a:ext>
              </a:extLst>
            </p:cNvPr>
            <p:cNvSpPr/>
            <p:nvPr/>
          </p:nvSpPr>
          <p:spPr>
            <a:xfrm>
              <a:off x="1018837" y="207933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228;p8">
              <a:extLst>
                <a:ext uri="{FF2B5EF4-FFF2-40B4-BE49-F238E27FC236}">
                  <a16:creationId xmlns:a16="http://schemas.microsoft.com/office/drawing/2014/main" id="{2487CCAE-B2BD-FCC9-158B-7B0F3877DE18}"/>
                </a:ext>
              </a:extLst>
            </p:cNvPr>
            <p:cNvSpPr/>
            <p:nvPr/>
          </p:nvSpPr>
          <p:spPr>
            <a:xfrm>
              <a:off x="1020007" y="1788595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228;p8">
              <a:extLst>
                <a:ext uri="{FF2B5EF4-FFF2-40B4-BE49-F238E27FC236}">
                  <a16:creationId xmlns:a16="http://schemas.microsoft.com/office/drawing/2014/main" id="{D54BBA0B-B8F1-B3EA-F771-D47B8B4EAF92}"/>
                </a:ext>
              </a:extLst>
            </p:cNvPr>
            <p:cNvSpPr/>
            <p:nvPr/>
          </p:nvSpPr>
          <p:spPr>
            <a:xfrm>
              <a:off x="1022715" y="152870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228;p8">
              <a:extLst>
                <a:ext uri="{FF2B5EF4-FFF2-40B4-BE49-F238E27FC236}">
                  <a16:creationId xmlns:a16="http://schemas.microsoft.com/office/drawing/2014/main" id="{D318A6C1-0624-D51D-3C5C-E47DA9A08746}"/>
                </a:ext>
              </a:extLst>
            </p:cNvPr>
            <p:cNvSpPr/>
            <p:nvPr/>
          </p:nvSpPr>
          <p:spPr>
            <a:xfrm>
              <a:off x="178873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228;p8">
              <a:extLst>
                <a:ext uri="{FF2B5EF4-FFF2-40B4-BE49-F238E27FC236}">
                  <a16:creationId xmlns:a16="http://schemas.microsoft.com/office/drawing/2014/main" id="{09245C7F-19DC-60B9-292C-E49BAB143789}"/>
                </a:ext>
              </a:extLst>
            </p:cNvPr>
            <p:cNvSpPr/>
            <p:nvPr/>
          </p:nvSpPr>
          <p:spPr>
            <a:xfrm>
              <a:off x="1481971" y="228592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228;p8">
              <a:extLst>
                <a:ext uri="{FF2B5EF4-FFF2-40B4-BE49-F238E27FC236}">
                  <a16:creationId xmlns:a16="http://schemas.microsoft.com/office/drawing/2014/main" id="{CE41F647-B740-8A89-D643-15DA30153EAD}"/>
                </a:ext>
              </a:extLst>
            </p:cNvPr>
            <p:cNvSpPr/>
            <p:nvPr/>
          </p:nvSpPr>
          <p:spPr>
            <a:xfrm>
              <a:off x="119159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228;p8">
              <a:extLst>
                <a:ext uri="{FF2B5EF4-FFF2-40B4-BE49-F238E27FC236}">
                  <a16:creationId xmlns:a16="http://schemas.microsoft.com/office/drawing/2014/main" id="{52BE4C43-C613-A04D-AD30-C8A4786198D9}"/>
                </a:ext>
              </a:extLst>
            </p:cNvPr>
            <p:cNvSpPr/>
            <p:nvPr/>
          </p:nvSpPr>
          <p:spPr>
            <a:xfrm>
              <a:off x="83022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228;p8">
              <a:extLst>
                <a:ext uri="{FF2B5EF4-FFF2-40B4-BE49-F238E27FC236}">
                  <a16:creationId xmlns:a16="http://schemas.microsoft.com/office/drawing/2014/main" id="{D0EB633B-E1C2-5C0F-6D87-36D493E725AD}"/>
                </a:ext>
              </a:extLst>
            </p:cNvPr>
            <p:cNvSpPr/>
            <p:nvPr/>
          </p:nvSpPr>
          <p:spPr>
            <a:xfrm>
              <a:off x="523457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228;p8">
              <a:extLst>
                <a:ext uri="{FF2B5EF4-FFF2-40B4-BE49-F238E27FC236}">
                  <a16:creationId xmlns:a16="http://schemas.microsoft.com/office/drawing/2014/main" id="{115AF7DB-E4B9-5C45-A5D0-5B518EE01BB6}"/>
                </a:ext>
              </a:extLst>
            </p:cNvPr>
            <p:cNvSpPr/>
            <p:nvPr/>
          </p:nvSpPr>
          <p:spPr>
            <a:xfrm>
              <a:off x="23308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A389D59A-4CBE-1123-D3C4-789E3EF9F0C6}"/>
              </a:ext>
            </a:extLst>
          </p:cNvPr>
          <p:cNvGrpSpPr/>
          <p:nvPr/>
        </p:nvGrpSpPr>
        <p:grpSpPr>
          <a:xfrm>
            <a:off x="4142550" y="1736506"/>
            <a:ext cx="1992493" cy="1992493"/>
            <a:chOff x="65965" y="1309896"/>
            <a:chExt cx="1992493" cy="1992493"/>
          </a:xfrm>
        </p:grpSpPr>
        <p:sp>
          <p:nvSpPr>
            <p:cNvPr id="1107" name="Google Shape;225;p8">
              <a:extLst>
                <a:ext uri="{FF2B5EF4-FFF2-40B4-BE49-F238E27FC236}">
                  <a16:creationId xmlns:a16="http://schemas.microsoft.com/office/drawing/2014/main" id="{74DA763D-6353-4254-27F0-F464696E4211}"/>
                </a:ext>
              </a:extLst>
            </p:cNvPr>
            <p:cNvSpPr/>
            <p:nvPr/>
          </p:nvSpPr>
          <p:spPr>
            <a:xfrm>
              <a:off x="65965" y="1309896"/>
              <a:ext cx="1992493" cy="1992493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dirty="0"/>
            </a:p>
          </p:txBody>
        </p:sp>
        <p:sp>
          <p:nvSpPr>
            <p:cNvPr id="1108" name="Google Shape;228;p8">
              <a:extLst>
                <a:ext uri="{FF2B5EF4-FFF2-40B4-BE49-F238E27FC236}">
                  <a16:creationId xmlns:a16="http://schemas.microsoft.com/office/drawing/2014/main" id="{A4BC2602-6A2D-60EB-07CF-B1762D48C8BE}"/>
                </a:ext>
              </a:extLst>
            </p:cNvPr>
            <p:cNvSpPr/>
            <p:nvPr/>
          </p:nvSpPr>
          <p:spPr>
            <a:xfrm>
              <a:off x="1012725" y="3027187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228;p8">
              <a:extLst>
                <a:ext uri="{FF2B5EF4-FFF2-40B4-BE49-F238E27FC236}">
                  <a16:creationId xmlns:a16="http://schemas.microsoft.com/office/drawing/2014/main" id="{0C4B2920-AB13-4085-0876-72A3D33DC3A5}"/>
                </a:ext>
              </a:extLst>
            </p:cNvPr>
            <p:cNvSpPr/>
            <p:nvPr/>
          </p:nvSpPr>
          <p:spPr>
            <a:xfrm>
              <a:off x="1013895" y="273644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228;p8">
              <a:extLst>
                <a:ext uri="{FF2B5EF4-FFF2-40B4-BE49-F238E27FC236}">
                  <a16:creationId xmlns:a16="http://schemas.microsoft.com/office/drawing/2014/main" id="{23634B4B-A68A-9A10-F2C8-0424D0341151}"/>
                </a:ext>
              </a:extLst>
            </p:cNvPr>
            <p:cNvSpPr/>
            <p:nvPr/>
          </p:nvSpPr>
          <p:spPr>
            <a:xfrm>
              <a:off x="1016603" y="247655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228;p8">
              <a:extLst>
                <a:ext uri="{FF2B5EF4-FFF2-40B4-BE49-F238E27FC236}">
                  <a16:creationId xmlns:a16="http://schemas.microsoft.com/office/drawing/2014/main" id="{0E4A924D-ABF7-826C-3114-147A825B3695}"/>
                </a:ext>
              </a:extLst>
            </p:cNvPr>
            <p:cNvSpPr/>
            <p:nvPr/>
          </p:nvSpPr>
          <p:spPr>
            <a:xfrm>
              <a:off x="1018837" y="2079339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228;p8">
              <a:extLst>
                <a:ext uri="{FF2B5EF4-FFF2-40B4-BE49-F238E27FC236}">
                  <a16:creationId xmlns:a16="http://schemas.microsoft.com/office/drawing/2014/main" id="{BC8FE482-FC8F-5E37-0F4D-69AA86F5F5FC}"/>
                </a:ext>
              </a:extLst>
            </p:cNvPr>
            <p:cNvSpPr/>
            <p:nvPr/>
          </p:nvSpPr>
          <p:spPr>
            <a:xfrm>
              <a:off x="1020007" y="1788595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228;p8">
              <a:extLst>
                <a:ext uri="{FF2B5EF4-FFF2-40B4-BE49-F238E27FC236}">
                  <a16:creationId xmlns:a16="http://schemas.microsoft.com/office/drawing/2014/main" id="{C17960CF-B527-1704-99B7-7D03AE3EDD62}"/>
                </a:ext>
              </a:extLst>
            </p:cNvPr>
            <p:cNvSpPr/>
            <p:nvPr/>
          </p:nvSpPr>
          <p:spPr>
            <a:xfrm>
              <a:off x="1022715" y="152870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228;p8">
              <a:extLst>
                <a:ext uri="{FF2B5EF4-FFF2-40B4-BE49-F238E27FC236}">
                  <a16:creationId xmlns:a16="http://schemas.microsoft.com/office/drawing/2014/main" id="{FA7058EB-90AD-8ADE-DB4C-62581F3B8D3F}"/>
                </a:ext>
              </a:extLst>
            </p:cNvPr>
            <p:cNvSpPr/>
            <p:nvPr/>
          </p:nvSpPr>
          <p:spPr>
            <a:xfrm>
              <a:off x="178873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228;p8">
              <a:extLst>
                <a:ext uri="{FF2B5EF4-FFF2-40B4-BE49-F238E27FC236}">
                  <a16:creationId xmlns:a16="http://schemas.microsoft.com/office/drawing/2014/main" id="{830D9EBD-EA58-387C-DEAB-3652AD2431AB}"/>
                </a:ext>
              </a:extLst>
            </p:cNvPr>
            <p:cNvSpPr/>
            <p:nvPr/>
          </p:nvSpPr>
          <p:spPr>
            <a:xfrm>
              <a:off x="1481971" y="228592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228;p8">
              <a:extLst>
                <a:ext uri="{FF2B5EF4-FFF2-40B4-BE49-F238E27FC236}">
                  <a16:creationId xmlns:a16="http://schemas.microsoft.com/office/drawing/2014/main" id="{31567BC4-005D-5586-77D3-A54D3202F544}"/>
                </a:ext>
              </a:extLst>
            </p:cNvPr>
            <p:cNvSpPr/>
            <p:nvPr/>
          </p:nvSpPr>
          <p:spPr>
            <a:xfrm>
              <a:off x="119159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228;p8">
              <a:extLst>
                <a:ext uri="{FF2B5EF4-FFF2-40B4-BE49-F238E27FC236}">
                  <a16:creationId xmlns:a16="http://schemas.microsoft.com/office/drawing/2014/main" id="{9A931A40-6256-418F-6279-3763180C6AE7}"/>
                </a:ext>
              </a:extLst>
            </p:cNvPr>
            <p:cNvSpPr/>
            <p:nvPr/>
          </p:nvSpPr>
          <p:spPr>
            <a:xfrm>
              <a:off x="83022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228;p8">
              <a:extLst>
                <a:ext uri="{FF2B5EF4-FFF2-40B4-BE49-F238E27FC236}">
                  <a16:creationId xmlns:a16="http://schemas.microsoft.com/office/drawing/2014/main" id="{C9CC1E09-B88B-C7E6-B452-D1F0E36F0327}"/>
                </a:ext>
              </a:extLst>
            </p:cNvPr>
            <p:cNvSpPr/>
            <p:nvPr/>
          </p:nvSpPr>
          <p:spPr>
            <a:xfrm>
              <a:off x="523457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228;p8">
              <a:extLst>
                <a:ext uri="{FF2B5EF4-FFF2-40B4-BE49-F238E27FC236}">
                  <a16:creationId xmlns:a16="http://schemas.microsoft.com/office/drawing/2014/main" id="{C37AF960-D3BE-93A8-467E-85E1E0ABE7E5}"/>
                </a:ext>
              </a:extLst>
            </p:cNvPr>
            <p:cNvSpPr/>
            <p:nvPr/>
          </p:nvSpPr>
          <p:spPr>
            <a:xfrm>
              <a:off x="23308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ECF533A3-2B62-3BD1-CDFD-7E3F74541BDC}"/>
              </a:ext>
            </a:extLst>
          </p:cNvPr>
          <p:cNvGrpSpPr/>
          <p:nvPr/>
        </p:nvGrpSpPr>
        <p:grpSpPr>
          <a:xfrm>
            <a:off x="6036430" y="1854335"/>
            <a:ext cx="1992493" cy="1992493"/>
            <a:chOff x="65965" y="1309896"/>
            <a:chExt cx="1992493" cy="1992493"/>
          </a:xfrm>
        </p:grpSpPr>
        <p:sp>
          <p:nvSpPr>
            <p:cNvPr id="1146" name="Google Shape;225;p8">
              <a:extLst>
                <a:ext uri="{FF2B5EF4-FFF2-40B4-BE49-F238E27FC236}">
                  <a16:creationId xmlns:a16="http://schemas.microsoft.com/office/drawing/2014/main" id="{36336FBF-5C27-3700-7F5F-DD0748C0A17C}"/>
                </a:ext>
              </a:extLst>
            </p:cNvPr>
            <p:cNvSpPr/>
            <p:nvPr/>
          </p:nvSpPr>
          <p:spPr>
            <a:xfrm>
              <a:off x="65965" y="1309896"/>
              <a:ext cx="1992493" cy="1992493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dirty="0"/>
            </a:p>
          </p:txBody>
        </p:sp>
        <p:sp>
          <p:nvSpPr>
            <p:cNvPr id="1147" name="Google Shape;228;p8">
              <a:extLst>
                <a:ext uri="{FF2B5EF4-FFF2-40B4-BE49-F238E27FC236}">
                  <a16:creationId xmlns:a16="http://schemas.microsoft.com/office/drawing/2014/main" id="{4D975A87-FC74-6ABF-E58C-4764AC5B31A9}"/>
                </a:ext>
              </a:extLst>
            </p:cNvPr>
            <p:cNvSpPr/>
            <p:nvPr/>
          </p:nvSpPr>
          <p:spPr>
            <a:xfrm>
              <a:off x="1012725" y="3027187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228;p8">
              <a:extLst>
                <a:ext uri="{FF2B5EF4-FFF2-40B4-BE49-F238E27FC236}">
                  <a16:creationId xmlns:a16="http://schemas.microsoft.com/office/drawing/2014/main" id="{5021B87D-92EF-B535-C54D-39AD4E78CA2D}"/>
                </a:ext>
              </a:extLst>
            </p:cNvPr>
            <p:cNvSpPr/>
            <p:nvPr/>
          </p:nvSpPr>
          <p:spPr>
            <a:xfrm>
              <a:off x="1013895" y="273644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228;p8">
              <a:extLst>
                <a:ext uri="{FF2B5EF4-FFF2-40B4-BE49-F238E27FC236}">
                  <a16:creationId xmlns:a16="http://schemas.microsoft.com/office/drawing/2014/main" id="{FE98EC51-2EAB-92F6-A01A-7CCC8EDBBF4E}"/>
                </a:ext>
              </a:extLst>
            </p:cNvPr>
            <p:cNvSpPr/>
            <p:nvPr/>
          </p:nvSpPr>
          <p:spPr>
            <a:xfrm>
              <a:off x="1016603" y="247655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228;p8">
              <a:extLst>
                <a:ext uri="{FF2B5EF4-FFF2-40B4-BE49-F238E27FC236}">
                  <a16:creationId xmlns:a16="http://schemas.microsoft.com/office/drawing/2014/main" id="{F8E6E916-E508-C31B-4019-B0A7EAF50FAC}"/>
                </a:ext>
              </a:extLst>
            </p:cNvPr>
            <p:cNvSpPr/>
            <p:nvPr/>
          </p:nvSpPr>
          <p:spPr>
            <a:xfrm>
              <a:off x="1018837" y="2079339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228;p8">
              <a:extLst>
                <a:ext uri="{FF2B5EF4-FFF2-40B4-BE49-F238E27FC236}">
                  <a16:creationId xmlns:a16="http://schemas.microsoft.com/office/drawing/2014/main" id="{09F1C52F-2B53-E889-DF08-9F9210853075}"/>
                </a:ext>
              </a:extLst>
            </p:cNvPr>
            <p:cNvSpPr/>
            <p:nvPr/>
          </p:nvSpPr>
          <p:spPr>
            <a:xfrm>
              <a:off x="1020007" y="1788595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228;p8">
              <a:extLst>
                <a:ext uri="{FF2B5EF4-FFF2-40B4-BE49-F238E27FC236}">
                  <a16:creationId xmlns:a16="http://schemas.microsoft.com/office/drawing/2014/main" id="{4991D0D0-4575-0F2C-77ED-EE8DF0DAD99D}"/>
                </a:ext>
              </a:extLst>
            </p:cNvPr>
            <p:cNvSpPr/>
            <p:nvPr/>
          </p:nvSpPr>
          <p:spPr>
            <a:xfrm>
              <a:off x="1022715" y="152870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228;p8">
              <a:extLst>
                <a:ext uri="{FF2B5EF4-FFF2-40B4-BE49-F238E27FC236}">
                  <a16:creationId xmlns:a16="http://schemas.microsoft.com/office/drawing/2014/main" id="{FE9E3B80-6CAF-225C-5E78-4D652B31E05F}"/>
                </a:ext>
              </a:extLst>
            </p:cNvPr>
            <p:cNvSpPr/>
            <p:nvPr/>
          </p:nvSpPr>
          <p:spPr>
            <a:xfrm>
              <a:off x="178873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228;p8">
              <a:extLst>
                <a:ext uri="{FF2B5EF4-FFF2-40B4-BE49-F238E27FC236}">
                  <a16:creationId xmlns:a16="http://schemas.microsoft.com/office/drawing/2014/main" id="{1237C224-466C-DFAC-5423-2113CDA92B03}"/>
                </a:ext>
              </a:extLst>
            </p:cNvPr>
            <p:cNvSpPr/>
            <p:nvPr/>
          </p:nvSpPr>
          <p:spPr>
            <a:xfrm>
              <a:off x="1481971" y="228592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228;p8">
              <a:extLst>
                <a:ext uri="{FF2B5EF4-FFF2-40B4-BE49-F238E27FC236}">
                  <a16:creationId xmlns:a16="http://schemas.microsoft.com/office/drawing/2014/main" id="{175C38A4-CAC3-EF65-87EA-0602B6E13B07}"/>
                </a:ext>
              </a:extLst>
            </p:cNvPr>
            <p:cNvSpPr/>
            <p:nvPr/>
          </p:nvSpPr>
          <p:spPr>
            <a:xfrm>
              <a:off x="119159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228;p8">
              <a:extLst>
                <a:ext uri="{FF2B5EF4-FFF2-40B4-BE49-F238E27FC236}">
                  <a16:creationId xmlns:a16="http://schemas.microsoft.com/office/drawing/2014/main" id="{0A82DEFD-492E-66FD-B237-1F3FD8DAD1E2}"/>
                </a:ext>
              </a:extLst>
            </p:cNvPr>
            <p:cNvSpPr/>
            <p:nvPr/>
          </p:nvSpPr>
          <p:spPr>
            <a:xfrm>
              <a:off x="83022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228;p8">
              <a:extLst>
                <a:ext uri="{FF2B5EF4-FFF2-40B4-BE49-F238E27FC236}">
                  <a16:creationId xmlns:a16="http://schemas.microsoft.com/office/drawing/2014/main" id="{35C04639-07FB-84F9-457F-193EB901F1A8}"/>
                </a:ext>
              </a:extLst>
            </p:cNvPr>
            <p:cNvSpPr/>
            <p:nvPr/>
          </p:nvSpPr>
          <p:spPr>
            <a:xfrm>
              <a:off x="523457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228;p8">
              <a:extLst>
                <a:ext uri="{FF2B5EF4-FFF2-40B4-BE49-F238E27FC236}">
                  <a16:creationId xmlns:a16="http://schemas.microsoft.com/office/drawing/2014/main" id="{BAC30CF1-4605-CA19-ACF1-E6F83DC73821}"/>
                </a:ext>
              </a:extLst>
            </p:cNvPr>
            <p:cNvSpPr/>
            <p:nvPr/>
          </p:nvSpPr>
          <p:spPr>
            <a:xfrm>
              <a:off x="23308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9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EC8CA8-715D-4374-8414-FB2C8EC5BD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6200000">
            <a:off x="6943028" y="2026904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0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BB68E0-5DBB-1792-1BFF-C86685A898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8096358">
            <a:off x="6943029" y="2287586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1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BEF0C4-5D0D-A6A5-1A58-78B9C791F6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6200000">
            <a:off x="6944991" y="2547361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2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95B2140-05E4-9DD8-8C5C-0A2FCB92CD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2922096">
            <a:off x="6950367" y="3010948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3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E23344-E0A9-36FD-4D42-782ABAEE7B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4818454">
            <a:off x="6950368" y="3271630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4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78E6353-0B24-10D8-4FA0-0A151FB746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2922096">
            <a:off x="6952330" y="3531405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5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0955EE-699C-BACD-DBCB-C955D6D152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6200000">
            <a:off x="7144694" y="2784442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6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763A46-ABC8-58BD-DB5C-A36CA2B21B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8096358">
            <a:off x="7412689" y="2784257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7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6FAB4C-7592-7FBD-DAAB-5558203F6A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6200000">
            <a:off x="7718494" y="2774800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8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950CD40-F929-C7D0-7410-F79985792F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2656588">
            <a:off x="6170342" y="2795468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69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5DE2B3-3928-8C94-439F-5AF83D9810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4552946">
            <a:off x="6438337" y="2795283"/>
            <a:ext cx="171764" cy="165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70" name="Google Shape;167;p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D9EA87-1CF0-7C92-D15B-BF81457309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37" t="86656" r="34344" b="9111"/>
          <a:stretch/>
        </p:blipFill>
        <p:spPr>
          <a:xfrm rot="12656588">
            <a:off x="6744142" y="2785826"/>
            <a:ext cx="171764" cy="165575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B64108E4-5DCD-BEED-5BA2-E2574BF35865}"/>
              </a:ext>
            </a:extLst>
          </p:cNvPr>
          <p:cNvGrpSpPr/>
          <p:nvPr/>
        </p:nvGrpSpPr>
        <p:grpSpPr>
          <a:xfrm>
            <a:off x="7908812" y="2061517"/>
            <a:ext cx="1992493" cy="1992493"/>
            <a:chOff x="65965" y="1309896"/>
            <a:chExt cx="1992493" cy="1992493"/>
          </a:xfrm>
        </p:grpSpPr>
        <p:sp>
          <p:nvSpPr>
            <p:cNvPr id="1172" name="Google Shape;225;p8">
              <a:extLst>
                <a:ext uri="{FF2B5EF4-FFF2-40B4-BE49-F238E27FC236}">
                  <a16:creationId xmlns:a16="http://schemas.microsoft.com/office/drawing/2014/main" id="{0D44F570-CCEE-6C0D-9312-ECEC36F8D18A}"/>
                </a:ext>
              </a:extLst>
            </p:cNvPr>
            <p:cNvSpPr/>
            <p:nvPr/>
          </p:nvSpPr>
          <p:spPr>
            <a:xfrm>
              <a:off x="65965" y="1309896"/>
              <a:ext cx="1992493" cy="1992493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dirty="0"/>
            </a:p>
          </p:txBody>
        </p:sp>
        <p:sp>
          <p:nvSpPr>
            <p:cNvPr id="1173" name="Google Shape;228;p8">
              <a:extLst>
                <a:ext uri="{FF2B5EF4-FFF2-40B4-BE49-F238E27FC236}">
                  <a16:creationId xmlns:a16="http://schemas.microsoft.com/office/drawing/2014/main" id="{F4DC6B32-CD6A-C672-2494-25EB50D43B91}"/>
                </a:ext>
              </a:extLst>
            </p:cNvPr>
            <p:cNvSpPr/>
            <p:nvPr/>
          </p:nvSpPr>
          <p:spPr>
            <a:xfrm>
              <a:off x="1012725" y="3027187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228;p8">
              <a:extLst>
                <a:ext uri="{FF2B5EF4-FFF2-40B4-BE49-F238E27FC236}">
                  <a16:creationId xmlns:a16="http://schemas.microsoft.com/office/drawing/2014/main" id="{E8324E46-6AFB-BE51-9E07-3D8C3D68ECD1}"/>
                </a:ext>
              </a:extLst>
            </p:cNvPr>
            <p:cNvSpPr/>
            <p:nvPr/>
          </p:nvSpPr>
          <p:spPr>
            <a:xfrm>
              <a:off x="1013895" y="273644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228;p8">
              <a:extLst>
                <a:ext uri="{FF2B5EF4-FFF2-40B4-BE49-F238E27FC236}">
                  <a16:creationId xmlns:a16="http://schemas.microsoft.com/office/drawing/2014/main" id="{CAC8915F-10B5-C385-6679-F8FC3A2065DC}"/>
                </a:ext>
              </a:extLst>
            </p:cNvPr>
            <p:cNvSpPr/>
            <p:nvPr/>
          </p:nvSpPr>
          <p:spPr>
            <a:xfrm>
              <a:off x="1016603" y="247655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228;p8">
              <a:extLst>
                <a:ext uri="{FF2B5EF4-FFF2-40B4-BE49-F238E27FC236}">
                  <a16:creationId xmlns:a16="http://schemas.microsoft.com/office/drawing/2014/main" id="{9CF27A96-02F9-EAB7-73B3-6DE63B171A54}"/>
                </a:ext>
              </a:extLst>
            </p:cNvPr>
            <p:cNvSpPr/>
            <p:nvPr/>
          </p:nvSpPr>
          <p:spPr>
            <a:xfrm>
              <a:off x="1018837" y="207933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228;p8">
              <a:extLst>
                <a:ext uri="{FF2B5EF4-FFF2-40B4-BE49-F238E27FC236}">
                  <a16:creationId xmlns:a16="http://schemas.microsoft.com/office/drawing/2014/main" id="{B06E7970-6737-4BA7-376E-DEA9FFBBBF9C}"/>
                </a:ext>
              </a:extLst>
            </p:cNvPr>
            <p:cNvSpPr/>
            <p:nvPr/>
          </p:nvSpPr>
          <p:spPr>
            <a:xfrm>
              <a:off x="1020007" y="1788595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228;p8">
              <a:extLst>
                <a:ext uri="{FF2B5EF4-FFF2-40B4-BE49-F238E27FC236}">
                  <a16:creationId xmlns:a16="http://schemas.microsoft.com/office/drawing/2014/main" id="{50FE54D3-4B36-F6DF-4F6E-C9A572C327F4}"/>
                </a:ext>
              </a:extLst>
            </p:cNvPr>
            <p:cNvSpPr/>
            <p:nvPr/>
          </p:nvSpPr>
          <p:spPr>
            <a:xfrm>
              <a:off x="1022715" y="152870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228;p8">
              <a:extLst>
                <a:ext uri="{FF2B5EF4-FFF2-40B4-BE49-F238E27FC236}">
                  <a16:creationId xmlns:a16="http://schemas.microsoft.com/office/drawing/2014/main" id="{86B5ADE6-37F6-DE66-9F29-7EAABEE3D67A}"/>
                </a:ext>
              </a:extLst>
            </p:cNvPr>
            <p:cNvSpPr/>
            <p:nvPr/>
          </p:nvSpPr>
          <p:spPr>
            <a:xfrm>
              <a:off x="178873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228;p8">
              <a:extLst>
                <a:ext uri="{FF2B5EF4-FFF2-40B4-BE49-F238E27FC236}">
                  <a16:creationId xmlns:a16="http://schemas.microsoft.com/office/drawing/2014/main" id="{74F57370-3596-0C62-6BB7-046FD9AA6209}"/>
                </a:ext>
              </a:extLst>
            </p:cNvPr>
            <p:cNvSpPr/>
            <p:nvPr/>
          </p:nvSpPr>
          <p:spPr>
            <a:xfrm>
              <a:off x="1481971" y="228592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228;p8">
              <a:extLst>
                <a:ext uri="{FF2B5EF4-FFF2-40B4-BE49-F238E27FC236}">
                  <a16:creationId xmlns:a16="http://schemas.microsoft.com/office/drawing/2014/main" id="{8545395E-925C-41AF-CA8A-88D5BD6C5DCF}"/>
                </a:ext>
              </a:extLst>
            </p:cNvPr>
            <p:cNvSpPr/>
            <p:nvPr/>
          </p:nvSpPr>
          <p:spPr>
            <a:xfrm>
              <a:off x="119159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228;p8">
              <a:extLst>
                <a:ext uri="{FF2B5EF4-FFF2-40B4-BE49-F238E27FC236}">
                  <a16:creationId xmlns:a16="http://schemas.microsoft.com/office/drawing/2014/main" id="{38577282-49A8-D448-3272-0AD818466CD1}"/>
                </a:ext>
              </a:extLst>
            </p:cNvPr>
            <p:cNvSpPr/>
            <p:nvPr/>
          </p:nvSpPr>
          <p:spPr>
            <a:xfrm>
              <a:off x="83022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228;p8">
              <a:extLst>
                <a:ext uri="{FF2B5EF4-FFF2-40B4-BE49-F238E27FC236}">
                  <a16:creationId xmlns:a16="http://schemas.microsoft.com/office/drawing/2014/main" id="{2416A17E-B1C0-0B8F-B688-B3391E490EF0}"/>
                </a:ext>
              </a:extLst>
            </p:cNvPr>
            <p:cNvSpPr/>
            <p:nvPr/>
          </p:nvSpPr>
          <p:spPr>
            <a:xfrm>
              <a:off x="523457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228;p8">
              <a:extLst>
                <a:ext uri="{FF2B5EF4-FFF2-40B4-BE49-F238E27FC236}">
                  <a16:creationId xmlns:a16="http://schemas.microsoft.com/office/drawing/2014/main" id="{DCB1A19B-1B83-440F-B0E7-24642C78D610}"/>
                </a:ext>
              </a:extLst>
            </p:cNvPr>
            <p:cNvSpPr/>
            <p:nvPr/>
          </p:nvSpPr>
          <p:spPr>
            <a:xfrm>
              <a:off x="23308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5" name="Google Shape;239;p8">
            <a:extLst>
              <a:ext uri="{FF2B5EF4-FFF2-40B4-BE49-F238E27FC236}">
                <a16:creationId xmlns:a16="http://schemas.microsoft.com/office/drawing/2014/main" id="{48DFA100-CD73-3738-107B-0FC9B850CB30}"/>
              </a:ext>
            </a:extLst>
          </p:cNvPr>
          <p:cNvSpPr/>
          <p:nvPr/>
        </p:nvSpPr>
        <p:spPr>
          <a:xfrm rot="16200000">
            <a:off x="10080294" y="2271930"/>
            <a:ext cx="1992493" cy="1993392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00D68741-4FE3-FCF3-7D9D-1F2C162C0AF1}"/>
              </a:ext>
            </a:extLst>
          </p:cNvPr>
          <p:cNvSpPr txBox="1"/>
          <p:nvPr/>
        </p:nvSpPr>
        <p:spPr>
          <a:xfrm>
            <a:off x="876159" y="3477666"/>
            <a:ext cx="98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Fixate</a:t>
            </a:r>
          </a:p>
        </p:txBody>
      </p:sp>
      <p:sp>
        <p:nvSpPr>
          <p:cNvPr id="1187" name="TextBox 1186">
            <a:extLst>
              <a:ext uri="{FF2B5EF4-FFF2-40B4-BE49-F238E27FC236}">
                <a16:creationId xmlns:a16="http://schemas.microsoft.com/office/drawing/2014/main" id="{E2D8074B-A434-9369-3E04-BB1B52044298}"/>
              </a:ext>
            </a:extLst>
          </p:cNvPr>
          <p:cNvSpPr txBox="1"/>
          <p:nvPr/>
        </p:nvSpPr>
        <p:spPr>
          <a:xfrm>
            <a:off x="2174819" y="3647700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Attentional cue</a:t>
            </a: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9B7E7268-4CD0-B76C-41AB-466E439F34DF}"/>
              </a:ext>
            </a:extLst>
          </p:cNvPr>
          <p:cNvSpPr txBox="1"/>
          <p:nvPr/>
        </p:nvSpPr>
        <p:spPr>
          <a:xfrm>
            <a:off x="6006692" y="3952507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Stimuli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7C661C02-54C7-5373-3459-EC60F716117B}"/>
              </a:ext>
            </a:extLst>
          </p:cNvPr>
          <p:cNvSpPr txBox="1"/>
          <p:nvPr/>
        </p:nvSpPr>
        <p:spPr>
          <a:xfrm>
            <a:off x="7722545" y="4054010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cue</a:t>
            </a:r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5CFCD662-8D19-25EF-5676-C1EA742ABEC1}"/>
              </a:ext>
            </a:extLst>
          </p:cNvPr>
          <p:cNvGrpSpPr/>
          <p:nvPr/>
        </p:nvGrpSpPr>
        <p:grpSpPr>
          <a:xfrm>
            <a:off x="7920232" y="4412492"/>
            <a:ext cx="1992493" cy="1992493"/>
            <a:chOff x="65965" y="1309896"/>
            <a:chExt cx="1992493" cy="1992493"/>
          </a:xfrm>
        </p:grpSpPr>
        <p:sp>
          <p:nvSpPr>
            <p:cNvPr id="1191" name="Google Shape;225;p8">
              <a:extLst>
                <a:ext uri="{FF2B5EF4-FFF2-40B4-BE49-F238E27FC236}">
                  <a16:creationId xmlns:a16="http://schemas.microsoft.com/office/drawing/2014/main" id="{4E45AEC0-5E0C-F296-E2FD-C50CFE134586}"/>
                </a:ext>
              </a:extLst>
            </p:cNvPr>
            <p:cNvSpPr/>
            <p:nvPr/>
          </p:nvSpPr>
          <p:spPr>
            <a:xfrm>
              <a:off x="65965" y="1309896"/>
              <a:ext cx="1992493" cy="1992493"/>
            </a:xfrm>
            <a:prstGeom prst="rect">
              <a:avLst/>
            </a:prstGeom>
            <a:solidFill>
              <a:srgbClr val="A5A5A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dirty="0"/>
            </a:p>
          </p:txBody>
        </p:sp>
        <p:sp>
          <p:nvSpPr>
            <p:cNvPr id="1192" name="Google Shape;228;p8">
              <a:extLst>
                <a:ext uri="{FF2B5EF4-FFF2-40B4-BE49-F238E27FC236}">
                  <a16:creationId xmlns:a16="http://schemas.microsoft.com/office/drawing/2014/main" id="{EFBFA581-36AF-F0CF-9972-5397280BAD7F}"/>
                </a:ext>
              </a:extLst>
            </p:cNvPr>
            <p:cNvSpPr/>
            <p:nvPr/>
          </p:nvSpPr>
          <p:spPr>
            <a:xfrm>
              <a:off x="1012725" y="3027187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228;p8">
              <a:extLst>
                <a:ext uri="{FF2B5EF4-FFF2-40B4-BE49-F238E27FC236}">
                  <a16:creationId xmlns:a16="http://schemas.microsoft.com/office/drawing/2014/main" id="{4A97B84D-AEA8-6271-5DB4-2E4100BDACD9}"/>
                </a:ext>
              </a:extLst>
            </p:cNvPr>
            <p:cNvSpPr/>
            <p:nvPr/>
          </p:nvSpPr>
          <p:spPr>
            <a:xfrm>
              <a:off x="1013895" y="273644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228;p8">
              <a:extLst>
                <a:ext uri="{FF2B5EF4-FFF2-40B4-BE49-F238E27FC236}">
                  <a16:creationId xmlns:a16="http://schemas.microsoft.com/office/drawing/2014/main" id="{598820C7-305B-2A6B-6127-AA80F3D22DB6}"/>
                </a:ext>
              </a:extLst>
            </p:cNvPr>
            <p:cNvSpPr/>
            <p:nvPr/>
          </p:nvSpPr>
          <p:spPr>
            <a:xfrm>
              <a:off x="1016603" y="247655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228;p8">
              <a:extLst>
                <a:ext uri="{FF2B5EF4-FFF2-40B4-BE49-F238E27FC236}">
                  <a16:creationId xmlns:a16="http://schemas.microsoft.com/office/drawing/2014/main" id="{E7E7BE55-9198-ED9B-D56A-0DA792478011}"/>
                </a:ext>
              </a:extLst>
            </p:cNvPr>
            <p:cNvSpPr/>
            <p:nvPr/>
          </p:nvSpPr>
          <p:spPr>
            <a:xfrm>
              <a:off x="1018837" y="207933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228;p8">
              <a:extLst>
                <a:ext uri="{FF2B5EF4-FFF2-40B4-BE49-F238E27FC236}">
                  <a16:creationId xmlns:a16="http://schemas.microsoft.com/office/drawing/2014/main" id="{B5E5E54E-F495-A485-7187-E1684BB8E453}"/>
                </a:ext>
              </a:extLst>
            </p:cNvPr>
            <p:cNvSpPr/>
            <p:nvPr/>
          </p:nvSpPr>
          <p:spPr>
            <a:xfrm>
              <a:off x="1020007" y="1788595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228;p8">
              <a:extLst>
                <a:ext uri="{FF2B5EF4-FFF2-40B4-BE49-F238E27FC236}">
                  <a16:creationId xmlns:a16="http://schemas.microsoft.com/office/drawing/2014/main" id="{9FA4FFAA-F0DF-1D9B-5C2D-52B7DB5BE908}"/>
                </a:ext>
              </a:extLst>
            </p:cNvPr>
            <p:cNvSpPr/>
            <p:nvPr/>
          </p:nvSpPr>
          <p:spPr>
            <a:xfrm>
              <a:off x="1022715" y="152870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228;p8">
              <a:extLst>
                <a:ext uri="{FF2B5EF4-FFF2-40B4-BE49-F238E27FC236}">
                  <a16:creationId xmlns:a16="http://schemas.microsoft.com/office/drawing/2014/main" id="{8A554CCC-9A0F-6703-FF67-9D5FF4B834B1}"/>
                </a:ext>
              </a:extLst>
            </p:cNvPr>
            <p:cNvSpPr/>
            <p:nvPr/>
          </p:nvSpPr>
          <p:spPr>
            <a:xfrm>
              <a:off x="178873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228;p8">
              <a:extLst>
                <a:ext uri="{FF2B5EF4-FFF2-40B4-BE49-F238E27FC236}">
                  <a16:creationId xmlns:a16="http://schemas.microsoft.com/office/drawing/2014/main" id="{B179AEBF-F6C5-C089-C6D5-25D1F1EC2960}"/>
                </a:ext>
              </a:extLst>
            </p:cNvPr>
            <p:cNvSpPr/>
            <p:nvPr/>
          </p:nvSpPr>
          <p:spPr>
            <a:xfrm>
              <a:off x="1481971" y="2285923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228;p8">
              <a:extLst>
                <a:ext uri="{FF2B5EF4-FFF2-40B4-BE49-F238E27FC236}">
                  <a16:creationId xmlns:a16="http://schemas.microsoft.com/office/drawing/2014/main" id="{82BB509A-A374-1D47-C39A-A80D1ADED9CD}"/>
                </a:ext>
              </a:extLst>
            </p:cNvPr>
            <p:cNvSpPr/>
            <p:nvPr/>
          </p:nvSpPr>
          <p:spPr>
            <a:xfrm>
              <a:off x="1191599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228;p8">
              <a:extLst>
                <a:ext uri="{FF2B5EF4-FFF2-40B4-BE49-F238E27FC236}">
                  <a16:creationId xmlns:a16="http://schemas.microsoft.com/office/drawing/2014/main" id="{47C6094D-8A09-3EF0-23FF-A8D1284F40CC}"/>
                </a:ext>
              </a:extLst>
            </p:cNvPr>
            <p:cNvSpPr/>
            <p:nvPr/>
          </p:nvSpPr>
          <p:spPr>
            <a:xfrm>
              <a:off x="830225" y="228150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228;p8">
              <a:extLst>
                <a:ext uri="{FF2B5EF4-FFF2-40B4-BE49-F238E27FC236}">
                  <a16:creationId xmlns:a16="http://schemas.microsoft.com/office/drawing/2014/main" id="{0B11A3D1-C950-2B63-972F-883AFA6028FF}"/>
                </a:ext>
              </a:extLst>
            </p:cNvPr>
            <p:cNvSpPr/>
            <p:nvPr/>
          </p:nvSpPr>
          <p:spPr>
            <a:xfrm>
              <a:off x="523457" y="2283712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228;p8">
              <a:extLst>
                <a:ext uri="{FF2B5EF4-FFF2-40B4-BE49-F238E27FC236}">
                  <a16:creationId xmlns:a16="http://schemas.microsoft.com/office/drawing/2014/main" id="{B550A6B6-0B23-3DD9-48AA-BEDBB40B959B}"/>
                </a:ext>
              </a:extLst>
            </p:cNvPr>
            <p:cNvSpPr/>
            <p:nvPr/>
          </p:nvSpPr>
          <p:spPr>
            <a:xfrm>
              <a:off x="233085" y="2281501"/>
              <a:ext cx="91440" cy="914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4" name="TextBox 1203">
            <a:extLst>
              <a:ext uri="{FF2B5EF4-FFF2-40B4-BE49-F238E27FC236}">
                <a16:creationId xmlns:a16="http://schemas.microsoft.com/office/drawing/2014/main" id="{4BB4F736-9BE3-42B6-FDF2-A3603E981F4B}"/>
              </a:ext>
            </a:extLst>
          </p:cNvPr>
          <p:cNvSpPr txBox="1"/>
          <p:nvPr/>
        </p:nvSpPr>
        <p:spPr>
          <a:xfrm>
            <a:off x="7733965" y="6404985"/>
            <a:ext cx="19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cue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43544B-9C02-AC7E-AEA5-AAEF19044CD4}"/>
              </a:ext>
            </a:extLst>
          </p:cNvPr>
          <p:cNvSpPr/>
          <p:nvPr/>
        </p:nvSpPr>
        <p:spPr>
          <a:xfrm>
            <a:off x="6913394" y="2505949"/>
            <a:ext cx="248670" cy="244565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16208D-D50A-580F-2EE5-B37B53801B9C}"/>
              </a:ext>
            </a:extLst>
          </p:cNvPr>
          <p:cNvSpPr/>
          <p:nvPr/>
        </p:nvSpPr>
        <p:spPr>
          <a:xfrm>
            <a:off x="6700622" y="2747101"/>
            <a:ext cx="248670" cy="244565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35493C-738D-DCEC-22F1-25919B33A362}"/>
              </a:ext>
            </a:extLst>
          </p:cNvPr>
          <p:cNvSpPr/>
          <p:nvPr/>
        </p:nvSpPr>
        <p:spPr>
          <a:xfrm>
            <a:off x="8608932" y="5303979"/>
            <a:ext cx="248670" cy="244565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4595C5-776E-703B-1C1D-96D317A1512E}"/>
              </a:ext>
            </a:extLst>
          </p:cNvPr>
          <p:cNvSpPr/>
          <p:nvPr/>
        </p:nvSpPr>
        <p:spPr>
          <a:xfrm>
            <a:off x="8780039" y="2754018"/>
            <a:ext cx="248670" cy="244565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Ekin Tuncok</dc:creator>
  <cp:lastModifiedBy>Ekin Tuncok</cp:lastModifiedBy>
  <cp:revision>49</cp:revision>
  <dcterms:created xsi:type="dcterms:W3CDTF">2023-07-11T15:16:23Z</dcterms:created>
  <dcterms:modified xsi:type="dcterms:W3CDTF">2023-09-13T13:54:17Z</dcterms:modified>
</cp:coreProperties>
</file>