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tymTWk10GKbFuq7/N1AP0/MqA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Verdana"/>
                <a:ea typeface="Verdana"/>
                <a:cs typeface="Verdana"/>
                <a:sym typeface="Verdana"/>
              </a:rPr>
              <a:t>‹#›</a:t>
            </a:fld>
            <a:endParaRPr sz="12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8e69fd8ed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308e69fd8ed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mit Bild">
  <p:cSld name="Titelfolie mit Bild">
    <p:spTree>
      <p:nvGrpSpPr>
        <p:cNvPr id="1" name="Shape 15"/>
        <p:cNvGrpSpPr/>
        <p:nvPr/>
      </p:nvGrpSpPr>
      <p:grpSpPr>
        <a:xfrm>
          <a:off x="0" y="0"/>
          <a:ext cx="0" cy="0"/>
          <a:chOff x="0" y="0"/>
          <a:chExt cx="0" cy="0"/>
        </a:xfrm>
      </p:grpSpPr>
      <p:pic>
        <p:nvPicPr>
          <p:cNvPr id="16" name="Google Shape;16;p8" descr="Kinderklinik und Kinderpoliklinik im Dr. von Haunerschen Kinderspital |  Geschichte"/>
          <p:cNvPicPr preferRelativeResize="0"/>
          <p:nvPr/>
        </p:nvPicPr>
        <p:blipFill rotWithShape="1">
          <a:blip r:embed="rId2">
            <a:alphaModFix/>
          </a:blip>
          <a:srcRect/>
          <a:stretch/>
        </p:blipFill>
        <p:spPr>
          <a:xfrm>
            <a:off x="0" y="2120555"/>
            <a:ext cx="12192000" cy="4737445"/>
          </a:xfrm>
          <a:prstGeom prst="rect">
            <a:avLst/>
          </a:prstGeom>
          <a:noFill/>
          <a:ln>
            <a:noFill/>
          </a:ln>
        </p:spPr>
      </p:pic>
      <p:sp>
        <p:nvSpPr>
          <p:cNvPr id="17" name="Google Shape;17;p8"/>
          <p:cNvSpPr txBox="1">
            <a:spLocks noGrp="1"/>
          </p:cNvSpPr>
          <p:nvPr>
            <p:ph type="ctrTitle"/>
          </p:nvPr>
        </p:nvSpPr>
        <p:spPr>
          <a:xfrm>
            <a:off x="875420" y="1558143"/>
            <a:ext cx="10501992" cy="565146"/>
          </a:xfrm>
          <a:prstGeom prst="rect">
            <a:avLst/>
          </a:prstGeom>
          <a:solidFill>
            <a:schemeClr val="accent1"/>
          </a:solidFill>
          <a:ln>
            <a:noFill/>
          </a:ln>
        </p:spPr>
        <p:txBody>
          <a:bodyPr spcFirstLastPara="1" wrap="square" lIns="216000" tIns="36000" rIns="180000" bIns="36000" anchor="t" anchorCtr="0">
            <a:spAutoFit/>
          </a:bodyPr>
          <a:lstStyle>
            <a:lvl1pPr lvl="0" algn="l">
              <a:lnSpc>
                <a:spcPct val="100000"/>
              </a:lnSpc>
              <a:spcBef>
                <a:spcPts val="0"/>
              </a:spcBef>
              <a:spcAft>
                <a:spcPts val="0"/>
              </a:spcAft>
              <a:buClr>
                <a:schemeClr val="lt1"/>
              </a:buClr>
              <a:buSzPts val="3200"/>
              <a:buFont typeface="Verdan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8"/>
          <p:cNvSpPr txBox="1">
            <a:spLocks noGrp="1"/>
          </p:cNvSpPr>
          <p:nvPr>
            <p:ph type="body" idx="1"/>
          </p:nvPr>
        </p:nvSpPr>
        <p:spPr>
          <a:xfrm>
            <a:off x="875420" y="2115666"/>
            <a:ext cx="3173062" cy="565146"/>
          </a:xfrm>
          <a:prstGeom prst="rect">
            <a:avLst/>
          </a:prstGeom>
          <a:solidFill>
            <a:schemeClr val="accent4"/>
          </a:solidFill>
          <a:ln>
            <a:noFill/>
          </a:ln>
        </p:spPr>
        <p:txBody>
          <a:bodyPr spcFirstLastPara="1" wrap="square" lIns="216000" tIns="36000" rIns="180000" bIns="36000" anchor="t" anchorCtr="0">
            <a:spAutoFit/>
          </a:bodyPr>
          <a:lstStyle>
            <a:lvl1pPr marL="457200" lvl="0" indent="-228600" algn="l">
              <a:lnSpc>
                <a:spcPct val="100000"/>
              </a:lnSpc>
              <a:spcBef>
                <a:spcPts val="0"/>
              </a:spcBef>
              <a:spcAft>
                <a:spcPts val="0"/>
              </a:spcAft>
              <a:buSzPts val="3200"/>
              <a:buNone/>
              <a:defRPr sz="32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8"/>
          <p:cNvSpPr txBox="1">
            <a:spLocks noGrp="1"/>
          </p:cNvSpPr>
          <p:nvPr>
            <p:ph type="body" idx="2"/>
          </p:nvPr>
        </p:nvSpPr>
        <p:spPr>
          <a:xfrm>
            <a:off x="875420" y="2680812"/>
            <a:ext cx="1340312" cy="267184"/>
          </a:xfrm>
          <a:prstGeom prst="rect">
            <a:avLst/>
          </a:prstGeom>
          <a:solidFill>
            <a:schemeClr val="lt1"/>
          </a:solidFill>
          <a:ln>
            <a:noFill/>
          </a:ln>
        </p:spPr>
        <p:txBody>
          <a:bodyPr spcFirstLastPara="1" wrap="square" lIns="216000" tIns="18000" rIns="216000" bIns="18000" anchor="t" anchorCtr="0">
            <a:spAutoFit/>
          </a:bodyPr>
          <a:lstStyle>
            <a:lvl1pPr marL="457200" lvl="0" indent="-228600" algn="l">
              <a:lnSpc>
                <a:spcPct val="100000"/>
              </a:lnSpc>
              <a:spcBef>
                <a:spcPts val="0"/>
              </a:spcBef>
              <a:spcAft>
                <a:spcPts val="0"/>
              </a:spcAft>
              <a:buSzPts val="1500"/>
              <a:buNone/>
              <a:defRPr sz="1500" b="0">
                <a:solidFill>
                  <a:schemeClr val="accen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body" idx="3"/>
          </p:nvPr>
        </p:nvSpPr>
        <p:spPr>
          <a:xfrm>
            <a:off x="875420" y="2947996"/>
            <a:ext cx="1576724" cy="267184"/>
          </a:xfrm>
          <a:prstGeom prst="rect">
            <a:avLst/>
          </a:prstGeom>
          <a:solidFill>
            <a:schemeClr val="lt1"/>
          </a:solidFill>
          <a:ln>
            <a:noFill/>
          </a:ln>
        </p:spPr>
        <p:txBody>
          <a:bodyPr spcFirstLastPara="1" wrap="square" lIns="216000" tIns="18000" rIns="216000" bIns="18000" anchor="t" anchorCtr="0">
            <a:spAutoFit/>
          </a:bodyPr>
          <a:lstStyle>
            <a:lvl1pPr marL="457200" lvl="0" indent="-228600" algn="l">
              <a:lnSpc>
                <a:spcPct val="100000"/>
              </a:lnSpc>
              <a:spcBef>
                <a:spcPts val="0"/>
              </a:spcBef>
              <a:spcAft>
                <a:spcPts val="0"/>
              </a:spcAft>
              <a:buSzPts val="1500"/>
              <a:buNone/>
              <a:defRPr sz="1500" b="0">
                <a:solidFill>
                  <a:schemeClr val="accen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 name="Google Shape;21;p8"/>
          <p:cNvPicPr preferRelativeResize="0"/>
          <p:nvPr/>
        </p:nvPicPr>
        <p:blipFill rotWithShape="1">
          <a:blip r:embed="rId3">
            <a:alphaModFix/>
          </a:blip>
          <a:srcRect/>
          <a:stretch/>
        </p:blipFill>
        <p:spPr>
          <a:xfrm>
            <a:off x="260971" y="277604"/>
            <a:ext cx="1972642" cy="555644"/>
          </a:xfrm>
          <a:prstGeom prst="rect">
            <a:avLst/>
          </a:prstGeom>
          <a:noFill/>
          <a:ln>
            <a:noFill/>
          </a:ln>
        </p:spPr>
      </p:pic>
      <p:pic>
        <p:nvPicPr>
          <p:cNvPr id="22" name="Google Shape;22;p8"/>
          <p:cNvPicPr preferRelativeResize="0"/>
          <p:nvPr/>
        </p:nvPicPr>
        <p:blipFill rotWithShape="1">
          <a:blip r:embed="rId4">
            <a:alphaModFix/>
          </a:blip>
          <a:srcRect/>
          <a:stretch/>
        </p:blipFill>
        <p:spPr>
          <a:xfrm>
            <a:off x="880182" y="901499"/>
            <a:ext cx="2507494" cy="139199"/>
          </a:xfrm>
          <a:prstGeom prst="rect">
            <a:avLst/>
          </a:prstGeom>
          <a:noFill/>
          <a:ln>
            <a:noFill/>
          </a:ln>
        </p:spPr>
      </p:pic>
      <p:pic>
        <p:nvPicPr>
          <p:cNvPr id="23" name="Google Shape;23;p8"/>
          <p:cNvPicPr preferRelativeResize="0"/>
          <p:nvPr/>
        </p:nvPicPr>
        <p:blipFill rotWithShape="1">
          <a:blip r:embed="rId5">
            <a:alphaModFix/>
          </a:blip>
          <a:srcRect/>
          <a:stretch/>
        </p:blipFill>
        <p:spPr>
          <a:xfrm>
            <a:off x="9768408" y="404664"/>
            <a:ext cx="1812624" cy="12687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ld links (B) und Text">
  <p:cSld name="Bild links (B) und Text">
    <p:spTree>
      <p:nvGrpSpPr>
        <p:cNvPr id="1" name="Shape 87"/>
        <p:cNvGrpSpPr/>
        <p:nvPr/>
      </p:nvGrpSpPr>
      <p:grpSpPr>
        <a:xfrm>
          <a:off x="0" y="0"/>
          <a:ext cx="0" cy="0"/>
          <a:chOff x="0" y="0"/>
          <a:chExt cx="0" cy="0"/>
        </a:xfrm>
      </p:grpSpPr>
      <p:sp>
        <p:nvSpPr>
          <p:cNvPr id="88" name="Google Shape;88;p17"/>
          <p:cNvSpPr>
            <a:spLocks noGrp="1"/>
          </p:cNvSpPr>
          <p:nvPr>
            <p:ph type="pic" idx="2"/>
          </p:nvPr>
        </p:nvSpPr>
        <p:spPr>
          <a:xfrm>
            <a:off x="1" y="1"/>
            <a:ext cx="6275387" cy="6345238"/>
          </a:xfrm>
          <a:prstGeom prst="rect">
            <a:avLst/>
          </a:prstGeom>
          <a:solidFill>
            <a:schemeClr val="lt2"/>
          </a:solidFill>
          <a:ln>
            <a:noFill/>
          </a:ln>
        </p:spPr>
      </p:sp>
      <p:sp>
        <p:nvSpPr>
          <p:cNvPr id="89" name="Google Shape;89;p17"/>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7"/>
          <p:cNvSpPr txBox="1">
            <a:spLocks noGrp="1"/>
          </p:cNvSpPr>
          <p:nvPr>
            <p:ph type="body" idx="1"/>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17"/>
          <p:cNvSpPr txBox="1">
            <a:spLocks noGrp="1"/>
          </p:cNvSpPr>
          <p:nvPr>
            <p:ph type="body" idx="3"/>
          </p:nvPr>
        </p:nvSpPr>
        <p:spPr>
          <a:xfrm>
            <a:off x="6491288" y="1409700"/>
            <a:ext cx="5184775" cy="4935538"/>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4" name="Google Shape;94;p17"/>
          <p:cNvPicPr preferRelativeResize="0"/>
          <p:nvPr/>
        </p:nvPicPr>
        <p:blipFill rotWithShape="1">
          <a:blip r:embed="rId2">
            <a:alphaModFix/>
          </a:blip>
          <a:srcRect/>
          <a:stretch/>
        </p:blipFill>
        <p:spPr>
          <a:xfrm>
            <a:off x="10344472" y="260648"/>
            <a:ext cx="1236560" cy="86554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Bilder und Text">
  <p:cSld name="2 Bilder und Text">
    <p:spTree>
      <p:nvGrpSpPr>
        <p:cNvPr id="1" name="Shape 95"/>
        <p:cNvGrpSpPr/>
        <p:nvPr/>
      </p:nvGrpSpPr>
      <p:grpSpPr>
        <a:xfrm>
          <a:off x="0" y="0"/>
          <a:ext cx="0" cy="0"/>
          <a:chOff x="0" y="0"/>
          <a:chExt cx="0" cy="0"/>
        </a:xfrm>
      </p:grpSpPr>
      <p:sp>
        <p:nvSpPr>
          <p:cNvPr id="96" name="Google Shape;96;p18"/>
          <p:cNvSpPr>
            <a:spLocks noGrp="1"/>
          </p:cNvSpPr>
          <p:nvPr>
            <p:ph type="pic" idx="2"/>
          </p:nvPr>
        </p:nvSpPr>
        <p:spPr>
          <a:xfrm>
            <a:off x="1" y="1046988"/>
            <a:ext cx="6059487" cy="3210104"/>
          </a:xfrm>
          <a:prstGeom prst="rect">
            <a:avLst/>
          </a:prstGeom>
          <a:solidFill>
            <a:schemeClr val="lt2"/>
          </a:solidFill>
          <a:ln>
            <a:noFill/>
          </a:ln>
        </p:spPr>
      </p:sp>
      <p:sp>
        <p:nvSpPr>
          <p:cNvPr id="97" name="Google Shape;97;p18"/>
          <p:cNvSpPr>
            <a:spLocks noGrp="1"/>
          </p:cNvSpPr>
          <p:nvPr>
            <p:ph type="pic" idx="3"/>
          </p:nvPr>
        </p:nvSpPr>
        <p:spPr>
          <a:xfrm>
            <a:off x="6170531" y="1046988"/>
            <a:ext cx="6021468" cy="3210104"/>
          </a:xfrm>
          <a:prstGeom prst="rect">
            <a:avLst/>
          </a:prstGeom>
          <a:solidFill>
            <a:schemeClr val="lt2"/>
          </a:solidFill>
          <a:ln>
            <a:noFill/>
          </a:ln>
        </p:spPr>
      </p:sp>
      <p:sp>
        <p:nvSpPr>
          <p:cNvPr id="98" name="Google Shape;98;p18"/>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8"/>
          <p:cNvSpPr txBox="1">
            <a:spLocks noGrp="1"/>
          </p:cNvSpPr>
          <p:nvPr>
            <p:ph type="body" idx="1"/>
          </p:nvPr>
        </p:nvSpPr>
        <p:spPr>
          <a:xfrm>
            <a:off x="874711" y="4401108"/>
            <a:ext cx="5184777" cy="194413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8"/>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8"/>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8"/>
          <p:cNvSpPr txBox="1">
            <a:spLocks noGrp="1"/>
          </p:cNvSpPr>
          <p:nvPr>
            <p:ph type="body" idx="4"/>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8"/>
          <p:cNvSpPr txBox="1">
            <a:spLocks noGrp="1"/>
          </p:cNvSpPr>
          <p:nvPr>
            <p:ph type="body" idx="5"/>
          </p:nvPr>
        </p:nvSpPr>
        <p:spPr>
          <a:xfrm>
            <a:off x="6168008" y="4401108"/>
            <a:ext cx="5508055" cy="194413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04" name="Google Shape;104;p18"/>
          <p:cNvPicPr preferRelativeResize="0"/>
          <p:nvPr/>
        </p:nvPicPr>
        <p:blipFill rotWithShape="1">
          <a:blip r:embed="rId2">
            <a:alphaModFix/>
          </a:blip>
          <a:srcRect/>
          <a:stretch/>
        </p:blipFill>
        <p:spPr>
          <a:xfrm>
            <a:off x="10521654" y="109440"/>
            <a:ext cx="1236560" cy="86554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reites Bild und Text">
  <p:cSld name="breites Bild und Text">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874712" y="3578765"/>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9"/>
          <p:cNvSpPr txBox="1">
            <a:spLocks noGrp="1"/>
          </p:cNvSpPr>
          <p:nvPr>
            <p:ph type="body" idx="1"/>
          </p:nvPr>
        </p:nvSpPr>
        <p:spPr>
          <a:xfrm>
            <a:off x="874711" y="4689140"/>
            <a:ext cx="5400677" cy="1656098"/>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9"/>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19"/>
          <p:cNvSpPr txBox="1">
            <a:spLocks noGrp="1"/>
          </p:cNvSpPr>
          <p:nvPr>
            <p:ph type="body" idx="2"/>
          </p:nvPr>
        </p:nvSpPr>
        <p:spPr>
          <a:xfrm>
            <a:off x="874712" y="3969060"/>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9"/>
          <p:cNvSpPr txBox="1">
            <a:spLocks noGrp="1"/>
          </p:cNvSpPr>
          <p:nvPr>
            <p:ph type="body" idx="3"/>
          </p:nvPr>
        </p:nvSpPr>
        <p:spPr>
          <a:xfrm>
            <a:off x="6491288" y="4689140"/>
            <a:ext cx="5184775" cy="1656098"/>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2" name="Google Shape;112;p19"/>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ur Titel">
  <p:cSld name="Nur Titel">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20"/>
          <p:cNvSpPr txBox="1">
            <a:spLocks noGrp="1"/>
          </p:cNvSpPr>
          <p:nvPr>
            <p:ph type="body" idx="1"/>
          </p:nvPr>
        </p:nvSpPr>
        <p:spPr>
          <a:xfrm>
            <a:off x="874712" y="1046987"/>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8" name="Google Shape;118;p20"/>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el und Bild">
  <p:cSld name="Titel und Bild">
    <p:spTree>
      <p:nvGrpSpPr>
        <p:cNvPr id="1" name="Shape 119"/>
        <p:cNvGrpSpPr/>
        <p:nvPr/>
      </p:nvGrpSpPr>
      <p:grpSpPr>
        <a:xfrm>
          <a:off x="0" y="0"/>
          <a:ext cx="0" cy="0"/>
          <a:chOff x="0" y="0"/>
          <a:chExt cx="0" cy="0"/>
        </a:xfrm>
      </p:grpSpPr>
      <p:sp>
        <p:nvSpPr>
          <p:cNvPr id="120" name="Google Shape;120;p21"/>
          <p:cNvSpPr>
            <a:spLocks noGrp="1"/>
          </p:cNvSpPr>
          <p:nvPr>
            <p:ph type="pic" idx="2"/>
          </p:nvPr>
        </p:nvSpPr>
        <p:spPr>
          <a:xfrm>
            <a:off x="874711" y="1046988"/>
            <a:ext cx="10442577" cy="5010304"/>
          </a:xfrm>
          <a:prstGeom prst="rect">
            <a:avLst/>
          </a:prstGeom>
          <a:solidFill>
            <a:schemeClr val="lt2"/>
          </a:solidFill>
          <a:ln>
            <a:noFill/>
          </a:ln>
        </p:spPr>
      </p:sp>
      <p:sp>
        <p:nvSpPr>
          <p:cNvPr id="121" name="Google Shape;121;p21"/>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1"/>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1"/>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21"/>
          <p:cNvSpPr txBox="1">
            <a:spLocks noGrp="1"/>
          </p:cNvSpPr>
          <p:nvPr>
            <p:ph type="body" idx="1"/>
          </p:nvPr>
        </p:nvSpPr>
        <p:spPr>
          <a:xfrm>
            <a:off x="874712" y="1046987"/>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25" name="Google Shape;125;p21"/>
          <p:cNvPicPr preferRelativeResize="0"/>
          <p:nvPr/>
        </p:nvPicPr>
        <p:blipFill rotWithShape="1">
          <a:blip r:embed="rId2">
            <a:alphaModFix/>
          </a:blip>
          <a:srcRect/>
          <a:stretch/>
        </p:blipFill>
        <p:spPr>
          <a:xfrm>
            <a:off x="10344472" y="116632"/>
            <a:ext cx="1236560" cy="8655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chwarze Folie">
  <p:cSld name="schwarze Folie">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22"/>
          <p:cNvSpPr txBox="1">
            <a:spLocks noGrp="1"/>
          </p:cNvSpPr>
          <p:nvPr>
            <p:ph type="body" idx="1"/>
          </p:nvPr>
        </p:nvSpPr>
        <p:spPr>
          <a:xfrm>
            <a:off x="874712" y="1046987"/>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2"/>
          <p:cNvSpPr/>
          <p:nvPr/>
        </p:nvSpPr>
        <p:spPr>
          <a:xfrm>
            <a:off x="0" y="1628775"/>
            <a:ext cx="12192000" cy="493236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132" name="Google Shape;132;p22"/>
          <p:cNvSpPr>
            <a:spLocks noGrp="1"/>
          </p:cNvSpPr>
          <p:nvPr>
            <p:ph type="pic" idx="2"/>
          </p:nvPr>
        </p:nvSpPr>
        <p:spPr>
          <a:xfrm>
            <a:off x="874711" y="1844673"/>
            <a:ext cx="10442577" cy="4500566"/>
          </a:xfrm>
          <a:prstGeom prst="rect">
            <a:avLst/>
          </a:prstGeom>
          <a:solidFill>
            <a:schemeClr val="dk1"/>
          </a:solidFill>
          <a:ln>
            <a:noFill/>
          </a:ln>
        </p:spPr>
      </p:sp>
      <p:pic>
        <p:nvPicPr>
          <p:cNvPr id="133" name="Google Shape;133;p22"/>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26">
          <p15:clr>
            <a:srgbClr val="FBAE40"/>
          </p15:clr>
        </p15:guide>
        <p15:guide id="2" orient="horz" pos="413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Leer" type="blank">
  <p:cSld name="BLANK">
    <p:spTree>
      <p:nvGrpSpPr>
        <p:cNvPr id="1" name="Shape 134"/>
        <p:cNvGrpSpPr/>
        <p:nvPr/>
      </p:nvGrpSpPr>
      <p:grpSpPr>
        <a:xfrm>
          <a:off x="0" y="0"/>
          <a:ext cx="0" cy="0"/>
          <a:chOff x="0" y="0"/>
          <a:chExt cx="0" cy="0"/>
        </a:xfrm>
      </p:grpSpPr>
      <p:sp>
        <p:nvSpPr>
          <p:cNvPr id="135" name="Google Shape;135;p23"/>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137" name="Google Shape;137;p23"/>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Kapiteltrenner mit Bild">
  <p:cSld name="Kapiteltrenner mit Bild">
    <p:spTree>
      <p:nvGrpSpPr>
        <p:cNvPr id="1" name="Shape 24"/>
        <p:cNvGrpSpPr/>
        <p:nvPr/>
      </p:nvGrpSpPr>
      <p:grpSpPr>
        <a:xfrm>
          <a:off x="0" y="0"/>
          <a:ext cx="0" cy="0"/>
          <a:chOff x="0" y="0"/>
          <a:chExt cx="0" cy="0"/>
        </a:xfrm>
      </p:grpSpPr>
      <p:sp>
        <p:nvSpPr>
          <p:cNvPr id="25" name="Google Shape;25;p9"/>
          <p:cNvSpPr>
            <a:spLocks noGrp="1"/>
          </p:cNvSpPr>
          <p:nvPr>
            <p:ph type="pic" idx="2"/>
          </p:nvPr>
        </p:nvSpPr>
        <p:spPr>
          <a:xfrm>
            <a:off x="1" y="1222371"/>
            <a:ext cx="12191999" cy="5122867"/>
          </a:xfrm>
          <a:prstGeom prst="rect">
            <a:avLst/>
          </a:prstGeom>
          <a:solidFill>
            <a:schemeClr val="lt2"/>
          </a:solidFill>
          <a:ln>
            <a:noFill/>
          </a:ln>
        </p:spPr>
      </p:sp>
      <p:sp>
        <p:nvSpPr>
          <p:cNvPr id="26" name="Google Shape;26;p9"/>
          <p:cNvSpPr txBox="1">
            <a:spLocks noGrp="1"/>
          </p:cNvSpPr>
          <p:nvPr>
            <p:ph type="ctrTitle"/>
          </p:nvPr>
        </p:nvSpPr>
        <p:spPr>
          <a:xfrm>
            <a:off x="875420" y="657225"/>
            <a:ext cx="10501992" cy="565146"/>
          </a:xfrm>
          <a:prstGeom prst="rect">
            <a:avLst/>
          </a:prstGeom>
          <a:solidFill>
            <a:schemeClr val="accent1"/>
          </a:solidFill>
          <a:ln>
            <a:noFill/>
          </a:ln>
        </p:spPr>
        <p:txBody>
          <a:bodyPr spcFirstLastPara="1" wrap="square" lIns="216000" tIns="36000" rIns="180000" bIns="36000" anchor="t" anchorCtr="0">
            <a:spAutoFit/>
          </a:bodyPr>
          <a:lstStyle>
            <a:lvl1pPr lvl="0" algn="l">
              <a:lnSpc>
                <a:spcPct val="100000"/>
              </a:lnSpc>
              <a:spcBef>
                <a:spcPts val="0"/>
              </a:spcBef>
              <a:spcAft>
                <a:spcPts val="0"/>
              </a:spcAft>
              <a:buClr>
                <a:schemeClr val="lt1"/>
              </a:buClr>
              <a:buSzPts val="3200"/>
              <a:buFont typeface="Verdan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body" idx="1"/>
          </p:nvPr>
        </p:nvSpPr>
        <p:spPr>
          <a:xfrm>
            <a:off x="875420" y="1225301"/>
            <a:ext cx="3214740" cy="572840"/>
          </a:xfrm>
          <a:prstGeom prst="rect">
            <a:avLst/>
          </a:prstGeom>
          <a:solidFill>
            <a:schemeClr val="accent4"/>
          </a:solidFill>
          <a:ln>
            <a:noFill/>
          </a:ln>
        </p:spPr>
        <p:txBody>
          <a:bodyPr spcFirstLastPara="1" wrap="square" lIns="216000" tIns="36000" rIns="180000" bIns="36000" anchor="t" anchorCtr="0">
            <a:spAutoFit/>
          </a:bodyPr>
          <a:lstStyle>
            <a:lvl1pPr marL="457200" lvl="0" indent="-228600" algn="l">
              <a:lnSpc>
                <a:spcPct val="100000"/>
              </a:lnSpc>
              <a:spcBef>
                <a:spcPts val="0"/>
              </a:spcBef>
              <a:spcAft>
                <a:spcPts val="0"/>
              </a:spcAft>
              <a:buSzPts val="3200"/>
              <a:buNone/>
              <a:defRPr sz="32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9"/>
          <p:cNvSpPr txBox="1">
            <a:spLocks noGrp="1"/>
          </p:cNvSpPr>
          <p:nvPr>
            <p:ph type="body" idx="3"/>
          </p:nvPr>
        </p:nvSpPr>
        <p:spPr>
          <a:xfrm>
            <a:off x="875420" y="1798141"/>
            <a:ext cx="1340312" cy="267184"/>
          </a:xfrm>
          <a:prstGeom prst="rect">
            <a:avLst/>
          </a:prstGeom>
          <a:solidFill>
            <a:schemeClr val="lt1"/>
          </a:solidFill>
          <a:ln>
            <a:noFill/>
          </a:ln>
        </p:spPr>
        <p:txBody>
          <a:bodyPr spcFirstLastPara="1" wrap="square" lIns="216000" tIns="18000" rIns="216000" bIns="18000" anchor="t" anchorCtr="0">
            <a:spAutoFit/>
          </a:bodyPr>
          <a:lstStyle>
            <a:lvl1pPr marL="457200" lvl="0" indent="-228600" algn="l">
              <a:lnSpc>
                <a:spcPct val="100000"/>
              </a:lnSpc>
              <a:spcBef>
                <a:spcPts val="0"/>
              </a:spcBef>
              <a:spcAft>
                <a:spcPts val="0"/>
              </a:spcAft>
              <a:buSzPts val="1500"/>
              <a:buNone/>
              <a:defRPr sz="1500" b="0">
                <a:solidFill>
                  <a:schemeClr val="accen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9"/>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9"/>
          <p:cNvSpPr txBox="1">
            <a:spLocks noGrp="1"/>
          </p:cNvSpPr>
          <p:nvPr>
            <p:ph type="body" idx="4"/>
          </p:nvPr>
        </p:nvSpPr>
        <p:spPr>
          <a:xfrm>
            <a:off x="875420" y="2065325"/>
            <a:ext cx="1576724" cy="267184"/>
          </a:xfrm>
          <a:prstGeom prst="rect">
            <a:avLst/>
          </a:prstGeom>
          <a:solidFill>
            <a:schemeClr val="lt1"/>
          </a:solidFill>
          <a:ln>
            <a:noFill/>
          </a:ln>
        </p:spPr>
        <p:txBody>
          <a:bodyPr spcFirstLastPara="1" wrap="square" lIns="216000" tIns="18000" rIns="216000" bIns="18000" anchor="t" anchorCtr="0">
            <a:spAutoFit/>
          </a:bodyPr>
          <a:lstStyle>
            <a:lvl1pPr marL="457200" lvl="0" indent="-228600" algn="l">
              <a:lnSpc>
                <a:spcPct val="100000"/>
              </a:lnSpc>
              <a:spcBef>
                <a:spcPts val="0"/>
              </a:spcBef>
              <a:spcAft>
                <a:spcPts val="0"/>
              </a:spcAft>
              <a:buSzPts val="1500"/>
              <a:buNone/>
              <a:defRPr sz="1500" b="0">
                <a:solidFill>
                  <a:schemeClr val="accen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9"/>
          <p:cNvSpPr txBox="1">
            <a:spLocks noGrp="1"/>
          </p:cNvSpPr>
          <p:nvPr>
            <p:ph type="body" idx="5"/>
          </p:nvPr>
        </p:nvSpPr>
        <p:spPr>
          <a:xfrm>
            <a:off x="875420" y="2332509"/>
            <a:ext cx="1482146" cy="267184"/>
          </a:xfrm>
          <a:prstGeom prst="rect">
            <a:avLst/>
          </a:prstGeom>
          <a:solidFill>
            <a:schemeClr val="lt1"/>
          </a:solidFill>
          <a:ln>
            <a:noFill/>
          </a:ln>
        </p:spPr>
        <p:txBody>
          <a:bodyPr spcFirstLastPara="1" wrap="square" lIns="216000" tIns="18000" rIns="216000" bIns="18000" anchor="t" anchorCtr="0">
            <a:spAutoFit/>
          </a:bodyPr>
          <a:lstStyle>
            <a:lvl1pPr marL="457200" lvl="0" indent="-228600" algn="l">
              <a:lnSpc>
                <a:spcPct val="100000"/>
              </a:lnSpc>
              <a:spcBef>
                <a:spcPts val="0"/>
              </a:spcBef>
              <a:spcAft>
                <a:spcPts val="0"/>
              </a:spcAft>
              <a:buSzPts val="1500"/>
              <a:buNone/>
              <a:defRPr sz="1500" b="0">
                <a:solidFill>
                  <a:schemeClr val="accen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3" name="Google Shape;33;p9"/>
          <p:cNvPicPr preferRelativeResize="0"/>
          <p:nvPr/>
        </p:nvPicPr>
        <p:blipFill rotWithShape="1">
          <a:blip r:embed="rId2">
            <a:alphaModFix/>
          </a:blip>
          <a:srcRect/>
          <a:stretch/>
        </p:blipFill>
        <p:spPr>
          <a:xfrm>
            <a:off x="10344472" y="188640"/>
            <a:ext cx="1236560" cy="8655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de">
  <p:cSld name="Ende">
    <p:spTree>
      <p:nvGrpSpPr>
        <p:cNvPr id="1" name="Shape 34"/>
        <p:cNvGrpSpPr/>
        <p:nvPr/>
      </p:nvGrpSpPr>
      <p:grpSpPr>
        <a:xfrm>
          <a:off x="0" y="0"/>
          <a:ext cx="0" cy="0"/>
          <a:chOff x="0" y="0"/>
          <a:chExt cx="0" cy="0"/>
        </a:xfrm>
      </p:grpSpPr>
      <p:sp>
        <p:nvSpPr>
          <p:cNvPr id="35" name="Google Shape;35;p10"/>
          <p:cNvSpPr txBox="1">
            <a:spLocks noGrp="1"/>
          </p:cNvSpPr>
          <p:nvPr>
            <p:ph type="ctrTitle"/>
          </p:nvPr>
        </p:nvSpPr>
        <p:spPr>
          <a:xfrm>
            <a:off x="875420" y="2276872"/>
            <a:ext cx="10501992" cy="565146"/>
          </a:xfrm>
          <a:prstGeom prst="rect">
            <a:avLst/>
          </a:prstGeom>
          <a:solidFill>
            <a:schemeClr val="accent1"/>
          </a:solidFill>
          <a:ln>
            <a:noFill/>
          </a:ln>
        </p:spPr>
        <p:txBody>
          <a:bodyPr spcFirstLastPara="1" wrap="square" lIns="216000" tIns="36000" rIns="180000" bIns="36000" anchor="t" anchorCtr="0">
            <a:spAutoFit/>
          </a:bodyPr>
          <a:lstStyle>
            <a:lvl1pPr lvl="0" algn="l">
              <a:lnSpc>
                <a:spcPct val="100000"/>
              </a:lnSpc>
              <a:spcBef>
                <a:spcPts val="0"/>
              </a:spcBef>
              <a:spcAft>
                <a:spcPts val="0"/>
              </a:spcAft>
              <a:buClr>
                <a:schemeClr val="lt1"/>
              </a:buClr>
              <a:buSzPts val="3200"/>
              <a:buFont typeface="Verdan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subTitle" idx="1"/>
          </p:nvPr>
        </p:nvSpPr>
        <p:spPr>
          <a:xfrm>
            <a:off x="874713" y="3573016"/>
            <a:ext cx="10442575" cy="1907022"/>
          </a:xfrm>
          <a:prstGeom prst="rect">
            <a:avLst/>
          </a:prstGeom>
          <a:noFill/>
          <a:ln>
            <a:noFill/>
          </a:ln>
        </p:spPr>
        <p:txBody>
          <a:bodyPr spcFirstLastPara="1" wrap="square" lIns="216000" tIns="144000" rIns="0" bIns="0" anchor="t" anchorCtr="0">
            <a:noAutofit/>
          </a:bodyPr>
          <a:lstStyle>
            <a:lvl1pPr lvl="0" algn="l">
              <a:lnSpc>
                <a:spcPct val="110000"/>
              </a:lnSpc>
              <a:spcBef>
                <a:spcPts val="0"/>
              </a:spcBef>
              <a:spcAft>
                <a:spcPts val="0"/>
              </a:spcAft>
              <a:buSzPts val="1500"/>
              <a:buNone/>
              <a:defRPr sz="1500">
                <a:solidFill>
                  <a:schemeClr val="accent1"/>
                </a:solidFill>
              </a:defRPr>
            </a:lvl1pPr>
            <a:lvl2pPr lvl="1" algn="ctr">
              <a:lnSpc>
                <a:spcPct val="110000"/>
              </a:lnSpc>
              <a:spcBef>
                <a:spcPts val="0"/>
              </a:spcBef>
              <a:spcAft>
                <a:spcPts val="0"/>
              </a:spcAft>
              <a:buSzPts val="2000"/>
              <a:buNone/>
              <a:defRPr sz="2000"/>
            </a:lvl2pPr>
            <a:lvl3pPr lvl="2" algn="ctr">
              <a:lnSpc>
                <a:spcPct val="110000"/>
              </a:lnSpc>
              <a:spcBef>
                <a:spcPts val="800"/>
              </a:spcBef>
              <a:spcAft>
                <a:spcPts val="0"/>
              </a:spcAft>
              <a:buSzPts val="1800"/>
              <a:buNone/>
              <a:defRPr sz="1800"/>
            </a:lvl3pPr>
            <a:lvl4pPr lvl="3" algn="ctr">
              <a:lnSpc>
                <a:spcPct val="110000"/>
              </a:lnSpc>
              <a:spcBef>
                <a:spcPts val="800"/>
              </a:spcBef>
              <a:spcAft>
                <a:spcPts val="0"/>
              </a:spcAft>
              <a:buSzPts val="1600"/>
              <a:buNone/>
              <a:defRPr sz="1600"/>
            </a:lvl4pPr>
            <a:lvl5pPr lvl="4" algn="ctr">
              <a:lnSpc>
                <a:spcPct val="110000"/>
              </a:lnSpc>
              <a:spcBef>
                <a:spcPts val="800"/>
              </a:spcBef>
              <a:spcAft>
                <a:spcPts val="0"/>
              </a:spcAft>
              <a:buSzPts val="160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10"/>
          <p:cNvSpPr txBox="1">
            <a:spLocks noGrp="1"/>
          </p:cNvSpPr>
          <p:nvPr>
            <p:ph type="body" idx="2"/>
          </p:nvPr>
        </p:nvSpPr>
        <p:spPr>
          <a:xfrm>
            <a:off x="875420" y="2850735"/>
            <a:ext cx="3173062" cy="565146"/>
          </a:xfrm>
          <a:prstGeom prst="rect">
            <a:avLst/>
          </a:prstGeom>
          <a:solidFill>
            <a:schemeClr val="accent4"/>
          </a:solidFill>
          <a:ln>
            <a:noFill/>
          </a:ln>
        </p:spPr>
        <p:txBody>
          <a:bodyPr spcFirstLastPara="1" wrap="square" lIns="216000" tIns="36000" rIns="180000" bIns="36000" anchor="t" anchorCtr="0">
            <a:spAutoFit/>
          </a:bodyPr>
          <a:lstStyle>
            <a:lvl1pPr marL="457200" lvl="0" indent="-228600" algn="l">
              <a:lnSpc>
                <a:spcPct val="100000"/>
              </a:lnSpc>
              <a:spcBef>
                <a:spcPts val="0"/>
              </a:spcBef>
              <a:spcAft>
                <a:spcPts val="0"/>
              </a:spcAft>
              <a:buSzPts val="3200"/>
              <a:buNone/>
              <a:defRPr sz="32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8" name="Google Shape;38;p10"/>
          <p:cNvPicPr preferRelativeResize="0"/>
          <p:nvPr/>
        </p:nvPicPr>
        <p:blipFill rotWithShape="1">
          <a:blip r:embed="rId2">
            <a:alphaModFix/>
          </a:blip>
          <a:srcRect/>
          <a:stretch/>
        </p:blipFill>
        <p:spPr>
          <a:xfrm>
            <a:off x="260971" y="277604"/>
            <a:ext cx="1972642" cy="555644"/>
          </a:xfrm>
          <a:prstGeom prst="rect">
            <a:avLst/>
          </a:prstGeom>
          <a:noFill/>
          <a:ln>
            <a:noFill/>
          </a:ln>
        </p:spPr>
      </p:pic>
      <p:pic>
        <p:nvPicPr>
          <p:cNvPr id="39" name="Google Shape;39;p10"/>
          <p:cNvPicPr preferRelativeResize="0"/>
          <p:nvPr/>
        </p:nvPicPr>
        <p:blipFill rotWithShape="1">
          <a:blip r:embed="rId3">
            <a:alphaModFix/>
          </a:blip>
          <a:srcRect/>
          <a:stretch/>
        </p:blipFill>
        <p:spPr>
          <a:xfrm>
            <a:off x="880182" y="901499"/>
            <a:ext cx="2507494" cy="139199"/>
          </a:xfrm>
          <a:prstGeom prst="rect">
            <a:avLst/>
          </a:prstGeom>
          <a:noFill/>
          <a:ln>
            <a:noFill/>
          </a:ln>
        </p:spPr>
      </p:pic>
      <p:pic>
        <p:nvPicPr>
          <p:cNvPr id="40" name="Google Shape;40;p10"/>
          <p:cNvPicPr preferRelativeResize="0"/>
          <p:nvPr/>
        </p:nvPicPr>
        <p:blipFill rotWithShape="1">
          <a:blip r:embed="rId4">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Kapiteltrenner">
  <p:cSld name="Kapiteltrenner">
    <p:spTree>
      <p:nvGrpSpPr>
        <p:cNvPr id="1" name="Shape 41"/>
        <p:cNvGrpSpPr/>
        <p:nvPr/>
      </p:nvGrpSpPr>
      <p:grpSpPr>
        <a:xfrm>
          <a:off x="0" y="0"/>
          <a:ext cx="0" cy="0"/>
          <a:chOff x="0" y="0"/>
          <a:chExt cx="0" cy="0"/>
        </a:xfrm>
      </p:grpSpPr>
      <p:sp>
        <p:nvSpPr>
          <p:cNvPr id="42" name="Google Shape;42;p11"/>
          <p:cNvSpPr txBox="1">
            <a:spLocks noGrp="1"/>
          </p:cNvSpPr>
          <p:nvPr>
            <p:ph type="ctrTitle"/>
          </p:nvPr>
        </p:nvSpPr>
        <p:spPr>
          <a:xfrm>
            <a:off x="875420" y="1292748"/>
            <a:ext cx="10501992" cy="565146"/>
          </a:xfrm>
          <a:prstGeom prst="rect">
            <a:avLst/>
          </a:prstGeom>
          <a:solidFill>
            <a:schemeClr val="accent1"/>
          </a:solidFill>
          <a:ln>
            <a:noFill/>
          </a:ln>
        </p:spPr>
        <p:txBody>
          <a:bodyPr spcFirstLastPara="1" wrap="square" lIns="216000" tIns="36000" rIns="180000" bIns="36000" anchor="t" anchorCtr="0">
            <a:spAutoFit/>
          </a:bodyPr>
          <a:lstStyle>
            <a:lvl1pPr lvl="0" algn="l">
              <a:lnSpc>
                <a:spcPct val="100000"/>
              </a:lnSpc>
              <a:spcBef>
                <a:spcPts val="0"/>
              </a:spcBef>
              <a:spcAft>
                <a:spcPts val="0"/>
              </a:spcAft>
              <a:buClr>
                <a:schemeClr val="lt1"/>
              </a:buClr>
              <a:buSzPts val="3200"/>
              <a:buFont typeface="Verdan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subTitle" idx="1"/>
          </p:nvPr>
        </p:nvSpPr>
        <p:spPr>
          <a:xfrm>
            <a:off x="874713" y="3382893"/>
            <a:ext cx="10442575" cy="1907022"/>
          </a:xfrm>
          <a:prstGeom prst="rect">
            <a:avLst/>
          </a:prstGeom>
          <a:noFill/>
          <a:ln>
            <a:noFill/>
          </a:ln>
        </p:spPr>
        <p:txBody>
          <a:bodyPr spcFirstLastPara="1" wrap="square" lIns="216000" tIns="144000" rIns="0" bIns="0" anchor="t" anchorCtr="0">
            <a:noAutofit/>
          </a:bodyPr>
          <a:lstStyle>
            <a:lvl1pPr lvl="0" algn="l">
              <a:lnSpc>
                <a:spcPct val="110000"/>
              </a:lnSpc>
              <a:spcBef>
                <a:spcPts val="0"/>
              </a:spcBef>
              <a:spcAft>
                <a:spcPts val="0"/>
              </a:spcAft>
              <a:buSzPts val="1500"/>
              <a:buNone/>
              <a:defRPr sz="1500">
                <a:solidFill>
                  <a:schemeClr val="accent1"/>
                </a:solidFill>
              </a:defRPr>
            </a:lvl1pPr>
            <a:lvl2pPr lvl="1" algn="ctr">
              <a:lnSpc>
                <a:spcPct val="110000"/>
              </a:lnSpc>
              <a:spcBef>
                <a:spcPts val="0"/>
              </a:spcBef>
              <a:spcAft>
                <a:spcPts val="0"/>
              </a:spcAft>
              <a:buSzPts val="2000"/>
              <a:buNone/>
              <a:defRPr sz="2000"/>
            </a:lvl2pPr>
            <a:lvl3pPr lvl="2" algn="ctr">
              <a:lnSpc>
                <a:spcPct val="110000"/>
              </a:lnSpc>
              <a:spcBef>
                <a:spcPts val="800"/>
              </a:spcBef>
              <a:spcAft>
                <a:spcPts val="0"/>
              </a:spcAft>
              <a:buSzPts val="1800"/>
              <a:buNone/>
              <a:defRPr sz="1800"/>
            </a:lvl3pPr>
            <a:lvl4pPr lvl="3" algn="ctr">
              <a:lnSpc>
                <a:spcPct val="110000"/>
              </a:lnSpc>
              <a:spcBef>
                <a:spcPts val="800"/>
              </a:spcBef>
              <a:spcAft>
                <a:spcPts val="0"/>
              </a:spcAft>
              <a:buSzPts val="1600"/>
              <a:buNone/>
              <a:defRPr sz="1600"/>
            </a:lvl4pPr>
            <a:lvl5pPr lvl="4" algn="ctr">
              <a:lnSpc>
                <a:spcPct val="110000"/>
              </a:lnSpc>
              <a:spcBef>
                <a:spcPts val="800"/>
              </a:spcBef>
              <a:spcAft>
                <a:spcPts val="0"/>
              </a:spcAft>
              <a:buSzPts val="1600"/>
              <a:buNone/>
              <a:defRPr sz="1600"/>
            </a:lvl5pPr>
            <a:lvl6pPr lvl="5" algn="ctr">
              <a:lnSpc>
                <a:spcPct val="90000"/>
              </a:lnSpc>
              <a:spcBef>
                <a:spcPts val="8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11"/>
          <p:cNvSpPr txBox="1">
            <a:spLocks noGrp="1"/>
          </p:cNvSpPr>
          <p:nvPr>
            <p:ph type="body" idx="2"/>
          </p:nvPr>
        </p:nvSpPr>
        <p:spPr>
          <a:xfrm>
            <a:off x="875420" y="1856062"/>
            <a:ext cx="3214740" cy="572840"/>
          </a:xfrm>
          <a:prstGeom prst="rect">
            <a:avLst/>
          </a:prstGeom>
          <a:solidFill>
            <a:schemeClr val="accent1"/>
          </a:solidFill>
          <a:ln>
            <a:noFill/>
          </a:ln>
        </p:spPr>
        <p:txBody>
          <a:bodyPr spcFirstLastPara="1" wrap="square" lIns="216000" tIns="36000" rIns="180000" bIns="36000" anchor="t" anchorCtr="0">
            <a:spAutoFit/>
          </a:bodyPr>
          <a:lstStyle>
            <a:lvl1pPr marL="457200" lvl="0" indent="-228600" algn="l">
              <a:lnSpc>
                <a:spcPct val="100000"/>
              </a:lnSpc>
              <a:spcBef>
                <a:spcPts val="0"/>
              </a:spcBef>
              <a:spcAft>
                <a:spcPts val="0"/>
              </a:spcAft>
              <a:buSzPts val="3200"/>
              <a:buNone/>
              <a:defRPr sz="32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1"/>
          <p:cNvSpPr txBox="1">
            <a:spLocks noGrp="1"/>
          </p:cNvSpPr>
          <p:nvPr>
            <p:ph type="body" idx="3"/>
          </p:nvPr>
        </p:nvSpPr>
        <p:spPr>
          <a:xfrm>
            <a:off x="875420" y="2428902"/>
            <a:ext cx="2967878" cy="572840"/>
          </a:xfrm>
          <a:prstGeom prst="rect">
            <a:avLst/>
          </a:prstGeom>
          <a:solidFill>
            <a:schemeClr val="accent1"/>
          </a:solidFill>
          <a:ln>
            <a:noFill/>
          </a:ln>
        </p:spPr>
        <p:txBody>
          <a:bodyPr spcFirstLastPara="1" wrap="square" lIns="216000" tIns="36000" rIns="180000" bIns="36000" anchor="t" anchorCtr="0">
            <a:spAutoFit/>
          </a:bodyPr>
          <a:lstStyle>
            <a:lvl1pPr marL="457200" lvl="0" indent="-228600" algn="l">
              <a:lnSpc>
                <a:spcPct val="100000"/>
              </a:lnSpc>
              <a:spcBef>
                <a:spcPts val="0"/>
              </a:spcBef>
              <a:spcAft>
                <a:spcPts val="0"/>
              </a:spcAft>
              <a:buSzPts val="3200"/>
              <a:buNone/>
              <a:defRPr sz="32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4"/>
          </p:nvPr>
        </p:nvSpPr>
        <p:spPr>
          <a:xfrm>
            <a:off x="875420" y="2992598"/>
            <a:ext cx="1991650" cy="390295"/>
          </a:xfrm>
          <a:prstGeom prst="rect">
            <a:avLst/>
          </a:prstGeom>
          <a:solidFill>
            <a:schemeClr val="accent4"/>
          </a:solidFill>
          <a:ln>
            <a:noFill/>
          </a:ln>
        </p:spPr>
        <p:txBody>
          <a:bodyPr spcFirstLastPara="1" wrap="square" lIns="216000" tIns="18000" rIns="180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11"/>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genda (A)">
  <p:cSld name="Agenda (A)">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2"/>
          <p:cNvSpPr txBox="1">
            <a:spLocks noGrp="1"/>
          </p:cNvSpPr>
          <p:nvPr>
            <p:ph type="body" idx="1"/>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2"/>
          <p:cNvSpPr txBox="1">
            <a:spLocks noGrp="1"/>
          </p:cNvSpPr>
          <p:nvPr>
            <p:ph type="body" idx="2"/>
          </p:nvPr>
        </p:nvSpPr>
        <p:spPr>
          <a:xfrm>
            <a:off x="874713" y="1689062"/>
            <a:ext cx="10801349" cy="4656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2300"/>
              </a:spcBef>
              <a:spcAft>
                <a:spcPts val="0"/>
              </a:spcAft>
              <a:buClr>
                <a:schemeClr val="dk1"/>
              </a:buClr>
              <a:buSzPts val="1500"/>
              <a:buFont typeface="Verdana"/>
              <a:buNone/>
              <a:defRPr/>
            </a:lvl1pPr>
            <a:lvl2pPr marL="914400" lvl="1" indent="-323850" algn="l">
              <a:lnSpc>
                <a:spcPct val="110000"/>
              </a:lnSpc>
              <a:spcBef>
                <a:spcPts val="0"/>
              </a:spcBef>
              <a:spcAft>
                <a:spcPts val="0"/>
              </a:spcAft>
              <a:buSzPts val="1500"/>
              <a:buChar char="▪"/>
              <a:defRPr/>
            </a:lvl2pPr>
            <a:lvl3pPr marL="1371600" lvl="2" indent="-323850" algn="l">
              <a:lnSpc>
                <a:spcPct val="110000"/>
              </a:lnSpc>
              <a:spcBef>
                <a:spcPts val="0"/>
              </a:spcBef>
              <a:spcAft>
                <a:spcPts val="0"/>
              </a:spcAft>
              <a:buSzPts val="1500"/>
              <a:buChar char="▪"/>
              <a:defRPr/>
            </a:lvl3pPr>
            <a:lvl4pPr marL="1828800" lvl="3" indent="-323850" algn="l">
              <a:lnSpc>
                <a:spcPct val="110000"/>
              </a:lnSpc>
              <a:spcBef>
                <a:spcPts val="0"/>
              </a:spcBef>
              <a:spcAft>
                <a:spcPts val="0"/>
              </a:spcAft>
              <a:buSzPts val="1500"/>
              <a:buChar char="▪"/>
              <a:defRPr/>
            </a:lvl4pPr>
            <a:lvl5pPr marL="2286000" lvl="4" indent="-323850" algn="l">
              <a:lnSpc>
                <a:spcPct val="110000"/>
              </a:lnSpc>
              <a:spcBef>
                <a:spcPts val="0"/>
              </a:spcBef>
              <a:spcAft>
                <a:spcPts val="0"/>
              </a:spcAft>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6" name="Google Shape;56;p12"/>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genda (B)">
  <p:cSld name="Agenda (B)">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3"/>
          <p:cNvSpPr txBox="1">
            <a:spLocks noGrp="1"/>
          </p:cNvSpPr>
          <p:nvPr>
            <p:ph type="body" idx="1"/>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body" idx="2"/>
          </p:nvPr>
        </p:nvSpPr>
        <p:spPr>
          <a:xfrm>
            <a:off x="874713" y="1689100"/>
            <a:ext cx="10801350" cy="4656138"/>
          </a:xfrm>
          <a:prstGeom prst="rect">
            <a:avLst/>
          </a:prstGeom>
          <a:noFill/>
          <a:ln>
            <a:noFill/>
          </a:ln>
        </p:spPr>
        <p:txBody>
          <a:bodyPr spcFirstLastPara="1" wrap="square" lIns="0" tIns="0" rIns="0" bIns="0" anchor="t" anchorCtr="0">
            <a:noAutofit/>
          </a:bodyPr>
          <a:lstStyle>
            <a:lvl1pPr marL="457200" lvl="0" indent="-323850" algn="l">
              <a:lnSpc>
                <a:spcPct val="110000"/>
              </a:lnSpc>
              <a:spcBef>
                <a:spcPts val="2300"/>
              </a:spcBef>
              <a:spcAft>
                <a:spcPts val="0"/>
              </a:spcAft>
              <a:buSzPts val="1500"/>
              <a:buChar char="▪"/>
              <a:defRPr/>
            </a:lvl1pPr>
            <a:lvl2pPr marL="914400" lvl="1" indent="-323850" algn="l">
              <a:lnSpc>
                <a:spcPct val="110000"/>
              </a:lnSpc>
              <a:spcBef>
                <a:spcPts val="0"/>
              </a:spcBef>
              <a:spcAft>
                <a:spcPts val="0"/>
              </a:spcAft>
              <a:buSzPts val="1500"/>
              <a:buChar char="▪"/>
              <a:defRPr/>
            </a:lvl2pPr>
            <a:lvl3pPr marL="1371600" lvl="2" indent="-323850" algn="l">
              <a:lnSpc>
                <a:spcPct val="110000"/>
              </a:lnSpc>
              <a:spcBef>
                <a:spcPts val="0"/>
              </a:spcBef>
              <a:spcAft>
                <a:spcPts val="0"/>
              </a:spcAft>
              <a:buSzPts val="1500"/>
              <a:buChar char="▪"/>
              <a:defRPr/>
            </a:lvl3pPr>
            <a:lvl4pPr marL="1828800" lvl="3" indent="-323850" algn="l">
              <a:lnSpc>
                <a:spcPct val="110000"/>
              </a:lnSpc>
              <a:spcBef>
                <a:spcPts val="0"/>
              </a:spcBef>
              <a:spcAft>
                <a:spcPts val="0"/>
              </a:spcAft>
              <a:buSzPts val="1500"/>
              <a:buChar char="▪"/>
              <a:defRPr/>
            </a:lvl4pPr>
            <a:lvl5pPr marL="2286000" lvl="4" indent="-323850" algn="l">
              <a:lnSpc>
                <a:spcPct val="110000"/>
              </a:lnSpc>
              <a:spcBef>
                <a:spcPts val="0"/>
              </a:spcBef>
              <a:spcAft>
                <a:spcPts val="0"/>
              </a:spcAft>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3" name="Google Shape;63;p13"/>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el und Inhalt">
  <p:cSld name="Titel und Inhal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874712" y="1689062"/>
            <a:ext cx="10801352" cy="4656176"/>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4"/>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4"/>
          <p:cNvSpPr txBox="1">
            <a:spLocks noGrp="1"/>
          </p:cNvSpPr>
          <p:nvPr>
            <p:ph type="body" idx="2"/>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0" name="Google Shape;70;p14"/>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el und 2 Inhalte">
  <p:cSld name="Titel und 2 Inhalte">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body" idx="1"/>
          </p:nvPr>
        </p:nvSpPr>
        <p:spPr>
          <a:xfrm>
            <a:off x="874711" y="1689062"/>
            <a:ext cx="5184775" cy="4656176"/>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5"/>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15"/>
          <p:cNvSpPr txBox="1">
            <a:spLocks noGrp="1"/>
          </p:cNvSpPr>
          <p:nvPr>
            <p:ph type="body" idx="2"/>
          </p:nvPr>
        </p:nvSpPr>
        <p:spPr>
          <a:xfrm>
            <a:off x="874712" y="1047403"/>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body" idx="3"/>
          </p:nvPr>
        </p:nvSpPr>
        <p:spPr>
          <a:xfrm>
            <a:off x="6491288" y="1689062"/>
            <a:ext cx="5184775" cy="4656176"/>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8" name="Google Shape;78;p15"/>
          <p:cNvPicPr preferRelativeResize="0"/>
          <p:nvPr/>
        </p:nvPicPr>
        <p:blipFill rotWithShape="1">
          <a:blip r:embed="rId2">
            <a:alphaModFix/>
          </a:blip>
          <a:srcRect/>
          <a:stretch/>
        </p:blipFill>
        <p:spPr>
          <a:xfrm>
            <a:off x="10344472" y="332656"/>
            <a:ext cx="1236560" cy="8655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ild links (A) und Text">
  <p:cSld name="Bild links (A) und Text">
    <p:spTree>
      <p:nvGrpSpPr>
        <p:cNvPr id="1" name="Shape 79"/>
        <p:cNvGrpSpPr/>
        <p:nvPr/>
      </p:nvGrpSpPr>
      <p:grpSpPr>
        <a:xfrm>
          <a:off x="0" y="0"/>
          <a:ext cx="0" cy="0"/>
          <a:chOff x="0" y="0"/>
          <a:chExt cx="0" cy="0"/>
        </a:xfrm>
      </p:grpSpPr>
      <p:sp>
        <p:nvSpPr>
          <p:cNvPr id="80" name="Google Shape;80;p16"/>
          <p:cNvSpPr>
            <a:spLocks noGrp="1"/>
          </p:cNvSpPr>
          <p:nvPr>
            <p:ph type="pic" idx="2"/>
          </p:nvPr>
        </p:nvSpPr>
        <p:spPr>
          <a:xfrm>
            <a:off x="1" y="657225"/>
            <a:ext cx="6275387" cy="5688013"/>
          </a:xfrm>
          <a:prstGeom prst="rect">
            <a:avLst/>
          </a:prstGeom>
          <a:solidFill>
            <a:schemeClr val="lt2"/>
          </a:solidFill>
          <a:ln>
            <a:noFill/>
          </a:ln>
        </p:spPr>
      </p:sp>
      <p:sp>
        <p:nvSpPr>
          <p:cNvPr id="81" name="Google Shape;81;p16"/>
          <p:cNvSpPr txBox="1">
            <a:spLocks noGrp="1"/>
          </p:cNvSpPr>
          <p:nvPr>
            <p:ph type="title"/>
          </p:nvPr>
        </p:nvSpPr>
        <p:spPr>
          <a:xfrm>
            <a:off x="874712" y="266930"/>
            <a:ext cx="5019104" cy="390295"/>
          </a:xfrm>
          <a:prstGeom prst="rect">
            <a:avLst/>
          </a:prstGeom>
          <a:solidFill>
            <a:schemeClr val="accent1"/>
          </a:solidFill>
          <a:ln>
            <a:noFill/>
          </a:ln>
        </p:spPr>
        <p:txBody>
          <a:bodyPr spcFirstLastPara="1" wrap="square" lIns="108000" tIns="18000" rIns="72000" bIns="18000" anchor="t" anchorCtr="0">
            <a:sp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6"/>
          <p:cNvSpPr txBox="1">
            <a:spLocks noGrp="1"/>
          </p:cNvSpPr>
          <p:nvPr>
            <p:ph type="body" idx="1"/>
          </p:nvPr>
        </p:nvSpPr>
        <p:spPr>
          <a:xfrm>
            <a:off x="874712" y="657225"/>
            <a:ext cx="2198335" cy="389525"/>
          </a:xfrm>
          <a:prstGeom prst="rect">
            <a:avLst/>
          </a:prstGeom>
          <a:solidFill>
            <a:schemeClr val="accent4"/>
          </a:solidFill>
          <a:ln>
            <a:noFill/>
          </a:ln>
        </p:spPr>
        <p:txBody>
          <a:bodyPr spcFirstLastPara="1" wrap="square" lIns="108000" tIns="18000" rIns="72000" bIns="18000" anchor="t" anchorCtr="0">
            <a:spAutoFit/>
          </a:bodyPr>
          <a:lstStyle>
            <a:lvl1pPr marL="457200" lvl="0" indent="-228600" algn="l">
              <a:lnSpc>
                <a:spcPct val="100000"/>
              </a:lnSpc>
              <a:spcBef>
                <a:spcPts val="0"/>
              </a:spcBef>
              <a:spcAft>
                <a:spcPts val="0"/>
              </a:spcAft>
              <a:buSzPts val="2300"/>
              <a:buNone/>
              <a:defRPr sz="2300" b="1">
                <a:solidFill>
                  <a:schemeClr val="lt1"/>
                </a:solidFill>
              </a:defRPr>
            </a:lvl1pPr>
            <a:lvl2pPr marL="914400" lvl="1" indent="-228600" algn="l">
              <a:lnSpc>
                <a:spcPct val="110000"/>
              </a:lnSpc>
              <a:spcBef>
                <a:spcPts val="0"/>
              </a:spcBef>
              <a:spcAft>
                <a:spcPts val="0"/>
              </a:spcAft>
              <a:buSzPts val="1500"/>
              <a:buNone/>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6"/>
          <p:cNvSpPr txBox="1">
            <a:spLocks noGrp="1"/>
          </p:cNvSpPr>
          <p:nvPr>
            <p:ph type="body" idx="3"/>
          </p:nvPr>
        </p:nvSpPr>
        <p:spPr>
          <a:xfrm>
            <a:off x="6491288" y="1160748"/>
            <a:ext cx="5184775" cy="518449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0"/>
              </a:spcBef>
              <a:spcAft>
                <a:spcPts val="0"/>
              </a:spcAft>
              <a:buSzPts val="1800"/>
              <a:buChar char="▪"/>
              <a:defRPr/>
            </a:lvl1pPr>
            <a:lvl2pPr marL="914400" lvl="1" indent="-342900" algn="l">
              <a:lnSpc>
                <a:spcPct val="110000"/>
              </a:lnSpc>
              <a:spcBef>
                <a:spcPts val="800"/>
              </a:spcBef>
              <a:spcAft>
                <a:spcPts val="0"/>
              </a:spcAft>
              <a:buSzPts val="1800"/>
              <a:buChar char="▪"/>
              <a:defRPr/>
            </a:lvl2pPr>
            <a:lvl3pPr marL="1371600" lvl="2" indent="-342900" algn="l">
              <a:lnSpc>
                <a:spcPct val="110000"/>
              </a:lnSpc>
              <a:spcBef>
                <a:spcPts val="800"/>
              </a:spcBef>
              <a:spcAft>
                <a:spcPts val="0"/>
              </a:spcAft>
              <a:buSzPts val="1800"/>
              <a:buChar char="▪"/>
              <a:defRPr/>
            </a:lvl3pPr>
            <a:lvl4pPr marL="1828800" lvl="3" indent="-342900" algn="l">
              <a:lnSpc>
                <a:spcPct val="110000"/>
              </a:lnSpc>
              <a:spcBef>
                <a:spcPts val="800"/>
              </a:spcBef>
              <a:spcAft>
                <a:spcPts val="0"/>
              </a:spcAft>
              <a:buSzPts val="1800"/>
              <a:buChar char="▪"/>
              <a:defRPr/>
            </a:lvl4pPr>
            <a:lvl5pPr marL="2286000" lvl="4" indent="-342900" algn="l">
              <a:lnSpc>
                <a:spcPct val="110000"/>
              </a:lnSpc>
              <a:spcBef>
                <a:spcPts val="800"/>
              </a:spcBef>
              <a:spcAft>
                <a:spcPts val="0"/>
              </a:spcAft>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6" name="Google Shape;86;p16"/>
          <p:cNvPicPr preferRelativeResize="0"/>
          <p:nvPr/>
        </p:nvPicPr>
        <p:blipFill rotWithShape="1">
          <a:blip r:embed="rId2">
            <a:alphaModFix/>
          </a:blip>
          <a:srcRect/>
          <a:stretch/>
        </p:blipFill>
        <p:spPr>
          <a:xfrm>
            <a:off x="10500846" y="188640"/>
            <a:ext cx="1080185" cy="75608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74712" y="656692"/>
            <a:ext cx="5019104" cy="390295"/>
          </a:xfrm>
          <a:prstGeom prst="rect">
            <a:avLst/>
          </a:prstGeom>
          <a:solidFill>
            <a:schemeClr val="accent1"/>
          </a:solidFill>
          <a:ln>
            <a:noFill/>
          </a:ln>
        </p:spPr>
        <p:txBody>
          <a:bodyPr spcFirstLastPara="1" wrap="square" lIns="108000" tIns="18000" rIns="72000" bIns="18000" anchor="t" anchorCtr="0">
            <a:spAutoFit/>
          </a:bodyPr>
          <a:lstStyle>
            <a:lvl1pPr marR="0" lvl="0" algn="l" rtl="0">
              <a:lnSpc>
                <a:spcPct val="100000"/>
              </a:lnSpc>
              <a:spcBef>
                <a:spcPts val="0"/>
              </a:spcBef>
              <a:spcAft>
                <a:spcPts val="0"/>
              </a:spcAft>
              <a:buClr>
                <a:schemeClr val="lt1"/>
              </a:buClr>
              <a:buSzPts val="2300"/>
              <a:buFont typeface="Verdana"/>
              <a:buNone/>
              <a:defRPr sz="23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74712" y="1689062"/>
            <a:ext cx="10801352" cy="4656176"/>
          </a:xfrm>
          <a:prstGeom prst="rect">
            <a:avLst/>
          </a:prstGeom>
          <a:noFill/>
          <a:ln>
            <a:noFill/>
          </a:ln>
        </p:spPr>
        <p:txBody>
          <a:bodyPr spcFirstLastPara="1" wrap="square" lIns="0" tIns="0" rIns="0" bIns="0" anchor="t" anchorCtr="0">
            <a:noAutofit/>
          </a:bodyPr>
          <a:lstStyle>
            <a:lvl1pPr marL="457200" marR="0" lvl="0" indent="-323850" algn="l" rtl="0">
              <a:lnSpc>
                <a:spcPct val="110000"/>
              </a:lnSpc>
              <a:spcBef>
                <a:spcPts val="0"/>
              </a:spcBef>
              <a:spcAft>
                <a:spcPts val="0"/>
              </a:spcAft>
              <a:buClr>
                <a:schemeClr val="accent1"/>
              </a:buClr>
              <a:buSzPts val="1500"/>
              <a:buFont typeface="Noto Sans Symbols"/>
              <a:buChar char="▪"/>
              <a:defRPr sz="1500" b="0" i="0" u="none" strike="noStrike" cap="none">
                <a:solidFill>
                  <a:schemeClr val="dk1"/>
                </a:solidFill>
                <a:latin typeface="Verdana"/>
                <a:ea typeface="Verdana"/>
                <a:cs typeface="Verdana"/>
                <a:sym typeface="Verdana"/>
              </a:defRPr>
            </a:lvl1pPr>
            <a:lvl2pPr marL="914400" marR="0" lvl="1" indent="-323850" algn="l" rtl="0">
              <a:lnSpc>
                <a:spcPct val="110000"/>
              </a:lnSpc>
              <a:spcBef>
                <a:spcPts val="800"/>
              </a:spcBef>
              <a:spcAft>
                <a:spcPts val="0"/>
              </a:spcAft>
              <a:buClr>
                <a:schemeClr val="accent4"/>
              </a:buClr>
              <a:buSzPts val="1500"/>
              <a:buFont typeface="Noto Sans Symbols"/>
              <a:buChar char="▪"/>
              <a:defRPr sz="1500" b="0" i="0" u="none" strike="noStrike" cap="none">
                <a:solidFill>
                  <a:schemeClr val="dk1"/>
                </a:solidFill>
                <a:latin typeface="Verdana"/>
                <a:ea typeface="Verdana"/>
                <a:cs typeface="Verdana"/>
                <a:sym typeface="Verdana"/>
              </a:defRPr>
            </a:lvl2pPr>
            <a:lvl3pPr marL="1371600" marR="0" lvl="2" indent="-323850" algn="l" rtl="0">
              <a:lnSpc>
                <a:spcPct val="110000"/>
              </a:lnSpc>
              <a:spcBef>
                <a:spcPts val="800"/>
              </a:spcBef>
              <a:spcAft>
                <a:spcPts val="0"/>
              </a:spcAft>
              <a:buClr>
                <a:schemeClr val="accent4"/>
              </a:buClr>
              <a:buSzPts val="1500"/>
              <a:buFont typeface="Noto Sans Symbols"/>
              <a:buChar char="▪"/>
              <a:defRPr sz="1500" b="0" i="0" u="none" strike="noStrike" cap="none">
                <a:solidFill>
                  <a:schemeClr val="dk1"/>
                </a:solidFill>
                <a:latin typeface="Verdana"/>
                <a:ea typeface="Verdana"/>
                <a:cs typeface="Verdana"/>
                <a:sym typeface="Verdana"/>
              </a:defRPr>
            </a:lvl3pPr>
            <a:lvl4pPr marL="1828800" marR="0" lvl="3" indent="-323850" algn="l" rtl="0">
              <a:lnSpc>
                <a:spcPct val="110000"/>
              </a:lnSpc>
              <a:spcBef>
                <a:spcPts val="800"/>
              </a:spcBef>
              <a:spcAft>
                <a:spcPts val="0"/>
              </a:spcAft>
              <a:buClr>
                <a:schemeClr val="accent4"/>
              </a:buClr>
              <a:buSzPts val="1500"/>
              <a:buFont typeface="Noto Sans Symbols"/>
              <a:buChar char="▪"/>
              <a:defRPr sz="1500" b="0" i="0" u="none" strike="noStrike" cap="none">
                <a:solidFill>
                  <a:schemeClr val="dk1"/>
                </a:solidFill>
                <a:latin typeface="Verdana"/>
                <a:ea typeface="Verdana"/>
                <a:cs typeface="Verdana"/>
                <a:sym typeface="Verdana"/>
              </a:defRPr>
            </a:lvl4pPr>
            <a:lvl5pPr marL="2286000" marR="0" lvl="4" indent="-323850" algn="l" rtl="0">
              <a:lnSpc>
                <a:spcPct val="110000"/>
              </a:lnSpc>
              <a:spcBef>
                <a:spcPts val="800"/>
              </a:spcBef>
              <a:spcAft>
                <a:spcPts val="0"/>
              </a:spcAft>
              <a:buClr>
                <a:schemeClr val="accent4"/>
              </a:buClr>
              <a:buSzPts val="1500"/>
              <a:buFont typeface="Noto Sans Symbols"/>
              <a:buChar char="▪"/>
              <a:defRPr sz="15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8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2" name="Google Shape;12;p7"/>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595959"/>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7"/>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595959"/>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7"/>
          <p:cNvPicPr preferRelativeResize="0"/>
          <p:nvPr/>
        </p:nvPicPr>
        <p:blipFill rotWithShape="1">
          <a:blip r:embed="rId18">
            <a:alphaModFix/>
          </a:blip>
          <a:srcRect/>
          <a:stretch/>
        </p:blipFill>
        <p:spPr>
          <a:xfrm>
            <a:off x="10344472" y="332656"/>
            <a:ext cx="1236560" cy="8655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4">
          <p15:clr>
            <a:srgbClr val="F26B43"/>
          </p15:clr>
        </p15:guide>
        <p15:guide id="2" pos="3953">
          <p15:clr>
            <a:srgbClr val="F26B43"/>
          </p15:clr>
        </p15:guide>
        <p15:guide id="3" pos="4089">
          <p15:clr>
            <a:srgbClr val="F26B43"/>
          </p15:clr>
        </p15:guide>
        <p15:guide id="4" pos="551">
          <p15:clr>
            <a:srgbClr val="F26B43"/>
          </p15:clr>
        </p15:guide>
        <p15:guide id="5" orient="horz" pos="3997">
          <p15:clr>
            <a:srgbClr val="F26B43"/>
          </p15:clr>
        </p15:guide>
        <p15:guide id="6" pos="3817">
          <p15:clr>
            <a:srgbClr val="F26B43"/>
          </p15:clr>
        </p15:guide>
        <p15:guide id="7" orient="horz" pos="1094">
          <p15:clr>
            <a:srgbClr val="F26B43"/>
          </p15:clr>
        </p15:guide>
        <p15:guide id="8" pos="7355">
          <p15:clr>
            <a:srgbClr val="F26B43"/>
          </p15:clr>
        </p15:guide>
        <p15:guide id="9" pos="712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rstudio.com/products/rstudio/downloa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rstudio.com/products/rstudio/downlo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r4epi.com/installing-r-and-rstud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mailto:Ekin.Yaman@med.uni-muenchen.de" TargetMode="Externa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mailto:Paula.Rothaemel@med.uni-muenchen.de" TargetMode="External"/><Relationship Id="rId4" Type="http://schemas.openxmlformats.org/officeDocument/2006/relationships/hyperlink" Target="https://www.ccrc-hauner.de/kim-hellmuth-labo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875420" y="1619712"/>
            <a:ext cx="8698500" cy="503700"/>
          </a:xfrm>
          <a:prstGeom prst="rect">
            <a:avLst/>
          </a:prstGeom>
          <a:solidFill>
            <a:schemeClr val="accent1"/>
          </a:solidFill>
          <a:ln>
            <a:noFill/>
          </a:ln>
        </p:spPr>
        <p:txBody>
          <a:bodyPr spcFirstLastPara="1" wrap="square" lIns="216000" tIns="36000" rIns="180000" bIns="36000" anchor="t" anchorCtr="0">
            <a:spAutoFit/>
          </a:bodyPr>
          <a:lstStyle/>
          <a:p>
            <a:pPr marL="0" lvl="0" indent="0" algn="l" rtl="0">
              <a:lnSpc>
                <a:spcPct val="100000"/>
              </a:lnSpc>
              <a:spcBef>
                <a:spcPts val="0"/>
              </a:spcBef>
              <a:spcAft>
                <a:spcPts val="0"/>
              </a:spcAft>
              <a:buClr>
                <a:schemeClr val="lt1"/>
              </a:buClr>
              <a:buSzPts val="2800"/>
              <a:buFont typeface="Verdana"/>
              <a:buNone/>
            </a:pPr>
            <a:r>
              <a:rPr lang="en-US" sz="2800"/>
              <a:t>Hands-on Biological Data Science with R </a:t>
            </a:r>
            <a:endParaRPr/>
          </a:p>
        </p:txBody>
      </p:sp>
      <p:sp>
        <p:nvSpPr>
          <p:cNvPr id="143" name="Google Shape;143;p1"/>
          <p:cNvSpPr txBox="1">
            <a:spLocks noGrp="1"/>
          </p:cNvSpPr>
          <p:nvPr>
            <p:ph type="body" idx="1"/>
          </p:nvPr>
        </p:nvSpPr>
        <p:spPr>
          <a:xfrm>
            <a:off x="875420" y="2123289"/>
            <a:ext cx="8698500" cy="503590"/>
          </a:xfrm>
          <a:prstGeom prst="rect">
            <a:avLst/>
          </a:prstGeom>
          <a:solidFill>
            <a:schemeClr val="accent4"/>
          </a:solidFill>
          <a:ln>
            <a:noFill/>
          </a:ln>
        </p:spPr>
        <p:txBody>
          <a:bodyPr spcFirstLastPara="1" wrap="square" lIns="216000" tIns="36000" rIns="180000" bIns="36000" anchor="t" anchorCtr="0">
            <a:spAutoFit/>
          </a:bodyPr>
          <a:lstStyle/>
          <a:p>
            <a:pPr marL="0" lvl="0" indent="0" algn="l" rtl="0">
              <a:lnSpc>
                <a:spcPct val="100000"/>
              </a:lnSpc>
              <a:spcBef>
                <a:spcPts val="0"/>
              </a:spcBef>
              <a:spcAft>
                <a:spcPts val="0"/>
              </a:spcAft>
              <a:buSzPts val="2800"/>
              <a:buNone/>
            </a:pPr>
            <a:r>
              <a:rPr lang="en-US" sz="2800"/>
              <a:t>Getting started: Installing R and RStudio</a:t>
            </a:r>
            <a:endParaRPr/>
          </a:p>
        </p:txBody>
      </p:sp>
      <p:pic>
        <p:nvPicPr>
          <p:cNvPr id="145" name="Google Shape;145;p1"/>
          <p:cNvPicPr preferRelativeResize="0"/>
          <p:nvPr/>
        </p:nvPicPr>
        <p:blipFill rotWithShape="1">
          <a:blip r:embed="rId3">
            <a:alphaModFix/>
          </a:blip>
          <a:srcRect/>
          <a:stretch/>
        </p:blipFill>
        <p:spPr>
          <a:xfrm>
            <a:off x="7694813" y="135800"/>
            <a:ext cx="1676025" cy="568800"/>
          </a:xfrm>
          <a:prstGeom prst="rect">
            <a:avLst/>
          </a:prstGeom>
          <a:noFill/>
          <a:ln>
            <a:noFill/>
          </a:ln>
        </p:spPr>
      </p:pic>
      <p:pic>
        <p:nvPicPr>
          <p:cNvPr id="146" name="Google Shape;146;p1"/>
          <p:cNvPicPr preferRelativeResize="0"/>
          <p:nvPr/>
        </p:nvPicPr>
        <p:blipFill rotWithShape="1">
          <a:blip r:embed="rId4">
            <a:alphaModFix/>
          </a:blip>
          <a:srcRect/>
          <a:stretch/>
        </p:blipFill>
        <p:spPr>
          <a:xfrm>
            <a:off x="7553500" y="752825"/>
            <a:ext cx="2084331" cy="799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5" descr="Ein Bild, das Logo, Grafiken, Electric Blue (Farbe), Symbol enthält.&#10;&#10;Automatisch generierte Beschreibung"/>
          <p:cNvPicPr preferRelativeResize="0"/>
          <p:nvPr/>
        </p:nvPicPr>
        <p:blipFill rotWithShape="1">
          <a:blip r:embed="rId3">
            <a:alphaModFix/>
          </a:blip>
          <a:srcRect/>
          <a:stretch/>
        </p:blipFill>
        <p:spPr>
          <a:xfrm>
            <a:off x="2361775" y="2338776"/>
            <a:ext cx="4550400" cy="2560649"/>
          </a:xfrm>
          <a:prstGeom prst="rect">
            <a:avLst/>
          </a:prstGeom>
          <a:noFill/>
          <a:ln>
            <a:noFill/>
          </a:ln>
        </p:spPr>
      </p:pic>
      <p:sp>
        <p:nvSpPr>
          <p:cNvPr id="152" name="Google Shape;152;p5"/>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900"/>
              <a:t>Hands-on Biological Data Science with R </a:t>
            </a:r>
            <a:r>
              <a:rPr lang="en-US"/>
              <a:t> </a:t>
            </a:r>
            <a:endParaRPr/>
          </a:p>
        </p:txBody>
      </p:sp>
      <p:sp>
        <p:nvSpPr>
          <p:cNvPr id="153" name="Google Shape;153;p5"/>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154" name="Google Shape;154;p5"/>
          <p:cNvSpPr txBox="1"/>
          <p:nvPr/>
        </p:nvSpPr>
        <p:spPr>
          <a:xfrm>
            <a:off x="874713" y="656692"/>
            <a:ext cx="2287587" cy="442035"/>
          </a:xfrm>
          <a:prstGeom prst="rect">
            <a:avLst/>
          </a:prstGeom>
          <a:solidFill>
            <a:schemeClr val="accent1"/>
          </a:solidFill>
          <a:ln>
            <a:noFill/>
          </a:ln>
        </p:spPr>
        <p:txBody>
          <a:bodyPr spcFirstLastPara="1" wrap="square" lIns="216000" tIns="36000" rIns="180000" bIns="36000" anchor="t" anchorCtr="0">
            <a:spAutoFit/>
          </a:bodyPr>
          <a:lstStyle/>
          <a:p>
            <a:pPr marL="0" marR="0" lvl="0" indent="0" algn="l" rtl="0">
              <a:lnSpc>
                <a:spcPct val="100000"/>
              </a:lnSpc>
              <a:spcBef>
                <a:spcPts val="0"/>
              </a:spcBef>
              <a:spcAft>
                <a:spcPts val="0"/>
              </a:spcAft>
              <a:buClr>
                <a:schemeClr val="lt1"/>
              </a:buClr>
              <a:buSzPts val="2400"/>
              <a:buFont typeface="Verdana"/>
              <a:buNone/>
            </a:pPr>
            <a:r>
              <a:rPr lang="en-US" sz="2400" b="1" i="0" u="none" strike="noStrike" cap="none">
                <a:solidFill>
                  <a:schemeClr val="lt1"/>
                </a:solidFill>
                <a:latin typeface="Verdana"/>
                <a:ea typeface="Verdana"/>
                <a:cs typeface="Verdana"/>
                <a:sym typeface="Verdana"/>
              </a:rPr>
              <a:t>What is R?</a:t>
            </a:r>
            <a:endParaRPr sz="1400" b="0" i="0" u="none" strike="noStrike" cap="none">
              <a:solidFill>
                <a:srgbClr val="000000"/>
              </a:solidFill>
              <a:latin typeface="Arial"/>
              <a:ea typeface="Arial"/>
              <a:cs typeface="Arial"/>
              <a:sym typeface="Arial"/>
            </a:endParaRPr>
          </a:p>
        </p:txBody>
      </p:sp>
      <p:sp>
        <p:nvSpPr>
          <p:cNvPr id="155" name="Google Shape;155;p5"/>
          <p:cNvSpPr txBox="1"/>
          <p:nvPr/>
        </p:nvSpPr>
        <p:spPr>
          <a:xfrm>
            <a:off x="1018725" y="1625100"/>
            <a:ext cx="10045800" cy="471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Verdana"/>
                <a:ea typeface="Verdana"/>
                <a:cs typeface="Verdana"/>
                <a:sym typeface="Verdana"/>
              </a:rPr>
              <a:t>R is an </a:t>
            </a:r>
            <a:r>
              <a:rPr lang="en-US" sz="1500" b="1" i="0" u="none" strike="noStrike" cap="none">
                <a:solidFill>
                  <a:schemeClr val="dk1"/>
                </a:solidFill>
                <a:latin typeface="Verdana"/>
                <a:ea typeface="Verdana"/>
                <a:cs typeface="Verdana"/>
                <a:sym typeface="Verdana"/>
              </a:rPr>
              <a:t>open-source</a:t>
            </a:r>
            <a:r>
              <a:rPr lang="en-US" sz="1500" b="0" i="0" u="none" strike="noStrike" cap="none">
                <a:solidFill>
                  <a:schemeClr val="dk1"/>
                </a:solidFill>
                <a:latin typeface="Verdana"/>
                <a:ea typeface="Verdana"/>
                <a:cs typeface="Verdana"/>
                <a:sym typeface="Verdana"/>
              </a:rPr>
              <a:t> statistical programming language that was created in the 1990’s specifically for data analysis. </a:t>
            </a: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Verdana"/>
                <a:ea typeface="Verdana"/>
                <a:cs typeface="Verdana"/>
                <a:sym typeface="Verdana"/>
              </a:rPr>
              <a:t>We will start by installing </a:t>
            </a:r>
            <a:r>
              <a:rPr lang="en-US" sz="1500" b="1" i="0" u="none" strike="noStrike" cap="none">
                <a:solidFill>
                  <a:schemeClr val="dk1"/>
                </a:solidFill>
                <a:latin typeface="Verdana"/>
                <a:ea typeface="Verdana"/>
                <a:cs typeface="Verdana"/>
                <a:sym typeface="Verdana"/>
              </a:rPr>
              <a:t>R</a:t>
            </a:r>
            <a:r>
              <a:rPr lang="en-US" sz="1500" b="0" i="0" u="none" strike="noStrike" cap="none">
                <a:solidFill>
                  <a:schemeClr val="dk1"/>
                </a:solidFill>
                <a:latin typeface="Verdana"/>
                <a:ea typeface="Verdana"/>
                <a:cs typeface="Verdana"/>
                <a:sym typeface="Verdana"/>
              </a:rPr>
              <a:t> and </a:t>
            </a:r>
            <a:r>
              <a:rPr lang="en-US" sz="1500" b="1" i="0" u="none" strike="noStrike" cap="none">
                <a:solidFill>
                  <a:schemeClr val="dk1"/>
                </a:solidFill>
                <a:latin typeface="Verdana"/>
                <a:ea typeface="Verdana"/>
                <a:cs typeface="Verdana"/>
                <a:sym typeface="Verdana"/>
              </a:rPr>
              <a:t>RStudio</a:t>
            </a:r>
            <a:r>
              <a:rPr lang="en-US" sz="1500" b="0" i="0" u="none" strike="noStrike" cap="none">
                <a:solidFill>
                  <a:schemeClr val="dk1"/>
                </a:solidFill>
                <a:latin typeface="Verdana"/>
                <a:ea typeface="Verdana"/>
                <a:cs typeface="Verdana"/>
                <a:sym typeface="Verdana"/>
              </a:rPr>
              <a:t>, which is an integrated development environment, or IDE for R programming. There are other IDE’s available for R but we strongly suggest RStudio since it is the most common one with lots of help available online navigating it for beginners. </a:t>
            </a:r>
            <a:endParaRPr sz="1500" b="0" i="0" u="none" strike="noStrike" cap="none">
              <a:solidFill>
                <a:schemeClr val="dk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Verdana"/>
              <a:ea typeface="Verdana"/>
              <a:cs typeface="Verdana"/>
              <a:sym typeface="Verdana"/>
            </a:endParaRPr>
          </a:p>
        </p:txBody>
      </p:sp>
      <p:pic>
        <p:nvPicPr>
          <p:cNvPr id="156" name="Google Shape;156;p5"/>
          <p:cNvPicPr preferRelativeResize="0"/>
          <p:nvPr/>
        </p:nvPicPr>
        <p:blipFill rotWithShape="1">
          <a:blip r:embed="rId4">
            <a:alphaModFix/>
          </a:blip>
          <a:srcRect/>
          <a:stretch/>
        </p:blipFill>
        <p:spPr>
          <a:xfrm>
            <a:off x="8685425" y="135800"/>
            <a:ext cx="1536400" cy="521425"/>
          </a:xfrm>
          <a:prstGeom prst="rect">
            <a:avLst/>
          </a:prstGeom>
          <a:noFill/>
          <a:ln>
            <a:noFill/>
          </a:ln>
        </p:spPr>
      </p:pic>
      <p:pic>
        <p:nvPicPr>
          <p:cNvPr id="157" name="Google Shape;157;p5"/>
          <p:cNvPicPr preferRelativeResize="0"/>
          <p:nvPr/>
        </p:nvPicPr>
        <p:blipFill rotWithShape="1">
          <a:blip r:embed="rId5">
            <a:alphaModFix/>
          </a:blip>
          <a:srcRect/>
          <a:stretch/>
        </p:blipFill>
        <p:spPr>
          <a:xfrm>
            <a:off x="8544100" y="676625"/>
            <a:ext cx="1728666" cy="66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900"/>
              <a:t>Hands-on Biological Data Science with R </a:t>
            </a:r>
            <a:r>
              <a:rPr lang="en-US"/>
              <a:t> </a:t>
            </a:r>
            <a:endParaRPr/>
          </a:p>
        </p:txBody>
      </p:sp>
      <p:sp>
        <p:nvSpPr>
          <p:cNvPr id="163" name="Google Shape;163;p24"/>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164" name="Google Shape;164;p24"/>
          <p:cNvSpPr txBox="1"/>
          <p:nvPr/>
        </p:nvSpPr>
        <p:spPr>
          <a:xfrm>
            <a:off x="874713" y="656692"/>
            <a:ext cx="5830887" cy="442035"/>
          </a:xfrm>
          <a:prstGeom prst="rect">
            <a:avLst/>
          </a:prstGeom>
          <a:solidFill>
            <a:schemeClr val="accent1"/>
          </a:solidFill>
          <a:ln>
            <a:noFill/>
          </a:ln>
        </p:spPr>
        <p:txBody>
          <a:bodyPr spcFirstLastPara="1" wrap="square" lIns="216000" tIns="36000" rIns="180000" bIns="36000" anchor="t" anchorCtr="0">
            <a:spAutoFit/>
          </a:bodyPr>
          <a:lstStyle/>
          <a:p>
            <a:pPr marL="0" marR="0" lvl="0" indent="0" algn="l" rtl="0">
              <a:lnSpc>
                <a:spcPct val="100000"/>
              </a:lnSpc>
              <a:spcBef>
                <a:spcPts val="0"/>
              </a:spcBef>
              <a:spcAft>
                <a:spcPts val="0"/>
              </a:spcAft>
              <a:buClr>
                <a:schemeClr val="lt1"/>
              </a:buClr>
              <a:buSzPts val="2400"/>
              <a:buFont typeface="Verdana"/>
              <a:buNone/>
            </a:pPr>
            <a:r>
              <a:rPr lang="en-US" sz="2400" b="1" i="0" u="none" strike="noStrike" cap="none">
                <a:solidFill>
                  <a:schemeClr val="lt1"/>
                </a:solidFill>
                <a:latin typeface="Verdana"/>
                <a:ea typeface="Verdana"/>
                <a:cs typeface="Verdana"/>
                <a:sym typeface="Verdana"/>
              </a:rPr>
              <a:t>Download and Install on a Mac</a:t>
            </a:r>
            <a:endParaRPr sz="1400" b="0" i="0" u="none" strike="noStrike" cap="none">
              <a:solidFill>
                <a:srgbClr val="000000"/>
              </a:solidFill>
              <a:latin typeface="Arial"/>
              <a:ea typeface="Arial"/>
              <a:cs typeface="Arial"/>
              <a:sym typeface="Arial"/>
            </a:endParaRPr>
          </a:p>
        </p:txBody>
      </p:sp>
      <p:sp>
        <p:nvSpPr>
          <p:cNvPr id="165" name="Google Shape;165;p24"/>
          <p:cNvSpPr txBox="1"/>
          <p:nvPr/>
        </p:nvSpPr>
        <p:spPr>
          <a:xfrm>
            <a:off x="874713" y="1614178"/>
            <a:ext cx="10776192" cy="470894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 </a:t>
            </a:r>
            <a:r>
              <a:rPr lang="en-US" sz="1500" b="0" i="0" u="none" strike="noStrike" cap="none">
                <a:solidFill>
                  <a:schemeClr val="dk1"/>
                </a:solidFill>
                <a:latin typeface="Verdana"/>
                <a:ea typeface="Verdana"/>
                <a:cs typeface="Verdana"/>
                <a:sym typeface="Verdana"/>
              </a:rPr>
              <a:t>Navigate to the Comprehensive R Archive Network (CRAN), which is located at </a:t>
            </a:r>
            <a:r>
              <a:rPr lang="en-US" sz="1500" b="0" i="0" u="sng" strike="noStrike" cap="none">
                <a:solidFill>
                  <a:schemeClr val="dk1"/>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https://cran.r-project.org/</a:t>
            </a:r>
            <a:r>
              <a:rPr lang="en-US" sz="15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2: </a:t>
            </a:r>
            <a:r>
              <a:rPr lang="en-US" sz="1500" b="0" i="0" u="none" strike="noStrike" cap="none">
                <a:solidFill>
                  <a:schemeClr val="dk1"/>
                </a:solidFill>
                <a:latin typeface="Verdana"/>
                <a:ea typeface="Verdana"/>
                <a:cs typeface="Verdana"/>
                <a:sym typeface="Verdana"/>
              </a:rPr>
              <a:t>Click on Download R for (Mac) OS X.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3: </a:t>
            </a:r>
            <a:r>
              <a:rPr lang="en-US" sz="1500" b="0" i="0" u="none" strike="noStrike" cap="none">
                <a:solidFill>
                  <a:schemeClr val="dk1"/>
                </a:solidFill>
                <a:latin typeface="Verdana"/>
                <a:ea typeface="Verdana"/>
                <a:cs typeface="Verdana"/>
                <a:sym typeface="Verdana"/>
              </a:rPr>
              <a:t>Click on the link for the latest version of R (”Latest release”). After clicking the link, R should start to download to your computer automatically.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5: </a:t>
            </a:r>
            <a:r>
              <a:rPr lang="en-US" sz="1500" b="0" i="0" u="none" strike="noStrike" cap="none">
                <a:solidFill>
                  <a:schemeClr val="dk1"/>
                </a:solidFill>
                <a:latin typeface="Verdana"/>
                <a:ea typeface="Verdana"/>
                <a:cs typeface="Verdana"/>
                <a:sym typeface="Verdana"/>
              </a:rPr>
              <a:t>Locate the package file you just downloaded and double click it. Unless you have changed your download settings, this file will probably be in your “downloads” folder. That is the default location for most web browsers. After you locate the file, just double click it.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6: </a:t>
            </a:r>
            <a:r>
              <a:rPr lang="en-US" sz="1500" b="0" i="0" u="none" strike="noStrike" cap="none">
                <a:solidFill>
                  <a:schemeClr val="dk1"/>
                </a:solidFill>
                <a:latin typeface="Verdana"/>
                <a:ea typeface="Verdana"/>
                <a:cs typeface="Verdana"/>
                <a:sym typeface="Verdana"/>
              </a:rPr>
              <a:t>A dialogue box will open and ask you to make some decisions about how and where you want to install R on your computer.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7: </a:t>
            </a:r>
            <a:r>
              <a:rPr lang="en-US" sz="1500" b="0" i="0" u="none" strike="noStrike" cap="none">
                <a:solidFill>
                  <a:schemeClr val="dk1"/>
                </a:solidFill>
                <a:latin typeface="Verdana"/>
                <a:ea typeface="Verdana"/>
                <a:cs typeface="Verdana"/>
                <a:sym typeface="Verdana"/>
              </a:rPr>
              <a:t>Navigate to the RStudio desktop download website, which is located at </a:t>
            </a:r>
            <a:r>
              <a:rPr lang="en-US" sz="1500" b="0" i="0" u="sng" strike="noStrike" cap="none">
                <a:solidFill>
                  <a:schemeClr val="dk1"/>
                </a:solidFill>
                <a:latin typeface="Verdana"/>
                <a:ea typeface="Verdana"/>
                <a:cs typeface="Verdana"/>
                <a:sym typeface="Verdana"/>
                <a:hlinkClick r:id="rId4">
                  <a:extLst>
                    <a:ext uri="{A12FA001-AC4F-418D-AE19-62706E023703}">
                      <ahyp:hlinkClr xmlns:ahyp="http://schemas.microsoft.com/office/drawing/2018/hyperlinkcolor" val="tx"/>
                    </a:ext>
                  </a:extLst>
                </a:hlinkClick>
              </a:rPr>
              <a:t>https://rstudio.com/products/rstudio/download/</a:t>
            </a:r>
            <a:r>
              <a:rPr lang="en-US" sz="1500" b="0" i="0" u="none" strike="noStrike" cap="none">
                <a:solidFill>
                  <a:schemeClr val="dk1"/>
                </a:solidFill>
                <a:latin typeface="Verdana"/>
                <a:ea typeface="Verdana"/>
                <a:cs typeface="Verdana"/>
                <a:sym typeface="Verdana"/>
              </a:rPr>
              <a:t>. On that page, click the download button under RStudio Desktop Open Source License Free.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8: </a:t>
            </a:r>
            <a:r>
              <a:rPr lang="en-US" sz="1500" b="0" i="0" u="none" strike="noStrike" cap="none">
                <a:solidFill>
                  <a:schemeClr val="dk1"/>
                </a:solidFill>
                <a:latin typeface="Verdana"/>
                <a:ea typeface="Verdana"/>
                <a:cs typeface="Verdana"/>
                <a:sym typeface="Verdana"/>
              </a:rPr>
              <a:t>Download the most current version for Mac.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9</a:t>
            </a:r>
            <a:r>
              <a:rPr lang="en-US" sz="1500" b="0" i="0" u="none" strike="noStrike" cap="none">
                <a:solidFill>
                  <a:schemeClr val="dk1"/>
                </a:solidFill>
                <a:latin typeface="Verdana"/>
                <a:ea typeface="Verdana"/>
                <a:cs typeface="Verdana"/>
                <a:sym typeface="Verdana"/>
              </a:rPr>
              <a:t>: Again, locate the dmg file you just downloaded and double click it. Unless you’ve changed your download settings, this file should be in the same location as the R package file you already downloaded.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10: </a:t>
            </a:r>
            <a:r>
              <a:rPr lang="en-US" sz="1500" b="0" i="0" u="none" strike="noStrike" cap="none">
                <a:solidFill>
                  <a:schemeClr val="dk1"/>
                </a:solidFill>
                <a:latin typeface="Verdana"/>
                <a:ea typeface="Verdana"/>
                <a:cs typeface="Verdana"/>
                <a:sym typeface="Verdana"/>
              </a:rPr>
              <a:t>A new finder window should automatically pop up. Click on the RStudio icon and drag it into the Applications folder.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11: </a:t>
            </a:r>
            <a:r>
              <a:rPr lang="en-US" sz="1500" b="0" i="0" u="none" strike="noStrike" cap="none">
                <a:solidFill>
                  <a:schemeClr val="dk1"/>
                </a:solidFill>
                <a:latin typeface="Verdana"/>
                <a:ea typeface="Verdana"/>
                <a:cs typeface="Verdana"/>
                <a:sym typeface="Verdana"/>
              </a:rPr>
              <a:t>To start Rstudio click on the new application icon. </a:t>
            </a:r>
            <a:endParaRPr sz="1400" b="0" i="0" u="none" strike="noStrike" cap="none">
              <a:solidFill>
                <a:srgbClr val="000000"/>
              </a:solidFill>
              <a:latin typeface="Arial"/>
              <a:ea typeface="Arial"/>
              <a:cs typeface="Arial"/>
              <a:sym typeface="Arial"/>
            </a:endParaRPr>
          </a:p>
          <a:p>
            <a:pPr marL="285750" marR="0" lvl="0" indent="-190500" algn="l" rtl="0">
              <a:lnSpc>
                <a:spcPct val="100000"/>
              </a:lnSpc>
              <a:spcBef>
                <a:spcPts val="0"/>
              </a:spcBef>
              <a:spcAft>
                <a:spcPts val="0"/>
              </a:spcAft>
              <a:buClr>
                <a:schemeClr val="dk1"/>
              </a:buClr>
              <a:buSzPts val="1500"/>
              <a:buFont typeface="Noto Sans Symbols"/>
              <a:buNone/>
            </a:pPr>
            <a:endParaRPr sz="1500" b="0" i="0" u="none" strike="noStrike" cap="none">
              <a:solidFill>
                <a:schemeClr val="dk1"/>
              </a:solidFill>
              <a:latin typeface="Verdana"/>
              <a:ea typeface="Verdana"/>
              <a:cs typeface="Verdana"/>
              <a:sym typeface="Verdana"/>
            </a:endParaRPr>
          </a:p>
        </p:txBody>
      </p:sp>
      <p:pic>
        <p:nvPicPr>
          <p:cNvPr id="166" name="Google Shape;166;p24"/>
          <p:cNvPicPr preferRelativeResize="0"/>
          <p:nvPr/>
        </p:nvPicPr>
        <p:blipFill rotWithShape="1">
          <a:blip r:embed="rId5">
            <a:alphaModFix/>
          </a:blip>
          <a:srcRect/>
          <a:stretch/>
        </p:blipFill>
        <p:spPr>
          <a:xfrm>
            <a:off x="8685425" y="135800"/>
            <a:ext cx="1536400" cy="521425"/>
          </a:xfrm>
          <a:prstGeom prst="rect">
            <a:avLst/>
          </a:prstGeom>
          <a:noFill/>
          <a:ln>
            <a:noFill/>
          </a:ln>
        </p:spPr>
      </p:pic>
      <p:pic>
        <p:nvPicPr>
          <p:cNvPr id="167" name="Google Shape;167;p24"/>
          <p:cNvPicPr preferRelativeResize="0"/>
          <p:nvPr/>
        </p:nvPicPr>
        <p:blipFill rotWithShape="1">
          <a:blip r:embed="rId6">
            <a:alphaModFix/>
          </a:blip>
          <a:srcRect/>
          <a:stretch/>
        </p:blipFill>
        <p:spPr>
          <a:xfrm>
            <a:off x="8544100" y="676625"/>
            <a:ext cx="1728666" cy="66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900"/>
              <a:t>Hands-on Biological Data Science with R </a:t>
            </a:r>
            <a:r>
              <a:rPr lang="en-US"/>
              <a:t> </a:t>
            </a:r>
            <a:endParaRPr/>
          </a:p>
        </p:txBody>
      </p:sp>
      <p:sp>
        <p:nvSpPr>
          <p:cNvPr id="173" name="Google Shape;173;p25"/>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174" name="Google Shape;174;p25"/>
          <p:cNvSpPr txBox="1"/>
          <p:nvPr/>
        </p:nvSpPr>
        <p:spPr>
          <a:xfrm>
            <a:off x="874713" y="656692"/>
            <a:ext cx="5576887" cy="442035"/>
          </a:xfrm>
          <a:prstGeom prst="rect">
            <a:avLst/>
          </a:prstGeom>
          <a:solidFill>
            <a:schemeClr val="accent1"/>
          </a:solidFill>
          <a:ln>
            <a:noFill/>
          </a:ln>
        </p:spPr>
        <p:txBody>
          <a:bodyPr spcFirstLastPara="1" wrap="square" lIns="216000" tIns="36000" rIns="180000" bIns="36000" anchor="t" anchorCtr="0">
            <a:spAutoFit/>
          </a:bodyPr>
          <a:lstStyle/>
          <a:p>
            <a:pPr marL="0" marR="0" lvl="0" indent="0" algn="l" rtl="0">
              <a:lnSpc>
                <a:spcPct val="100000"/>
              </a:lnSpc>
              <a:spcBef>
                <a:spcPts val="0"/>
              </a:spcBef>
              <a:spcAft>
                <a:spcPts val="0"/>
              </a:spcAft>
              <a:buClr>
                <a:schemeClr val="lt1"/>
              </a:buClr>
              <a:buSzPts val="2400"/>
              <a:buFont typeface="Verdana"/>
              <a:buNone/>
            </a:pPr>
            <a:r>
              <a:rPr lang="en-US" sz="2400" b="1" i="0" u="none" strike="noStrike" cap="none">
                <a:solidFill>
                  <a:schemeClr val="lt1"/>
                </a:solidFill>
                <a:latin typeface="Verdana"/>
                <a:ea typeface="Verdana"/>
                <a:cs typeface="Verdana"/>
                <a:sym typeface="Verdana"/>
              </a:rPr>
              <a:t>Download and Install on a PC</a:t>
            </a:r>
            <a:endParaRPr sz="1400" b="0" i="0" u="none" strike="noStrike" cap="none">
              <a:solidFill>
                <a:srgbClr val="000000"/>
              </a:solidFill>
              <a:latin typeface="Arial"/>
              <a:ea typeface="Arial"/>
              <a:cs typeface="Arial"/>
              <a:sym typeface="Arial"/>
            </a:endParaRPr>
          </a:p>
        </p:txBody>
      </p:sp>
      <p:sp>
        <p:nvSpPr>
          <p:cNvPr id="175" name="Google Shape;175;p25"/>
          <p:cNvSpPr txBox="1"/>
          <p:nvPr/>
        </p:nvSpPr>
        <p:spPr>
          <a:xfrm>
            <a:off x="874713" y="1359325"/>
            <a:ext cx="10776192" cy="509366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 </a:t>
            </a:r>
            <a:r>
              <a:rPr lang="en-US" sz="1500" b="0" i="0" u="none" strike="noStrike" cap="none">
                <a:solidFill>
                  <a:schemeClr val="dk1"/>
                </a:solidFill>
                <a:latin typeface="Verdana"/>
                <a:ea typeface="Verdana"/>
                <a:cs typeface="Verdana"/>
                <a:sym typeface="Verdana"/>
              </a:rPr>
              <a:t>Navigate to the Comprehensive R Archive Network (CRAN), which is located at </a:t>
            </a:r>
            <a:r>
              <a:rPr lang="en-US" sz="1500" b="0" i="0" u="sng" strike="noStrike" cap="none">
                <a:solidFill>
                  <a:schemeClr val="dk1"/>
                </a:solidFill>
                <a:latin typeface="Verdana"/>
                <a:ea typeface="Verdana"/>
                <a:cs typeface="Verdana"/>
                <a:sym typeface="Verdana"/>
                <a:hlinkClick r:id="rId3">
                  <a:extLst>
                    <a:ext uri="{A12FA001-AC4F-418D-AE19-62706E023703}">
                      <ahyp:hlinkClr xmlns:ahyp="http://schemas.microsoft.com/office/drawing/2018/hyperlinkcolor" val="tx"/>
                    </a:ext>
                  </a:extLst>
                </a:hlinkClick>
              </a:rPr>
              <a:t>https://cran.r-project.org/</a:t>
            </a:r>
            <a:r>
              <a:rPr lang="en-US" sz="1500" b="0" i="0" u="none" strike="noStrike" cap="none">
                <a:solidFill>
                  <a:schemeClr val="dk1"/>
                </a:solidFill>
                <a:latin typeface="Verdana"/>
                <a:ea typeface="Verdana"/>
                <a:cs typeface="Verdana"/>
                <a:sym typeface="Verdana"/>
              </a:rPr>
              <a: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2: </a:t>
            </a:r>
            <a:r>
              <a:rPr lang="en-US" sz="1500" b="0" i="0" u="none" strike="noStrike" cap="none">
                <a:solidFill>
                  <a:schemeClr val="dk1"/>
                </a:solidFill>
                <a:latin typeface="Verdana"/>
                <a:ea typeface="Verdana"/>
                <a:cs typeface="Verdana"/>
                <a:sym typeface="Verdana"/>
              </a:rPr>
              <a:t>Click on Download R for Windows. Click on the base link.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3: </a:t>
            </a:r>
            <a:r>
              <a:rPr lang="en-US" sz="1500" b="0" i="0" u="none" strike="noStrike" cap="none">
                <a:solidFill>
                  <a:schemeClr val="dk1"/>
                </a:solidFill>
                <a:latin typeface="Verdana"/>
                <a:ea typeface="Verdana"/>
                <a:cs typeface="Verdana"/>
                <a:sym typeface="Verdana"/>
              </a:rPr>
              <a:t>Click on the link for the latest version of R (”Latest release”). After clicking the link, R should start to download to your computer automatically.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5: </a:t>
            </a:r>
            <a:r>
              <a:rPr lang="en-US" sz="1500" b="0" i="0" u="none" strike="noStrike" cap="none">
                <a:solidFill>
                  <a:schemeClr val="dk1"/>
                </a:solidFill>
                <a:latin typeface="Verdana"/>
                <a:ea typeface="Verdana"/>
                <a:cs typeface="Verdana"/>
                <a:sym typeface="Verdana"/>
              </a:rPr>
              <a:t>Locate the package file you just downloaded and double click it. Unless you have changed your download settings, this file will probably be in your “downloads” folder. That is the default location for most web browsers. After you locate the file, just double click it.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6: </a:t>
            </a:r>
            <a:r>
              <a:rPr lang="en-US" sz="1500" b="0" i="0" u="none" strike="noStrike" cap="none">
                <a:solidFill>
                  <a:schemeClr val="dk1"/>
                </a:solidFill>
                <a:latin typeface="Verdana"/>
                <a:ea typeface="Verdana"/>
                <a:cs typeface="Verdana"/>
                <a:sym typeface="Verdana"/>
              </a:rPr>
              <a:t>A dialogue box will open and ask you to make some decisions about how and where you want to install R on your computer.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7: </a:t>
            </a:r>
            <a:r>
              <a:rPr lang="en-US" sz="1500" b="0" i="0" u="none" strike="noStrike" cap="none">
                <a:solidFill>
                  <a:schemeClr val="dk1"/>
                </a:solidFill>
                <a:latin typeface="Verdana"/>
                <a:ea typeface="Verdana"/>
                <a:cs typeface="Verdana"/>
                <a:sym typeface="Verdana"/>
              </a:rPr>
              <a:t>Navigate to the RStudio desktop download website, which is located at </a:t>
            </a:r>
            <a:r>
              <a:rPr lang="en-US" sz="1500" b="0" i="0" u="sng" strike="noStrike" cap="none">
                <a:solidFill>
                  <a:schemeClr val="dk1"/>
                </a:solidFill>
                <a:latin typeface="Verdana"/>
                <a:ea typeface="Verdana"/>
                <a:cs typeface="Verdana"/>
                <a:sym typeface="Verdana"/>
                <a:hlinkClick r:id="rId4">
                  <a:extLst>
                    <a:ext uri="{A12FA001-AC4F-418D-AE19-62706E023703}">
                      <ahyp:hlinkClr xmlns:ahyp="http://schemas.microsoft.com/office/drawing/2018/hyperlinkcolor" val="tx"/>
                    </a:ext>
                  </a:extLst>
                </a:hlinkClick>
              </a:rPr>
              <a:t>https://rstudio.com/products/rstudio/download/</a:t>
            </a:r>
            <a:r>
              <a:rPr lang="en-US" sz="1500" b="0" i="0" u="none" strike="noStrike" cap="none">
                <a:solidFill>
                  <a:schemeClr val="dk1"/>
                </a:solidFill>
                <a:latin typeface="Verdana"/>
                <a:ea typeface="Verdana"/>
                <a:cs typeface="Verdana"/>
                <a:sym typeface="Verdana"/>
              </a:rPr>
              <a:t>. On that page, click the download button under RStudio Desktop Open Source License Free.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8: </a:t>
            </a:r>
            <a:r>
              <a:rPr lang="en-US" sz="1500" b="0" i="0" u="none" strike="noStrike" cap="none">
                <a:solidFill>
                  <a:schemeClr val="dk1"/>
                </a:solidFill>
                <a:latin typeface="Verdana"/>
                <a:ea typeface="Verdana"/>
                <a:cs typeface="Verdana"/>
                <a:sym typeface="Verdana"/>
              </a:rPr>
              <a:t>Download the most current version for Windows.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9</a:t>
            </a:r>
            <a:r>
              <a:rPr lang="en-US" sz="1500" b="0" i="0" u="none" strike="noStrike" cap="none">
                <a:solidFill>
                  <a:schemeClr val="dk1"/>
                </a:solidFill>
                <a:latin typeface="Verdana"/>
                <a:ea typeface="Verdana"/>
                <a:cs typeface="Verdana"/>
                <a:sym typeface="Verdana"/>
              </a:rPr>
              <a:t>: Again, locate the installation file you just downloaded and double click it. Unless you’ve changed your download settings, this file should be in the same location as the R package file you already downloaded.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10: </a:t>
            </a:r>
            <a:r>
              <a:rPr lang="en-US" sz="1500" b="0" i="0" u="none" strike="noStrike" cap="none">
                <a:solidFill>
                  <a:schemeClr val="dk1"/>
                </a:solidFill>
                <a:latin typeface="Verdana"/>
                <a:ea typeface="Verdana"/>
                <a:cs typeface="Verdana"/>
                <a:sym typeface="Verdana"/>
              </a:rPr>
              <a:t>Another dialogue box will open and ask you to make some decisions about how and where you want to install RStudio on your computer.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500"/>
              <a:buFont typeface="Noto Sans Symbols"/>
              <a:buChar char="▪"/>
            </a:pPr>
            <a:r>
              <a:rPr lang="en-US" sz="1500" b="1" i="0" u="none" strike="noStrike" cap="none">
                <a:solidFill>
                  <a:schemeClr val="dk1"/>
                </a:solidFill>
                <a:latin typeface="Verdana"/>
                <a:ea typeface="Verdana"/>
                <a:cs typeface="Verdana"/>
                <a:sym typeface="Verdana"/>
              </a:rPr>
              <a:t>Step 11: </a:t>
            </a:r>
            <a:r>
              <a:rPr lang="en-US" sz="1500" b="0" i="0" u="none" strike="noStrike" cap="none">
                <a:solidFill>
                  <a:srgbClr val="333333"/>
                </a:solidFill>
                <a:highlight>
                  <a:srgbClr val="FFFFFF"/>
                </a:highlight>
                <a:latin typeface="Verdana"/>
                <a:ea typeface="Verdana"/>
                <a:cs typeface="Verdana"/>
                <a:sym typeface="Verdana"/>
              </a:rPr>
              <a:t>When RStudio is finished installing, you should see RStudio in the Windows start menu. Click the icon to open RStudio.</a:t>
            </a:r>
            <a:endParaRPr sz="1500" b="0" i="0" u="none" strike="noStrike" cap="none">
              <a:solidFill>
                <a:schemeClr val="dk1"/>
              </a:solidFill>
              <a:latin typeface="Verdana"/>
              <a:ea typeface="Verdana"/>
              <a:cs typeface="Verdana"/>
              <a:sym typeface="Verdana"/>
            </a:endParaRPr>
          </a:p>
        </p:txBody>
      </p:sp>
      <p:pic>
        <p:nvPicPr>
          <p:cNvPr id="176" name="Google Shape;176;p25"/>
          <p:cNvPicPr preferRelativeResize="0"/>
          <p:nvPr/>
        </p:nvPicPr>
        <p:blipFill rotWithShape="1">
          <a:blip r:embed="rId5">
            <a:alphaModFix/>
          </a:blip>
          <a:srcRect/>
          <a:stretch/>
        </p:blipFill>
        <p:spPr>
          <a:xfrm>
            <a:off x="8685425" y="135800"/>
            <a:ext cx="1536400" cy="521425"/>
          </a:xfrm>
          <a:prstGeom prst="rect">
            <a:avLst/>
          </a:prstGeom>
          <a:noFill/>
          <a:ln>
            <a:noFill/>
          </a:ln>
        </p:spPr>
      </p:pic>
      <p:pic>
        <p:nvPicPr>
          <p:cNvPr id="177" name="Google Shape;177;p25"/>
          <p:cNvPicPr preferRelativeResize="0"/>
          <p:nvPr/>
        </p:nvPicPr>
        <p:blipFill rotWithShape="1">
          <a:blip r:embed="rId6">
            <a:alphaModFix/>
          </a:blip>
          <a:srcRect/>
          <a:stretch/>
        </p:blipFill>
        <p:spPr>
          <a:xfrm>
            <a:off x="8544100" y="676625"/>
            <a:ext cx="1728666" cy="663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08e69fd8ed_2_0"/>
          <p:cNvSpPr txBox="1">
            <a:spLocks noGrp="1"/>
          </p:cNvSpPr>
          <p:nvPr>
            <p:ph type="ftr" idx="11"/>
          </p:nvPr>
        </p:nvSpPr>
        <p:spPr>
          <a:xfrm>
            <a:off x="874713" y="6597372"/>
            <a:ext cx="9625500" cy="18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900"/>
              <a:t>Hands-on Biological Data Science with R </a:t>
            </a:r>
            <a:r>
              <a:rPr lang="en-US"/>
              <a:t> </a:t>
            </a:r>
            <a:endParaRPr/>
          </a:p>
        </p:txBody>
      </p:sp>
      <p:sp>
        <p:nvSpPr>
          <p:cNvPr id="183" name="Google Shape;183;g308e69fd8ed_2_0"/>
          <p:cNvSpPr txBox="1">
            <a:spLocks noGrp="1"/>
          </p:cNvSpPr>
          <p:nvPr>
            <p:ph type="sldNum" idx="12"/>
          </p:nvPr>
        </p:nvSpPr>
        <p:spPr>
          <a:xfrm>
            <a:off x="10920536" y="6597372"/>
            <a:ext cx="972000" cy="180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184" name="Google Shape;184;g308e69fd8ed_2_0"/>
          <p:cNvSpPr txBox="1"/>
          <p:nvPr/>
        </p:nvSpPr>
        <p:spPr>
          <a:xfrm>
            <a:off x="874723" y="656700"/>
            <a:ext cx="1972200" cy="442200"/>
          </a:xfrm>
          <a:prstGeom prst="rect">
            <a:avLst/>
          </a:prstGeom>
          <a:solidFill>
            <a:schemeClr val="accent1"/>
          </a:solidFill>
          <a:ln>
            <a:noFill/>
          </a:ln>
        </p:spPr>
        <p:txBody>
          <a:bodyPr spcFirstLastPara="1" wrap="square" lIns="216000" tIns="36000" rIns="180000" bIns="36000" anchor="t" anchorCtr="0">
            <a:spAutoFit/>
          </a:bodyPr>
          <a:lstStyle/>
          <a:p>
            <a:pPr marL="0" marR="0" lvl="0" indent="0" algn="l" rtl="0">
              <a:lnSpc>
                <a:spcPct val="100000"/>
              </a:lnSpc>
              <a:spcBef>
                <a:spcPts val="0"/>
              </a:spcBef>
              <a:spcAft>
                <a:spcPts val="0"/>
              </a:spcAft>
              <a:buClr>
                <a:schemeClr val="lt1"/>
              </a:buClr>
              <a:buSzPts val="2400"/>
              <a:buFont typeface="Verdana"/>
              <a:buNone/>
            </a:pPr>
            <a:r>
              <a:rPr lang="en-US" sz="2400" b="1" i="0" u="none" strike="noStrike" cap="none">
                <a:solidFill>
                  <a:schemeClr val="lt1"/>
                </a:solidFill>
                <a:latin typeface="Verdana"/>
                <a:ea typeface="Verdana"/>
                <a:cs typeface="Verdana"/>
                <a:sym typeface="Verdana"/>
              </a:rPr>
              <a:t>R Studio </a:t>
            </a:r>
            <a:endParaRPr sz="1400" b="0" i="0" u="none" strike="noStrike" cap="none">
              <a:solidFill>
                <a:srgbClr val="000000"/>
              </a:solidFill>
              <a:latin typeface="Arial"/>
              <a:ea typeface="Arial"/>
              <a:cs typeface="Arial"/>
              <a:sym typeface="Arial"/>
            </a:endParaRPr>
          </a:p>
        </p:txBody>
      </p:sp>
      <p:sp>
        <p:nvSpPr>
          <p:cNvPr id="185" name="Google Shape;185;g308e69fd8ed_2_0"/>
          <p:cNvSpPr txBox="1"/>
          <p:nvPr/>
        </p:nvSpPr>
        <p:spPr>
          <a:xfrm>
            <a:off x="874713" y="1359325"/>
            <a:ext cx="107763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Verdana"/>
                <a:ea typeface="Verdana"/>
                <a:cs typeface="Verdana"/>
                <a:sym typeface="Verdana"/>
              </a:rPr>
              <a:t>If you see this when you open RStudio then you’re ready to go!</a:t>
            </a:r>
            <a:endParaRPr sz="1500" b="0" i="0" u="none" strike="noStrike" cap="none">
              <a:solidFill>
                <a:schemeClr val="dk1"/>
              </a:solidFill>
              <a:latin typeface="Verdana"/>
              <a:ea typeface="Verdana"/>
              <a:cs typeface="Verdana"/>
              <a:sym typeface="Verdana"/>
            </a:endParaRPr>
          </a:p>
        </p:txBody>
      </p:sp>
      <p:pic>
        <p:nvPicPr>
          <p:cNvPr id="186" name="Google Shape;186;g308e69fd8ed_2_0"/>
          <p:cNvPicPr preferRelativeResize="0"/>
          <p:nvPr/>
        </p:nvPicPr>
        <p:blipFill rotWithShape="1">
          <a:blip r:embed="rId3">
            <a:alphaModFix/>
          </a:blip>
          <a:srcRect/>
          <a:stretch/>
        </p:blipFill>
        <p:spPr>
          <a:xfrm>
            <a:off x="8685425" y="135800"/>
            <a:ext cx="1536400" cy="521425"/>
          </a:xfrm>
          <a:prstGeom prst="rect">
            <a:avLst/>
          </a:prstGeom>
          <a:noFill/>
          <a:ln>
            <a:noFill/>
          </a:ln>
        </p:spPr>
      </p:pic>
      <p:pic>
        <p:nvPicPr>
          <p:cNvPr id="187" name="Google Shape;187;g308e69fd8ed_2_0"/>
          <p:cNvPicPr preferRelativeResize="0"/>
          <p:nvPr/>
        </p:nvPicPr>
        <p:blipFill rotWithShape="1">
          <a:blip r:embed="rId4">
            <a:alphaModFix/>
          </a:blip>
          <a:srcRect/>
          <a:stretch/>
        </p:blipFill>
        <p:spPr>
          <a:xfrm>
            <a:off x="8544100" y="676625"/>
            <a:ext cx="1728666" cy="663300"/>
          </a:xfrm>
          <a:prstGeom prst="rect">
            <a:avLst/>
          </a:prstGeom>
          <a:noFill/>
          <a:ln>
            <a:noFill/>
          </a:ln>
        </p:spPr>
      </p:pic>
      <p:pic>
        <p:nvPicPr>
          <p:cNvPr id="188" name="Google Shape;188;g308e69fd8ed_2_0"/>
          <p:cNvPicPr preferRelativeResize="0"/>
          <p:nvPr/>
        </p:nvPicPr>
        <p:blipFill rotWithShape="1">
          <a:blip r:embed="rId5">
            <a:alphaModFix/>
          </a:blip>
          <a:srcRect/>
          <a:stretch/>
        </p:blipFill>
        <p:spPr>
          <a:xfrm>
            <a:off x="2783632" y="1942849"/>
            <a:ext cx="6983542" cy="3962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ftr" idx="11"/>
          </p:nvPr>
        </p:nvSpPr>
        <p:spPr>
          <a:xfrm>
            <a:off x="874713" y="6597372"/>
            <a:ext cx="9625376" cy="18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US" sz="900"/>
              <a:t>Hands-on Biological Data Science with R </a:t>
            </a:r>
            <a:r>
              <a:rPr lang="en-US"/>
              <a:t> </a:t>
            </a:r>
            <a:endParaRPr/>
          </a:p>
        </p:txBody>
      </p:sp>
      <p:sp>
        <p:nvSpPr>
          <p:cNvPr id="194" name="Google Shape;194;p26"/>
          <p:cNvSpPr txBox="1">
            <a:spLocks noGrp="1"/>
          </p:cNvSpPr>
          <p:nvPr>
            <p:ph type="sldNum" idx="12"/>
          </p:nvPr>
        </p:nvSpPr>
        <p:spPr>
          <a:xfrm>
            <a:off x="10920536" y="6597372"/>
            <a:ext cx="972108" cy="1800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
        <p:nvSpPr>
          <p:cNvPr id="195" name="Google Shape;195;p26"/>
          <p:cNvSpPr txBox="1"/>
          <p:nvPr/>
        </p:nvSpPr>
        <p:spPr>
          <a:xfrm>
            <a:off x="798178" y="1608322"/>
            <a:ext cx="10776192" cy="323125"/>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000000"/>
              </a:buClr>
              <a:buSzPts val="1500"/>
              <a:buFont typeface="Arial"/>
              <a:buNone/>
            </a:pPr>
            <a:r>
              <a:rPr lang="en-US" sz="1500" b="0" i="0" u="none" strike="noStrike" cap="none">
                <a:solidFill>
                  <a:srgbClr val="333333"/>
                </a:solidFill>
                <a:highlight>
                  <a:srgbClr val="FFFFFF"/>
                </a:highlight>
                <a:latin typeface="Verdana"/>
                <a:ea typeface="Verdana"/>
                <a:cs typeface="Verdana"/>
                <a:sym typeface="Verdana"/>
              </a:rPr>
              <a:t>Cannell B, Livingston M. R for Epidemiology. </a:t>
            </a:r>
            <a:r>
              <a:rPr lang="en-US" sz="1500" b="0" i="0" u="sng" strike="noStrike" cap="none">
                <a:solidFill>
                  <a:schemeClr val="hlink"/>
                </a:solidFill>
                <a:highlight>
                  <a:srgbClr val="FFFFFF"/>
                </a:highlight>
                <a:latin typeface="Verdana"/>
                <a:ea typeface="Verdana"/>
                <a:cs typeface="Verdana"/>
                <a:sym typeface="Verdana"/>
                <a:hlinkClick r:id="rId3"/>
              </a:rPr>
              <a:t>Chapter 1 Installing R and RStudio</a:t>
            </a:r>
            <a:r>
              <a:rPr lang="en-US" sz="1500" b="0" i="0" u="none" strike="noStrike" cap="none">
                <a:solidFill>
                  <a:srgbClr val="333333"/>
                </a:solidFill>
                <a:highlight>
                  <a:srgbClr val="FFFFFF"/>
                </a:highlight>
                <a:latin typeface="Verdana"/>
                <a:ea typeface="Verdana"/>
                <a:cs typeface="Verdana"/>
                <a:sym typeface="Verdana"/>
              </a:rPr>
              <a:t>. </a:t>
            </a:r>
            <a:endParaRPr sz="1500" b="0" i="0" u="none" strike="noStrike" cap="none">
              <a:solidFill>
                <a:schemeClr val="dk1"/>
              </a:solidFill>
              <a:latin typeface="Verdana"/>
              <a:ea typeface="Verdana"/>
              <a:cs typeface="Verdana"/>
              <a:sym typeface="Verdana"/>
            </a:endParaRPr>
          </a:p>
        </p:txBody>
      </p:sp>
      <p:pic>
        <p:nvPicPr>
          <p:cNvPr id="196" name="Google Shape;196;p26"/>
          <p:cNvPicPr preferRelativeResize="0"/>
          <p:nvPr/>
        </p:nvPicPr>
        <p:blipFill rotWithShape="1">
          <a:blip r:embed="rId4">
            <a:alphaModFix/>
          </a:blip>
          <a:srcRect/>
          <a:stretch/>
        </p:blipFill>
        <p:spPr>
          <a:xfrm>
            <a:off x="8685425" y="135800"/>
            <a:ext cx="1536400" cy="521425"/>
          </a:xfrm>
          <a:prstGeom prst="rect">
            <a:avLst/>
          </a:prstGeom>
          <a:noFill/>
          <a:ln>
            <a:noFill/>
          </a:ln>
        </p:spPr>
      </p:pic>
      <p:pic>
        <p:nvPicPr>
          <p:cNvPr id="197" name="Google Shape;197;p26"/>
          <p:cNvPicPr preferRelativeResize="0"/>
          <p:nvPr/>
        </p:nvPicPr>
        <p:blipFill rotWithShape="1">
          <a:blip r:embed="rId5">
            <a:alphaModFix/>
          </a:blip>
          <a:srcRect/>
          <a:stretch/>
        </p:blipFill>
        <p:spPr>
          <a:xfrm>
            <a:off x="8544100" y="676625"/>
            <a:ext cx="1728666" cy="663300"/>
          </a:xfrm>
          <a:prstGeom prst="rect">
            <a:avLst/>
          </a:prstGeom>
          <a:noFill/>
          <a:ln>
            <a:noFill/>
          </a:ln>
        </p:spPr>
      </p:pic>
      <p:sp>
        <p:nvSpPr>
          <p:cNvPr id="198" name="Google Shape;198;p26"/>
          <p:cNvSpPr txBox="1"/>
          <p:nvPr/>
        </p:nvSpPr>
        <p:spPr>
          <a:xfrm>
            <a:off x="809698" y="656692"/>
            <a:ext cx="2327100" cy="442200"/>
          </a:xfrm>
          <a:prstGeom prst="rect">
            <a:avLst/>
          </a:prstGeom>
          <a:solidFill>
            <a:schemeClr val="accent1"/>
          </a:solidFill>
          <a:ln>
            <a:noFill/>
          </a:ln>
        </p:spPr>
        <p:txBody>
          <a:bodyPr spcFirstLastPara="1" wrap="square" lIns="216000" tIns="36000" rIns="180000" bIns="36000" anchor="t" anchorCtr="0">
            <a:spAutoFit/>
          </a:bodyPr>
          <a:lstStyle/>
          <a:p>
            <a:pPr marL="0" marR="0" lvl="0" indent="0" algn="ctr" rtl="0">
              <a:lnSpc>
                <a:spcPct val="100000"/>
              </a:lnSpc>
              <a:spcBef>
                <a:spcPts val="0"/>
              </a:spcBef>
              <a:spcAft>
                <a:spcPts val="0"/>
              </a:spcAft>
              <a:buClr>
                <a:schemeClr val="lt1"/>
              </a:buClr>
              <a:buSzPts val="2400"/>
              <a:buFont typeface="Verdana"/>
              <a:buNone/>
            </a:pPr>
            <a:r>
              <a:rPr lang="en-US" sz="2400" b="1" i="0" u="none" strike="noStrike" cap="none">
                <a:solidFill>
                  <a:schemeClr val="lt1"/>
                </a:solidFill>
                <a:latin typeface="Verdana"/>
                <a:ea typeface="Verdana"/>
                <a:cs typeface="Verdana"/>
                <a:sym typeface="Verdana"/>
              </a:rPr>
              <a:t>References</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6"/>
          <p:cNvSpPr txBox="1">
            <a:spLocks noGrp="1"/>
          </p:cNvSpPr>
          <p:nvPr>
            <p:ph type="subTitle" idx="1"/>
          </p:nvPr>
        </p:nvSpPr>
        <p:spPr>
          <a:xfrm>
            <a:off x="874713" y="3573016"/>
            <a:ext cx="10442575" cy="2376264"/>
          </a:xfrm>
          <a:prstGeom prst="rect">
            <a:avLst/>
          </a:prstGeom>
          <a:noFill/>
          <a:ln>
            <a:noFill/>
          </a:ln>
        </p:spPr>
        <p:txBody>
          <a:bodyPr spcFirstLastPara="1" wrap="square" lIns="216000" tIns="144000" rIns="0" bIns="0" anchor="t" anchorCtr="0">
            <a:noAutofit/>
          </a:bodyPr>
          <a:lstStyle/>
          <a:p>
            <a:pPr marL="0" lvl="0" indent="0" algn="l" rtl="0">
              <a:lnSpc>
                <a:spcPct val="110000"/>
              </a:lnSpc>
              <a:spcBef>
                <a:spcPts val="0"/>
              </a:spcBef>
              <a:spcAft>
                <a:spcPts val="0"/>
              </a:spcAft>
              <a:buSzPts val="1500"/>
              <a:buNone/>
            </a:pPr>
            <a:r>
              <a:rPr lang="en-US" b="1" u="sng" dirty="0"/>
              <a:t>Contacts:</a:t>
            </a:r>
            <a:r>
              <a:rPr lang="en-US" dirty="0"/>
              <a:t>					</a:t>
            </a:r>
            <a:endParaRPr dirty="0"/>
          </a:p>
          <a:p>
            <a:pPr marL="0" lvl="0" indent="0" algn="l" rtl="0">
              <a:lnSpc>
                <a:spcPct val="110000"/>
              </a:lnSpc>
              <a:spcBef>
                <a:spcPts val="0"/>
              </a:spcBef>
              <a:spcAft>
                <a:spcPts val="0"/>
              </a:spcAft>
              <a:buSzPts val="1500"/>
              <a:buNone/>
            </a:pPr>
            <a:endParaRPr dirty="0"/>
          </a:p>
          <a:p>
            <a:pPr marL="0" lvl="0" indent="0" algn="l" rtl="0">
              <a:lnSpc>
                <a:spcPct val="110000"/>
              </a:lnSpc>
              <a:spcBef>
                <a:spcPts val="0"/>
              </a:spcBef>
              <a:spcAft>
                <a:spcPts val="0"/>
              </a:spcAft>
              <a:buSzPts val="1500"/>
              <a:buNone/>
            </a:pPr>
            <a:r>
              <a:rPr lang="en-US" b="1" dirty="0"/>
              <a:t>Ekin Yaman </a:t>
            </a:r>
            <a:r>
              <a:rPr lang="en-US" dirty="0"/>
              <a:t>								</a:t>
            </a:r>
            <a:r>
              <a:rPr lang="en-US" b="1" dirty="0"/>
              <a:t>Dr. med. Sarah Kim-Hellmuth </a:t>
            </a:r>
            <a:endParaRPr dirty="0"/>
          </a:p>
          <a:p>
            <a:pPr marL="0" lvl="0" indent="0" algn="l" rtl="0">
              <a:lnSpc>
                <a:spcPct val="110000"/>
              </a:lnSpc>
              <a:spcBef>
                <a:spcPts val="0"/>
              </a:spcBef>
              <a:spcAft>
                <a:spcPts val="0"/>
              </a:spcAft>
              <a:buSzPts val="1500"/>
              <a:buNone/>
            </a:pPr>
            <a:r>
              <a:rPr lang="en-US" b="0" i="0" u="none" strike="noStrike" dirty="0">
                <a:solidFill>
                  <a:srgbClr val="DF000F"/>
                </a:solidFill>
                <a:highlight>
                  <a:srgbClr val="FFFFFF"/>
                </a:highlight>
                <a:latin typeface="Arial"/>
                <a:ea typeface="Arial"/>
                <a:cs typeface="Arial"/>
                <a:sym typeface="Arial"/>
              </a:rPr>
              <a:t>✉</a:t>
            </a:r>
            <a:r>
              <a:rPr lang="en-US" dirty="0"/>
              <a:t>: </a:t>
            </a:r>
            <a:r>
              <a:rPr lang="en-US" u="sng" dirty="0">
                <a:solidFill>
                  <a:schemeClr val="hlink"/>
                </a:solidFill>
                <a:hlinkClick r:id="rId3"/>
              </a:rPr>
              <a:t>Ekin.Yaman@med.uni-muenchen.de</a:t>
            </a:r>
            <a:r>
              <a:rPr lang="en-US" dirty="0"/>
              <a:t>		</a:t>
            </a:r>
            <a:r>
              <a:rPr lang="en-US" u="sng" dirty="0">
                <a:solidFill>
                  <a:schemeClr val="hlink"/>
                </a:solidFill>
                <a:hlinkClick r:id="rId4"/>
              </a:rPr>
              <a:t>https://www.ccrc-hauner.de/kim-hellmuth-labor</a:t>
            </a:r>
            <a:endParaRPr dirty="0"/>
          </a:p>
          <a:p>
            <a:pPr marL="0" lvl="0" indent="0" algn="l" rtl="0">
              <a:lnSpc>
                <a:spcPct val="110000"/>
              </a:lnSpc>
              <a:spcBef>
                <a:spcPts val="0"/>
              </a:spcBef>
              <a:spcAft>
                <a:spcPts val="0"/>
              </a:spcAft>
              <a:buSzPts val="1500"/>
              <a:buNone/>
            </a:pPr>
            <a:endParaRPr b="1" dirty="0"/>
          </a:p>
          <a:p>
            <a:pPr marL="0" lvl="0" indent="0" algn="l" rtl="0">
              <a:lnSpc>
                <a:spcPct val="110000"/>
              </a:lnSpc>
              <a:spcBef>
                <a:spcPts val="0"/>
              </a:spcBef>
              <a:spcAft>
                <a:spcPts val="0"/>
              </a:spcAft>
              <a:buSzPts val="1500"/>
              <a:buNone/>
            </a:pPr>
            <a:r>
              <a:rPr lang="en-US" b="1" dirty="0"/>
              <a:t>Dr. med. Paula </a:t>
            </a:r>
            <a:r>
              <a:rPr lang="en-US" b="1" dirty="0" err="1"/>
              <a:t>Rothämel</a:t>
            </a:r>
            <a:r>
              <a:rPr lang="en-US" b="1" dirty="0"/>
              <a:t> </a:t>
            </a:r>
            <a:endParaRPr dirty="0"/>
          </a:p>
          <a:p>
            <a:pPr marL="0" lvl="0" indent="0" algn="l" rtl="0">
              <a:lnSpc>
                <a:spcPct val="110000"/>
              </a:lnSpc>
              <a:spcBef>
                <a:spcPts val="0"/>
              </a:spcBef>
              <a:spcAft>
                <a:spcPts val="0"/>
              </a:spcAft>
              <a:buSzPts val="1500"/>
              <a:buNone/>
            </a:pPr>
            <a:r>
              <a:rPr lang="en-US" b="0" i="0" u="none" strike="noStrike" dirty="0">
                <a:solidFill>
                  <a:srgbClr val="DF000F"/>
                </a:solidFill>
                <a:highlight>
                  <a:srgbClr val="FFFFFF"/>
                </a:highlight>
                <a:latin typeface="Arial"/>
                <a:ea typeface="Arial"/>
                <a:cs typeface="Arial"/>
                <a:sym typeface="Arial"/>
              </a:rPr>
              <a:t>✉</a:t>
            </a:r>
            <a:r>
              <a:rPr lang="en-US" dirty="0"/>
              <a:t>: </a:t>
            </a:r>
            <a:r>
              <a:rPr lang="en-US" u="sng" dirty="0">
                <a:solidFill>
                  <a:schemeClr val="hlink"/>
                </a:solidFill>
                <a:hlinkClick r:id="rId5"/>
              </a:rPr>
              <a:t>Paula.Rothaemel@med.uni-muenchen.de</a:t>
            </a:r>
            <a:endParaRPr dirty="0"/>
          </a:p>
          <a:p>
            <a:pPr marL="0" lvl="0" indent="0" algn="l" rtl="0">
              <a:lnSpc>
                <a:spcPct val="110000"/>
              </a:lnSpc>
              <a:spcBef>
                <a:spcPts val="0"/>
              </a:spcBef>
              <a:spcAft>
                <a:spcPts val="0"/>
              </a:spcAft>
              <a:buSzPts val="1500"/>
              <a:buNone/>
            </a:pPr>
            <a:endParaRPr dirty="0"/>
          </a:p>
          <a:p>
            <a:pPr marL="0" lvl="0" indent="0" algn="l" rtl="0">
              <a:lnSpc>
                <a:spcPct val="110000"/>
              </a:lnSpc>
              <a:spcBef>
                <a:spcPts val="0"/>
              </a:spcBef>
              <a:spcAft>
                <a:spcPts val="0"/>
              </a:spcAft>
              <a:buSzPts val="1500"/>
              <a:buNone/>
            </a:pPr>
            <a:endParaRPr dirty="0"/>
          </a:p>
        </p:txBody>
      </p:sp>
      <p:sp>
        <p:nvSpPr>
          <p:cNvPr id="204" name="Google Shape;204;p6"/>
          <p:cNvSpPr txBox="1">
            <a:spLocks noGrp="1"/>
          </p:cNvSpPr>
          <p:nvPr>
            <p:ph type="body" idx="2"/>
          </p:nvPr>
        </p:nvSpPr>
        <p:spPr>
          <a:xfrm>
            <a:off x="874713" y="2842018"/>
            <a:ext cx="6465630" cy="565146"/>
          </a:xfrm>
          <a:prstGeom prst="rect">
            <a:avLst/>
          </a:prstGeom>
          <a:solidFill>
            <a:schemeClr val="accent1"/>
          </a:solidFill>
          <a:ln>
            <a:noFill/>
          </a:ln>
        </p:spPr>
        <p:txBody>
          <a:bodyPr spcFirstLastPara="1" wrap="square" lIns="216000" tIns="36000" rIns="180000" bIns="36000" anchor="t" anchorCtr="0">
            <a:spAutoFit/>
          </a:bodyPr>
          <a:lstStyle/>
          <a:p>
            <a:pPr marL="0" lvl="0" indent="0" algn="l" rtl="0">
              <a:lnSpc>
                <a:spcPct val="100000"/>
              </a:lnSpc>
              <a:spcBef>
                <a:spcPts val="0"/>
              </a:spcBef>
              <a:spcAft>
                <a:spcPts val="0"/>
              </a:spcAft>
              <a:buSzPts val="3200"/>
              <a:buNone/>
            </a:pPr>
            <a:r>
              <a:rPr lang="en-US"/>
              <a:t>Thanks for your attention!</a:t>
            </a:r>
            <a:endParaRPr/>
          </a:p>
        </p:txBody>
      </p:sp>
      <p:pic>
        <p:nvPicPr>
          <p:cNvPr id="205" name="Google Shape;205;p6"/>
          <p:cNvPicPr preferRelativeResize="0"/>
          <p:nvPr/>
        </p:nvPicPr>
        <p:blipFill rotWithShape="1">
          <a:blip r:embed="rId6">
            <a:alphaModFix/>
          </a:blip>
          <a:srcRect/>
          <a:stretch/>
        </p:blipFill>
        <p:spPr>
          <a:xfrm>
            <a:off x="8685425" y="135800"/>
            <a:ext cx="1536400" cy="521425"/>
          </a:xfrm>
          <a:prstGeom prst="rect">
            <a:avLst/>
          </a:prstGeom>
          <a:noFill/>
          <a:ln>
            <a:noFill/>
          </a:ln>
        </p:spPr>
      </p:pic>
      <p:pic>
        <p:nvPicPr>
          <p:cNvPr id="206" name="Google Shape;206;p6"/>
          <p:cNvPicPr preferRelativeResize="0"/>
          <p:nvPr/>
        </p:nvPicPr>
        <p:blipFill rotWithShape="1">
          <a:blip r:embed="rId7">
            <a:alphaModFix/>
          </a:blip>
          <a:srcRect/>
          <a:stretch/>
        </p:blipFill>
        <p:spPr>
          <a:xfrm>
            <a:off x="8544100" y="676625"/>
            <a:ext cx="1728666" cy="663300"/>
          </a:xfrm>
          <a:prstGeom prst="rect">
            <a:avLst/>
          </a:prstGeom>
          <a:noFill/>
          <a:ln>
            <a:noFill/>
          </a:ln>
        </p:spPr>
      </p:pic>
    </p:spTree>
  </p:cSld>
  <p:clrMapOvr>
    <a:masterClrMapping/>
  </p:clrMapOvr>
</p:sld>
</file>

<file path=ppt/theme/theme1.xml><?xml version="1.0" encoding="utf-8"?>
<a:theme xmlns:a="http://schemas.openxmlformats.org/drawingml/2006/main" name="LMU">
  <a:themeElements>
    <a:clrScheme name="Benutzerdefiniert 222">
      <a:dk1>
        <a:srgbClr val="000000"/>
      </a:dk1>
      <a:lt1>
        <a:srgbClr val="FFFFFF"/>
      </a:lt1>
      <a:dk2>
        <a:srgbClr val="9D9D9D"/>
      </a:dk2>
      <a:lt2>
        <a:srgbClr val="D0D0D0"/>
      </a:lt2>
      <a:accent1>
        <a:srgbClr val="007E36"/>
      </a:accent1>
      <a:accent2>
        <a:srgbClr val="59AB7C"/>
      </a:accent2>
      <a:accent3>
        <a:srgbClr val="A6D2B9"/>
      </a:accent3>
      <a:accent4>
        <a:srgbClr val="A6CA56"/>
      </a:accent4>
      <a:accent5>
        <a:srgbClr val="C5DC91"/>
      </a:accent5>
      <a:accent6>
        <a:srgbClr val="E0ECC4"/>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Benutzerdefiniert 222">
      <a:dk1>
        <a:srgbClr val="000000"/>
      </a:dk1>
      <a:lt1>
        <a:srgbClr val="FFFFFF"/>
      </a:lt1>
      <a:dk2>
        <a:srgbClr val="9D9D9D"/>
      </a:dk2>
      <a:lt2>
        <a:srgbClr val="D0D0D0"/>
      </a:lt2>
      <a:accent1>
        <a:srgbClr val="007E36"/>
      </a:accent1>
      <a:accent2>
        <a:srgbClr val="59AB7C"/>
      </a:accent2>
      <a:accent3>
        <a:srgbClr val="A6D2B9"/>
      </a:accent3>
      <a:accent4>
        <a:srgbClr val="A6CA56"/>
      </a:accent4>
      <a:accent5>
        <a:srgbClr val="C5DC91"/>
      </a:accent5>
      <a:accent6>
        <a:srgbClr val="E0ECC4"/>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Macintosh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Noto Sans Symbols</vt:lpstr>
      <vt:lpstr>Verdana</vt:lpstr>
      <vt:lpstr>LMU</vt:lpstr>
      <vt:lpstr>Hands-on Biological Data Science with R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Gerlinde.Graf@med.uni-muenchen.de</dc:creator>
  <cp:lastModifiedBy>Ekin Yaman</cp:lastModifiedBy>
  <cp:revision>1</cp:revision>
  <dcterms:created xsi:type="dcterms:W3CDTF">2020-02-12T10:35:02Z</dcterms:created>
  <dcterms:modified xsi:type="dcterms:W3CDTF">2025-07-22T14:13:28Z</dcterms:modified>
</cp:coreProperties>
</file>