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Lexend SemiBold"/>
      <p:regular r:id="rId24"/>
      <p:bold r:id="rId25"/>
    </p:embeddedFont>
    <p:embeddedFont>
      <p:font typeface="Lexen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exendSemiBold-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exend-regular.fntdata"/><Relationship Id="rId25" Type="http://schemas.openxmlformats.org/officeDocument/2006/relationships/font" Target="fonts/LexendSemiBold-bold.fntdata"/><Relationship Id="rId27" Type="http://schemas.openxmlformats.org/officeDocument/2006/relationships/font" Target="fonts/Lexen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1c54c07c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1c54c07c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1b1747c0b9_0_2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1b1747c0b9_0_2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1b01797da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1b01797da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 fully connected neural network, Rectified Linear Unit activation function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1b01797da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1b01797da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1b01797da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1b01797da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1b01797da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1b01797da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Michael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1b2f88b8af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1b2f88b8af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Emilio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1b2f88b8af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31b2f88b8af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Emilio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1b01797da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1b01797da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1b1747c0b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1b1747c0b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1b1747c0b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1b1747c0b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1b01797d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1b01797d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1f07492d5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1f07492d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1b01797d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1b01797d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1b2f88b8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1b2f88b8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Markus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1b2f88b8af_0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1b2f88b8af_0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Markus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b1747c0b9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1b1747c0b9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Markus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54" name="Shape 54"/>
        <p:cNvGrpSpPr/>
        <p:nvPr/>
      </p:nvGrpSpPr>
      <p:grpSpPr>
        <a:xfrm>
          <a:off x="0" y="0"/>
          <a:ext cx="0" cy="0"/>
          <a:chOff x="0" y="0"/>
          <a:chExt cx="0" cy="0"/>
        </a:xfrm>
      </p:grpSpPr>
      <p:sp>
        <p:nvSpPr>
          <p:cNvPr id="55" name="Google Shape;55;p14"/>
          <p:cNvSpPr/>
          <p:nvPr/>
        </p:nvSpPr>
        <p:spPr>
          <a:xfrm>
            <a:off x="643200" y="659425"/>
            <a:ext cx="3146400" cy="1091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6" name="Google Shape;56;p14"/>
          <p:cNvSpPr txBox="1"/>
          <p:nvPr>
            <p:ph type="title"/>
          </p:nvPr>
        </p:nvSpPr>
        <p:spPr>
          <a:xfrm>
            <a:off x="671825" y="727744"/>
            <a:ext cx="3117600" cy="12018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7" name="Google Shape;57;p14"/>
          <p:cNvSpPr/>
          <p:nvPr/>
        </p:nvSpPr>
        <p:spPr>
          <a:xfrm>
            <a:off x="2216400" y="1750725"/>
            <a:ext cx="4711200" cy="21879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8" name="Google Shape;58;p14"/>
          <p:cNvSpPr/>
          <p:nvPr/>
        </p:nvSpPr>
        <p:spPr>
          <a:xfrm>
            <a:off x="1686400" y="1750825"/>
            <a:ext cx="528900" cy="5289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9" name="Google Shape;59;p14"/>
          <p:cNvSpPr/>
          <p:nvPr/>
        </p:nvSpPr>
        <p:spPr>
          <a:xfrm>
            <a:off x="6927600" y="2843900"/>
            <a:ext cx="528900" cy="1091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0" name="Google Shape;60;p14"/>
          <p:cNvSpPr txBox="1"/>
          <p:nvPr>
            <p:ph idx="2" type="title"/>
          </p:nvPr>
        </p:nvSpPr>
        <p:spPr>
          <a:xfrm>
            <a:off x="2258050" y="1800075"/>
            <a:ext cx="46239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5400"/>
              <a:buNone/>
              <a:defRPr sz="5400"/>
            </a:lvl1pPr>
            <a:lvl2pPr lvl="1">
              <a:spcBef>
                <a:spcPts val="0"/>
              </a:spcBef>
              <a:spcAft>
                <a:spcPts val="0"/>
              </a:spcAft>
              <a:buSzPts val="5400"/>
              <a:buNone/>
              <a:defRPr sz="5400"/>
            </a:lvl2pPr>
            <a:lvl3pPr lvl="2">
              <a:spcBef>
                <a:spcPts val="0"/>
              </a:spcBef>
              <a:spcAft>
                <a:spcPts val="0"/>
              </a:spcAft>
              <a:buSzPts val="5400"/>
              <a:buNone/>
              <a:defRPr sz="5400"/>
            </a:lvl3pPr>
            <a:lvl4pPr lvl="3">
              <a:spcBef>
                <a:spcPts val="0"/>
              </a:spcBef>
              <a:spcAft>
                <a:spcPts val="0"/>
              </a:spcAft>
              <a:buSzPts val="5400"/>
              <a:buNone/>
              <a:defRPr sz="5400"/>
            </a:lvl4pPr>
            <a:lvl5pPr lvl="4">
              <a:spcBef>
                <a:spcPts val="0"/>
              </a:spcBef>
              <a:spcAft>
                <a:spcPts val="0"/>
              </a:spcAft>
              <a:buSzPts val="5400"/>
              <a:buNone/>
              <a:defRPr sz="5400"/>
            </a:lvl5pPr>
            <a:lvl6pPr lvl="5">
              <a:spcBef>
                <a:spcPts val="0"/>
              </a:spcBef>
              <a:spcAft>
                <a:spcPts val="0"/>
              </a:spcAft>
              <a:buSzPts val="5400"/>
              <a:buNone/>
              <a:defRPr sz="5400"/>
            </a:lvl6pPr>
            <a:lvl7pPr lvl="6">
              <a:spcBef>
                <a:spcPts val="0"/>
              </a:spcBef>
              <a:spcAft>
                <a:spcPts val="0"/>
              </a:spcAft>
              <a:buSzPts val="5400"/>
              <a:buNone/>
              <a:defRPr sz="5400"/>
            </a:lvl7pPr>
            <a:lvl8pPr lvl="7">
              <a:spcBef>
                <a:spcPts val="0"/>
              </a:spcBef>
              <a:spcAft>
                <a:spcPts val="0"/>
              </a:spcAft>
              <a:buSzPts val="5400"/>
              <a:buNone/>
              <a:defRPr sz="5400"/>
            </a:lvl8pPr>
            <a:lvl9pPr lvl="8">
              <a:spcBef>
                <a:spcPts val="0"/>
              </a:spcBef>
              <a:spcAft>
                <a:spcPts val="0"/>
              </a:spcAft>
              <a:buSzPts val="5400"/>
              <a:buNone/>
              <a:defRPr sz="5400"/>
            </a:lvl9pPr>
          </a:lstStyle>
          <a:p/>
        </p:txBody>
      </p:sp>
      <p:sp>
        <p:nvSpPr>
          <p:cNvPr id="61" name="Google Shape;61;p1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2" name="Google Shape;62;p1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ITLE_3_1">
    <p:spTree>
      <p:nvGrpSpPr>
        <p:cNvPr id="63" name="Shape 63"/>
        <p:cNvGrpSpPr/>
        <p:nvPr/>
      </p:nvGrpSpPr>
      <p:grpSpPr>
        <a:xfrm>
          <a:off x="0" y="0"/>
          <a:ext cx="0" cy="0"/>
          <a:chOff x="0" y="0"/>
          <a:chExt cx="0" cy="0"/>
        </a:xfrm>
      </p:grpSpPr>
      <p:sp>
        <p:nvSpPr>
          <p:cNvPr id="64" name="Google Shape;64;p15"/>
          <p:cNvSpPr/>
          <p:nvPr/>
        </p:nvSpPr>
        <p:spPr>
          <a:xfrm>
            <a:off x="304800" y="3161075"/>
            <a:ext cx="2851500" cy="16791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5" name="Google Shape;65;p15"/>
          <p:cNvSpPr/>
          <p:nvPr/>
        </p:nvSpPr>
        <p:spPr>
          <a:xfrm>
            <a:off x="5999150" y="3161050"/>
            <a:ext cx="2840100" cy="16791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6" name="Google Shape;66;p15"/>
          <p:cNvSpPr/>
          <p:nvPr/>
        </p:nvSpPr>
        <p:spPr>
          <a:xfrm>
            <a:off x="3156175" y="3161150"/>
            <a:ext cx="2851500" cy="16791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7" name="Google Shape;67;p15"/>
          <p:cNvSpPr txBox="1"/>
          <p:nvPr>
            <p:ph idx="1" type="subTitle"/>
          </p:nvPr>
        </p:nvSpPr>
        <p:spPr>
          <a:xfrm>
            <a:off x="314208" y="3134376"/>
            <a:ext cx="28161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p:nvPr>
            <p:ph idx="2" type="pic"/>
          </p:nvPr>
        </p:nvSpPr>
        <p:spPr>
          <a:xfrm>
            <a:off x="307625" y="1316450"/>
            <a:ext cx="2851500" cy="1844700"/>
          </a:xfrm>
          <a:prstGeom prst="rect">
            <a:avLst/>
          </a:prstGeom>
          <a:noFill/>
          <a:ln cap="flat" cmpd="sng" w="19050">
            <a:solidFill>
              <a:schemeClr val="dk1"/>
            </a:solidFill>
            <a:prstDash val="solid"/>
            <a:round/>
            <a:headEnd len="sm" w="sm" type="none"/>
            <a:tailEnd len="sm" w="sm" type="none"/>
          </a:ln>
        </p:spPr>
      </p:sp>
      <p:sp>
        <p:nvSpPr>
          <p:cNvPr id="69" name="Google Shape;69;p15"/>
          <p:cNvSpPr txBox="1"/>
          <p:nvPr>
            <p:ph idx="3" type="body"/>
          </p:nvPr>
        </p:nvSpPr>
        <p:spPr>
          <a:xfrm>
            <a:off x="316485" y="3761317"/>
            <a:ext cx="2688600" cy="109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0" name="Google Shape;70;p15"/>
          <p:cNvSpPr/>
          <p:nvPr>
            <p:ph idx="4" type="pic"/>
          </p:nvPr>
        </p:nvSpPr>
        <p:spPr>
          <a:xfrm>
            <a:off x="3159125" y="1316450"/>
            <a:ext cx="2851500" cy="1844700"/>
          </a:xfrm>
          <a:prstGeom prst="rect">
            <a:avLst/>
          </a:prstGeom>
          <a:noFill/>
          <a:ln cap="flat" cmpd="sng" w="19050">
            <a:solidFill>
              <a:schemeClr val="dk1"/>
            </a:solidFill>
            <a:prstDash val="solid"/>
            <a:round/>
            <a:headEnd len="sm" w="sm" type="none"/>
            <a:tailEnd len="sm" w="sm" type="none"/>
          </a:ln>
        </p:spPr>
      </p:sp>
      <p:sp>
        <p:nvSpPr>
          <p:cNvPr id="71" name="Google Shape;71;p15"/>
          <p:cNvSpPr/>
          <p:nvPr>
            <p:ph idx="5" type="pic"/>
          </p:nvPr>
        </p:nvSpPr>
        <p:spPr>
          <a:xfrm>
            <a:off x="6010625" y="1316450"/>
            <a:ext cx="2828700" cy="1844700"/>
          </a:xfrm>
          <a:prstGeom prst="rect">
            <a:avLst/>
          </a:prstGeom>
          <a:noFill/>
          <a:ln cap="flat" cmpd="sng" w="19050">
            <a:solidFill>
              <a:schemeClr val="dk1"/>
            </a:solidFill>
            <a:prstDash val="solid"/>
            <a:round/>
            <a:headEnd len="sm" w="sm" type="none"/>
            <a:tailEnd len="sm" w="sm" type="none"/>
          </a:ln>
        </p:spPr>
      </p:sp>
      <p:sp>
        <p:nvSpPr>
          <p:cNvPr id="72" name="Google Shape;72;p1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3" name="Google Shape;73;p1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74" name="Google Shape;74;p15"/>
          <p:cNvSpPr/>
          <p:nvPr/>
        </p:nvSpPr>
        <p:spPr>
          <a:xfrm>
            <a:off x="304800" y="305325"/>
            <a:ext cx="2851500" cy="1009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5" name="Google Shape;75;p15"/>
          <p:cNvSpPr/>
          <p:nvPr/>
        </p:nvSpPr>
        <p:spPr>
          <a:xfrm>
            <a:off x="3159125" y="811350"/>
            <a:ext cx="1159500" cy="5025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6" name="Google Shape;76;p15"/>
          <p:cNvSpPr txBox="1"/>
          <p:nvPr>
            <p:ph type="title"/>
          </p:nvPr>
        </p:nvSpPr>
        <p:spPr>
          <a:xfrm>
            <a:off x="328518" y="361238"/>
            <a:ext cx="2720700" cy="1131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Google Shape;77;p15"/>
          <p:cNvSpPr txBox="1"/>
          <p:nvPr>
            <p:ph idx="6" type="subTitle"/>
          </p:nvPr>
        </p:nvSpPr>
        <p:spPr>
          <a:xfrm>
            <a:off x="3156683" y="3134376"/>
            <a:ext cx="28161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txBox="1"/>
          <p:nvPr>
            <p:ph idx="7" type="body"/>
          </p:nvPr>
        </p:nvSpPr>
        <p:spPr>
          <a:xfrm>
            <a:off x="3158960" y="3761317"/>
            <a:ext cx="2688600" cy="109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9" name="Google Shape;79;p15"/>
          <p:cNvSpPr txBox="1"/>
          <p:nvPr>
            <p:ph idx="8" type="subTitle"/>
          </p:nvPr>
        </p:nvSpPr>
        <p:spPr>
          <a:xfrm>
            <a:off x="6007809" y="3134376"/>
            <a:ext cx="28161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5"/>
          <p:cNvSpPr txBox="1"/>
          <p:nvPr>
            <p:ph idx="9" type="body"/>
          </p:nvPr>
        </p:nvSpPr>
        <p:spPr>
          <a:xfrm>
            <a:off x="6010085" y="3761317"/>
            <a:ext cx="2688600" cy="109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1 Overview">
  <p:cSld name="TITLE_3_1_1">
    <p:spTree>
      <p:nvGrpSpPr>
        <p:cNvPr id="81" name="Shape 81"/>
        <p:cNvGrpSpPr/>
        <p:nvPr/>
      </p:nvGrpSpPr>
      <p:grpSpPr>
        <a:xfrm>
          <a:off x="0" y="0"/>
          <a:ext cx="0" cy="0"/>
          <a:chOff x="0" y="0"/>
          <a:chExt cx="0" cy="0"/>
        </a:xfrm>
      </p:grpSpPr>
      <p:sp>
        <p:nvSpPr>
          <p:cNvPr id="82" name="Google Shape;82;p16"/>
          <p:cNvSpPr/>
          <p:nvPr/>
        </p:nvSpPr>
        <p:spPr>
          <a:xfrm>
            <a:off x="1172300" y="660200"/>
            <a:ext cx="4711200" cy="16398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83" name="Google Shape;83;p16"/>
          <p:cNvSpPr/>
          <p:nvPr/>
        </p:nvSpPr>
        <p:spPr>
          <a:xfrm>
            <a:off x="5883500" y="1756696"/>
            <a:ext cx="1224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84" name="Google Shape;84;p16"/>
          <p:cNvSpPr txBox="1"/>
          <p:nvPr>
            <p:ph type="title"/>
          </p:nvPr>
        </p:nvSpPr>
        <p:spPr>
          <a:xfrm>
            <a:off x="1195425" y="734045"/>
            <a:ext cx="46488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6"/>
          <p:cNvSpPr/>
          <p:nvPr>
            <p:ph idx="2" type="pic"/>
          </p:nvPr>
        </p:nvSpPr>
        <p:spPr>
          <a:xfrm>
            <a:off x="3260500" y="2309850"/>
            <a:ext cx="1569000" cy="1625400"/>
          </a:xfrm>
          <a:prstGeom prst="rect">
            <a:avLst/>
          </a:prstGeom>
          <a:noFill/>
          <a:ln cap="flat" cmpd="sng" w="19050">
            <a:solidFill>
              <a:schemeClr val="dk1"/>
            </a:solidFill>
            <a:prstDash val="solid"/>
            <a:round/>
            <a:headEnd len="sm" w="sm" type="none"/>
            <a:tailEnd len="sm" w="sm" type="none"/>
          </a:ln>
        </p:spPr>
      </p:sp>
      <p:sp>
        <p:nvSpPr>
          <p:cNvPr id="86" name="Google Shape;86;p16"/>
          <p:cNvSpPr/>
          <p:nvPr>
            <p:ph idx="3" type="pic"/>
          </p:nvPr>
        </p:nvSpPr>
        <p:spPr>
          <a:xfrm>
            <a:off x="4849525" y="2309850"/>
            <a:ext cx="3128100" cy="2174100"/>
          </a:xfrm>
          <a:prstGeom prst="rect">
            <a:avLst/>
          </a:prstGeom>
          <a:noFill/>
          <a:ln cap="flat" cmpd="sng" w="19050">
            <a:solidFill>
              <a:schemeClr val="dk1"/>
            </a:solidFill>
            <a:prstDash val="solid"/>
            <a:round/>
            <a:headEnd len="sm" w="sm" type="none"/>
            <a:tailEnd len="sm" w="sm" type="none"/>
          </a:ln>
        </p:spPr>
      </p:sp>
      <p:sp>
        <p:nvSpPr>
          <p:cNvPr id="87" name="Google Shape;87;p1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88" name="Google Shape;88;p1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
    <p:spTree>
      <p:nvGrpSpPr>
        <p:cNvPr id="89" name="Shape 89"/>
        <p:cNvGrpSpPr/>
        <p:nvPr/>
      </p:nvGrpSpPr>
      <p:grpSpPr>
        <a:xfrm>
          <a:off x="0" y="0"/>
          <a:ext cx="0" cy="0"/>
          <a:chOff x="0" y="0"/>
          <a:chExt cx="0" cy="0"/>
        </a:xfrm>
      </p:grpSpPr>
      <p:sp>
        <p:nvSpPr>
          <p:cNvPr id="90" name="Google Shape;90;p17"/>
          <p:cNvSpPr/>
          <p:nvPr/>
        </p:nvSpPr>
        <p:spPr>
          <a:xfrm>
            <a:off x="3523325" y="2195625"/>
            <a:ext cx="4990200" cy="2385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1" name="Google Shape;91;p17"/>
          <p:cNvSpPr/>
          <p:nvPr/>
        </p:nvSpPr>
        <p:spPr>
          <a:xfrm>
            <a:off x="1420210" y="2202200"/>
            <a:ext cx="2101800" cy="543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2" name="Google Shape;92;p17"/>
          <p:cNvSpPr/>
          <p:nvPr/>
        </p:nvSpPr>
        <p:spPr>
          <a:xfrm>
            <a:off x="378750" y="562250"/>
            <a:ext cx="3146100" cy="16398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3" name="Google Shape;93;p17"/>
          <p:cNvSpPr txBox="1"/>
          <p:nvPr>
            <p:ph type="title"/>
          </p:nvPr>
        </p:nvSpPr>
        <p:spPr>
          <a:xfrm>
            <a:off x="378750" y="562250"/>
            <a:ext cx="3146100" cy="1639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94" name="Google Shape;94;p17"/>
          <p:cNvSpPr/>
          <p:nvPr/>
        </p:nvSpPr>
        <p:spPr>
          <a:xfrm>
            <a:off x="3523323" y="1654202"/>
            <a:ext cx="528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5" name="Google Shape;95;p17"/>
          <p:cNvSpPr txBox="1"/>
          <p:nvPr>
            <p:ph idx="1" type="body"/>
          </p:nvPr>
        </p:nvSpPr>
        <p:spPr>
          <a:xfrm>
            <a:off x="3623075" y="2300000"/>
            <a:ext cx="4790700" cy="218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6" name="Google Shape;96;p1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7" name="Google Shape;97;p1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2 Overview">
  <p:cSld name="TITLE_3_1_1_1">
    <p:spTree>
      <p:nvGrpSpPr>
        <p:cNvPr id="98" name="Shape 98"/>
        <p:cNvGrpSpPr/>
        <p:nvPr/>
      </p:nvGrpSpPr>
      <p:grpSpPr>
        <a:xfrm>
          <a:off x="0" y="0"/>
          <a:ext cx="0" cy="0"/>
          <a:chOff x="0" y="0"/>
          <a:chExt cx="0" cy="0"/>
        </a:xfrm>
      </p:grpSpPr>
      <p:sp>
        <p:nvSpPr>
          <p:cNvPr id="99" name="Google Shape;99;p18"/>
          <p:cNvSpPr/>
          <p:nvPr>
            <p:ph idx="2" type="pic"/>
          </p:nvPr>
        </p:nvSpPr>
        <p:spPr>
          <a:xfrm>
            <a:off x="3793600" y="2297107"/>
            <a:ext cx="1569000" cy="1625400"/>
          </a:xfrm>
          <a:prstGeom prst="rect">
            <a:avLst/>
          </a:prstGeom>
          <a:noFill/>
          <a:ln cap="flat" cmpd="sng" w="19050">
            <a:solidFill>
              <a:schemeClr val="dk1"/>
            </a:solidFill>
            <a:prstDash val="solid"/>
            <a:round/>
            <a:headEnd len="sm" w="sm" type="none"/>
            <a:tailEnd len="sm" w="sm" type="none"/>
          </a:ln>
        </p:spPr>
      </p:sp>
      <p:sp>
        <p:nvSpPr>
          <p:cNvPr id="100" name="Google Shape;100;p18"/>
          <p:cNvSpPr/>
          <p:nvPr>
            <p:ph idx="3" type="pic"/>
          </p:nvPr>
        </p:nvSpPr>
        <p:spPr>
          <a:xfrm>
            <a:off x="663400" y="2297107"/>
            <a:ext cx="3128100" cy="2174100"/>
          </a:xfrm>
          <a:prstGeom prst="rect">
            <a:avLst/>
          </a:prstGeom>
          <a:noFill/>
          <a:ln cap="flat" cmpd="sng" w="19050">
            <a:solidFill>
              <a:schemeClr val="dk1"/>
            </a:solidFill>
            <a:prstDash val="solid"/>
            <a:round/>
            <a:headEnd len="sm" w="sm" type="none"/>
            <a:tailEnd len="sm" w="sm" type="none"/>
          </a:ln>
        </p:spPr>
      </p:sp>
      <p:sp>
        <p:nvSpPr>
          <p:cNvPr id="101" name="Google Shape;101;p18"/>
          <p:cNvSpPr/>
          <p:nvPr/>
        </p:nvSpPr>
        <p:spPr>
          <a:xfrm>
            <a:off x="1689800" y="660200"/>
            <a:ext cx="4711200" cy="16398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2" name="Google Shape;102;p18"/>
          <p:cNvSpPr/>
          <p:nvPr/>
        </p:nvSpPr>
        <p:spPr>
          <a:xfrm>
            <a:off x="1160900" y="1757477"/>
            <a:ext cx="528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3" name="Google Shape;103;p18"/>
          <p:cNvSpPr txBox="1"/>
          <p:nvPr>
            <p:ph type="title"/>
          </p:nvPr>
        </p:nvSpPr>
        <p:spPr>
          <a:xfrm>
            <a:off x="1721834" y="727054"/>
            <a:ext cx="46488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5" name="Google Shape;105;p1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Overview (5)">
  <p:cSld name="TITLE_3_1_1_1_1">
    <p:spTree>
      <p:nvGrpSpPr>
        <p:cNvPr id="106" name="Shape 106"/>
        <p:cNvGrpSpPr/>
        <p:nvPr/>
      </p:nvGrpSpPr>
      <p:grpSpPr>
        <a:xfrm>
          <a:off x="0" y="0"/>
          <a:ext cx="0" cy="0"/>
          <a:chOff x="0" y="0"/>
          <a:chExt cx="0" cy="0"/>
        </a:xfrm>
      </p:grpSpPr>
      <p:sp>
        <p:nvSpPr>
          <p:cNvPr id="107" name="Google Shape;107;p19"/>
          <p:cNvSpPr/>
          <p:nvPr/>
        </p:nvSpPr>
        <p:spPr>
          <a:xfrm>
            <a:off x="298300" y="1431975"/>
            <a:ext cx="1713600" cy="1890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8" name="Google Shape;108;p19"/>
          <p:cNvSpPr/>
          <p:nvPr/>
        </p:nvSpPr>
        <p:spPr>
          <a:xfrm>
            <a:off x="5431665" y="1431975"/>
            <a:ext cx="1713600" cy="18903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9" name="Google Shape;109;p19"/>
          <p:cNvSpPr/>
          <p:nvPr/>
        </p:nvSpPr>
        <p:spPr>
          <a:xfrm>
            <a:off x="7137667" y="1431975"/>
            <a:ext cx="1713600" cy="1890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10" name="Google Shape;110;p19"/>
          <p:cNvSpPr/>
          <p:nvPr/>
        </p:nvSpPr>
        <p:spPr>
          <a:xfrm>
            <a:off x="2011981" y="1431975"/>
            <a:ext cx="1713600" cy="1890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11" name="Google Shape;111;p19"/>
          <p:cNvSpPr/>
          <p:nvPr/>
        </p:nvSpPr>
        <p:spPr>
          <a:xfrm>
            <a:off x="3717983" y="1431975"/>
            <a:ext cx="1713600" cy="189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12" name="Google Shape;112;p19"/>
          <p:cNvSpPr txBox="1"/>
          <p:nvPr>
            <p:ph idx="1" type="body"/>
          </p:nvPr>
        </p:nvSpPr>
        <p:spPr>
          <a:xfrm>
            <a:off x="310891"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3" name="Google Shape;113;p19"/>
          <p:cNvSpPr txBox="1"/>
          <p:nvPr>
            <p:ph idx="2" type="body"/>
          </p:nvPr>
        </p:nvSpPr>
        <p:spPr>
          <a:xfrm>
            <a:off x="5444268"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4" name="Google Shape;114;p19"/>
          <p:cNvSpPr txBox="1"/>
          <p:nvPr>
            <p:ph idx="3" type="body"/>
          </p:nvPr>
        </p:nvSpPr>
        <p:spPr>
          <a:xfrm>
            <a:off x="7105524"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5" name="Google Shape;115;p19"/>
          <p:cNvSpPr txBox="1"/>
          <p:nvPr>
            <p:ph idx="4" type="body"/>
          </p:nvPr>
        </p:nvSpPr>
        <p:spPr>
          <a:xfrm>
            <a:off x="2037027"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6" name="Google Shape;116;p19"/>
          <p:cNvSpPr txBox="1"/>
          <p:nvPr>
            <p:ph idx="5" type="body"/>
          </p:nvPr>
        </p:nvSpPr>
        <p:spPr>
          <a:xfrm>
            <a:off x="3727958"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7" name="Google Shape;117;p19"/>
          <p:cNvSpPr/>
          <p:nvPr>
            <p:ph idx="6" type="pic"/>
          </p:nvPr>
        </p:nvSpPr>
        <p:spPr>
          <a:xfrm>
            <a:off x="7137800" y="3322275"/>
            <a:ext cx="1713600" cy="1510200"/>
          </a:xfrm>
          <a:prstGeom prst="rect">
            <a:avLst/>
          </a:prstGeom>
          <a:noFill/>
          <a:ln cap="flat" cmpd="sng" w="19050">
            <a:solidFill>
              <a:schemeClr val="dk1"/>
            </a:solidFill>
            <a:prstDash val="solid"/>
            <a:round/>
            <a:headEnd len="sm" w="sm" type="none"/>
            <a:tailEnd len="sm" w="sm" type="none"/>
          </a:ln>
        </p:spPr>
      </p:sp>
      <p:sp>
        <p:nvSpPr>
          <p:cNvPr id="118" name="Google Shape;118;p19"/>
          <p:cNvSpPr/>
          <p:nvPr>
            <p:ph idx="7" type="pic"/>
          </p:nvPr>
        </p:nvSpPr>
        <p:spPr>
          <a:xfrm>
            <a:off x="5427747" y="3322276"/>
            <a:ext cx="1708200" cy="1510200"/>
          </a:xfrm>
          <a:prstGeom prst="rect">
            <a:avLst/>
          </a:prstGeom>
          <a:noFill/>
          <a:ln cap="flat" cmpd="sng" w="19050">
            <a:solidFill>
              <a:schemeClr val="dk1"/>
            </a:solidFill>
            <a:prstDash val="solid"/>
            <a:round/>
            <a:headEnd len="sm" w="sm" type="none"/>
            <a:tailEnd len="sm" w="sm" type="none"/>
          </a:ln>
        </p:spPr>
      </p:sp>
      <p:sp>
        <p:nvSpPr>
          <p:cNvPr id="119" name="Google Shape;119;p19"/>
          <p:cNvSpPr/>
          <p:nvPr>
            <p:ph idx="8" type="pic"/>
          </p:nvPr>
        </p:nvSpPr>
        <p:spPr>
          <a:xfrm>
            <a:off x="3723042" y="3322276"/>
            <a:ext cx="1708200" cy="1510200"/>
          </a:xfrm>
          <a:prstGeom prst="rect">
            <a:avLst/>
          </a:prstGeom>
          <a:noFill/>
          <a:ln cap="flat" cmpd="sng" w="19050">
            <a:solidFill>
              <a:schemeClr val="dk1"/>
            </a:solidFill>
            <a:prstDash val="solid"/>
            <a:round/>
            <a:headEnd len="sm" w="sm" type="none"/>
            <a:tailEnd len="sm" w="sm" type="none"/>
          </a:ln>
        </p:spPr>
      </p:sp>
      <p:sp>
        <p:nvSpPr>
          <p:cNvPr id="120" name="Google Shape;120;p19"/>
          <p:cNvSpPr/>
          <p:nvPr>
            <p:ph idx="9" type="pic"/>
          </p:nvPr>
        </p:nvSpPr>
        <p:spPr>
          <a:xfrm>
            <a:off x="2011891" y="3322275"/>
            <a:ext cx="1728000" cy="1510200"/>
          </a:xfrm>
          <a:prstGeom prst="rect">
            <a:avLst/>
          </a:prstGeom>
          <a:noFill/>
          <a:ln cap="flat" cmpd="sng" w="19050">
            <a:solidFill>
              <a:schemeClr val="dk1"/>
            </a:solidFill>
            <a:prstDash val="solid"/>
            <a:round/>
            <a:headEnd len="sm" w="sm" type="none"/>
            <a:tailEnd len="sm" w="sm" type="none"/>
          </a:ln>
        </p:spPr>
      </p:sp>
      <p:sp>
        <p:nvSpPr>
          <p:cNvPr id="121" name="Google Shape;121;p19"/>
          <p:cNvSpPr/>
          <p:nvPr>
            <p:ph idx="13" type="pic"/>
          </p:nvPr>
        </p:nvSpPr>
        <p:spPr>
          <a:xfrm>
            <a:off x="298300" y="3322275"/>
            <a:ext cx="1716000" cy="1510200"/>
          </a:xfrm>
          <a:prstGeom prst="rect">
            <a:avLst/>
          </a:prstGeom>
          <a:noFill/>
          <a:ln cap="flat" cmpd="sng" w="19050">
            <a:solidFill>
              <a:schemeClr val="dk1"/>
            </a:solidFill>
            <a:prstDash val="solid"/>
            <a:round/>
            <a:headEnd len="sm" w="sm" type="none"/>
            <a:tailEnd len="sm" w="sm" type="none"/>
          </a:ln>
        </p:spPr>
      </p:sp>
      <p:sp>
        <p:nvSpPr>
          <p:cNvPr id="122" name="Google Shape;122;p1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23" name="Google Shape;123;p1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124" name="Google Shape;124;p19"/>
          <p:cNvSpPr/>
          <p:nvPr/>
        </p:nvSpPr>
        <p:spPr>
          <a:xfrm>
            <a:off x="298300" y="301050"/>
            <a:ext cx="40203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25" name="Google Shape;125;p19"/>
          <p:cNvSpPr txBox="1"/>
          <p:nvPr>
            <p:ph type="title"/>
          </p:nvPr>
        </p:nvSpPr>
        <p:spPr>
          <a:xfrm>
            <a:off x="279178" y="338025"/>
            <a:ext cx="40395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Goal">
  <p:cSld name="TITLE_3_1_1_1_1_1">
    <p:spTree>
      <p:nvGrpSpPr>
        <p:cNvPr id="126" name="Shape 126"/>
        <p:cNvGrpSpPr/>
        <p:nvPr/>
      </p:nvGrpSpPr>
      <p:grpSpPr>
        <a:xfrm>
          <a:off x="0" y="0"/>
          <a:ext cx="0" cy="0"/>
          <a:chOff x="0" y="0"/>
          <a:chExt cx="0" cy="0"/>
        </a:xfrm>
      </p:grpSpPr>
      <p:sp>
        <p:nvSpPr>
          <p:cNvPr id="127" name="Google Shape;127;p20"/>
          <p:cNvSpPr/>
          <p:nvPr/>
        </p:nvSpPr>
        <p:spPr>
          <a:xfrm>
            <a:off x="298312" y="301050"/>
            <a:ext cx="5646900" cy="531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28" name="Google Shape;128;p20"/>
          <p:cNvSpPr txBox="1"/>
          <p:nvPr>
            <p:ph type="title"/>
          </p:nvPr>
        </p:nvSpPr>
        <p:spPr>
          <a:xfrm>
            <a:off x="279185" y="31227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 name="Google Shape;129;p20"/>
          <p:cNvSpPr/>
          <p:nvPr/>
        </p:nvSpPr>
        <p:spPr>
          <a:xfrm>
            <a:off x="4463246" y="3362570"/>
            <a:ext cx="1190400" cy="9768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0" name="Google Shape;130;p20"/>
          <p:cNvSpPr/>
          <p:nvPr/>
        </p:nvSpPr>
        <p:spPr>
          <a:xfrm>
            <a:off x="5653655" y="3362561"/>
            <a:ext cx="487500" cy="4785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1" name="Google Shape;131;p20"/>
          <p:cNvSpPr/>
          <p:nvPr/>
        </p:nvSpPr>
        <p:spPr>
          <a:xfrm>
            <a:off x="4463250" y="1056975"/>
            <a:ext cx="4371300" cy="23055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2" name="Google Shape;132;p20"/>
          <p:cNvSpPr txBox="1"/>
          <p:nvPr>
            <p:ph idx="1" type="subTitle"/>
          </p:nvPr>
        </p:nvSpPr>
        <p:spPr>
          <a:xfrm>
            <a:off x="4481951" y="1068225"/>
            <a:ext cx="4338600" cy="54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0"/>
          <p:cNvSpPr/>
          <p:nvPr>
            <p:ph idx="2" type="pic"/>
          </p:nvPr>
        </p:nvSpPr>
        <p:spPr>
          <a:xfrm>
            <a:off x="298300" y="1055350"/>
            <a:ext cx="4165800" cy="3783300"/>
          </a:xfrm>
          <a:prstGeom prst="rect">
            <a:avLst/>
          </a:prstGeom>
          <a:noFill/>
          <a:ln cap="flat" cmpd="sng" w="19050">
            <a:solidFill>
              <a:schemeClr val="dk1"/>
            </a:solidFill>
            <a:prstDash val="solid"/>
            <a:round/>
            <a:headEnd len="sm" w="sm" type="none"/>
            <a:tailEnd len="sm" w="sm" type="none"/>
          </a:ln>
        </p:spPr>
      </p:sp>
      <p:sp>
        <p:nvSpPr>
          <p:cNvPr id="134" name="Google Shape;134;p20"/>
          <p:cNvSpPr txBox="1"/>
          <p:nvPr>
            <p:ph idx="3" type="body"/>
          </p:nvPr>
        </p:nvSpPr>
        <p:spPr>
          <a:xfrm>
            <a:off x="4484120" y="1667497"/>
            <a:ext cx="4338600" cy="166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5" name="Google Shape;135;p2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6" name="Google Shape;136;p2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137" name="Google Shape;137;p20"/>
          <p:cNvSpPr/>
          <p:nvPr/>
        </p:nvSpPr>
        <p:spPr>
          <a:xfrm>
            <a:off x="298300" y="301050"/>
            <a:ext cx="56709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8" name="Google Shape;138;p20"/>
          <p:cNvSpPr txBox="1"/>
          <p:nvPr>
            <p:ph idx="4"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 Detailed Outline + Key Features">
  <p:cSld name="TITLE_3_1_1_1_1_1_1">
    <p:spTree>
      <p:nvGrpSpPr>
        <p:cNvPr id="139" name="Shape 139"/>
        <p:cNvGrpSpPr/>
        <p:nvPr/>
      </p:nvGrpSpPr>
      <p:grpSpPr>
        <a:xfrm>
          <a:off x="0" y="0"/>
          <a:ext cx="0" cy="0"/>
          <a:chOff x="0" y="0"/>
          <a:chExt cx="0" cy="0"/>
        </a:xfrm>
      </p:grpSpPr>
      <p:sp>
        <p:nvSpPr>
          <p:cNvPr id="140" name="Google Shape;140;p21"/>
          <p:cNvSpPr txBox="1"/>
          <p:nvPr>
            <p:ph idx="1" type="subTitle"/>
          </p:nvPr>
        </p:nvSpPr>
        <p:spPr>
          <a:xfrm>
            <a:off x="6076827" y="986538"/>
            <a:ext cx="25152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1"/>
          <p:cNvSpPr txBox="1"/>
          <p:nvPr>
            <p:ph idx="2" type="subTitle"/>
          </p:nvPr>
        </p:nvSpPr>
        <p:spPr>
          <a:xfrm>
            <a:off x="194675"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1"/>
          <p:cNvSpPr txBox="1"/>
          <p:nvPr>
            <p:ph idx="3" type="subTitle"/>
          </p:nvPr>
        </p:nvSpPr>
        <p:spPr>
          <a:xfrm>
            <a:off x="1178298"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1"/>
          <p:cNvSpPr txBox="1"/>
          <p:nvPr>
            <p:ph idx="4" type="subTitle"/>
          </p:nvPr>
        </p:nvSpPr>
        <p:spPr>
          <a:xfrm>
            <a:off x="2161921"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1"/>
          <p:cNvSpPr txBox="1"/>
          <p:nvPr>
            <p:ph idx="5" type="subTitle"/>
          </p:nvPr>
        </p:nvSpPr>
        <p:spPr>
          <a:xfrm>
            <a:off x="3139107"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1"/>
          <p:cNvSpPr txBox="1"/>
          <p:nvPr>
            <p:ph idx="6" type="subTitle"/>
          </p:nvPr>
        </p:nvSpPr>
        <p:spPr>
          <a:xfrm>
            <a:off x="4108806"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1"/>
          <p:cNvSpPr txBox="1"/>
          <p:nvPr>
            <p:ph idx="7" type="subTitle"/>
          </p:nvPr>
        </p:nvSpPr>
        <p:spPr>
          <a:xfrm>
            <a:off x="5092429"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1"/>
          <p:cNvSpPr/>
          <p:nvPr/>
        </p:nvSpPr>
        <p:spPr>
          <a:xfrm>
            <a:off x="298300" y="1301925"/>
            <a:ext cx="982800" cy="353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48" name="Google Shape;148;p21"/>
          <p:cNvSpPr/>
          <p:nvPr/>
        </p:nvSpPr>
        <p:spPr>
          <a:xfrm>
            <a:off x="5197656" y="1301925"/>
            <a:ext cx="982800" cy="353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49" name="Google Shape;149;p21"/>
          <p:cNvSpPr txBox="1"/>
          <p:nvPr>
            <p:ph idx="8" type="body"/>
          </p:nvPr>
        </p:nvSpPr>
        <p:spPr>
          <a:xfrm>
            <a:off x="302687"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0" name="Google Shape;150;p21"/>
          <p:cNvSpPr txBox="1"/>
          <p:nvPr>
            <p:ph idx="9" type="body"/>
          </p:nvPr>
        </p:nvSpPr>
        <p:spPr>
          <a:xfrm>
            <a:off x="5210863"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1" name="Google Shape;151;p21"/>
          <p:cNvSpPr/>
          <p:nvPr/>
        </p:nvSpPr>
        <p:spPr>
          <a:xfrm>
            <a:off x="3239217" y="1301925"/>
            <a:ext cx="982800" cy="353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2" name="Google Shape;152;p21"/>
          <p:cNvSpPr txBox="1"/>
          <p:nvPr>
            <p:ph idx="13" type="body"/>
          </p:nvPr>
        </p:nvSpPr>
        <p:spPr>
          <a:xfrm>
            <a:off x="3251210"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3" name="Google Shape;153;p21"/>
          <p:cNvSpPr/>
          <p:nvPr/>
        </p:nvSpPr>
        <p:spPr>
          <a:xfrm>
            <a:off x="4215083" y="1301925"/>
            <a:ext cx="982800" cy="3530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4" name="Google Shape;154;p21"/>
          <p:cNvSpPr txBox="1"/>
          <p:nvPr>
            <p:ph idx="14" type="body"/>
          </p:nvPr>
        </p:nvSpPr>
        <p:spPr>
          <a:xfrm>
            <a:off x="4233736"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5" name="Google Shape;155;p21"/>
          <p:cNvSpPr/>
          <p:nvPr/>
        </p:nvSpPr>
        <p:spPr>
          <a:xfrm>
            <a:off x="1280779" y="1301925"/>
            <a:ext cx="982800" cy="353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6" name="Google Shape;156;p21"/>
          <p:cNvSpPr txBox="1"/>
          <p:nvPr>
            <p:ph idx="15" type="body"/>
          </p:nvPr>
        </p:nvSpPr>
        <p:spPr>
          <a:xfrm>
            <a:off x="1286147"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7" name="Google Shape;157;p21"/>
          <p:cNvSpPr/>
          <p:nvPr/>
        </p:nvSpPr>
        <p:spPr>
          <a:xfrm>
            <a:off x="2256692" y="1301925"/>
            <a:ext cx="982800" cy="353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8" name="Google Shape;158;p21"/>
          <p:cNvSpPr txBox="1"/>
          <p:nvPr>
            <p:ph idx="16" type="body"/>
          </p:nvPr>
        </p:nvSpPr>
        <p:spPr>
          <a:xfrm>
            <a:off x="2268684"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9" name="Google Shape;159;p21"/>
          <p:cNvSpPr/>
          <p:nvPr/>
        </p:nvSpPr>
        <p:spPr>
          <a:xfrm>
            <a:off x="6182130" y="1301927"/>
            <a:ext cx="2656500" cy="13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0" name="Google Shape;160;p21"/>
          <p:cNvSpPr/>
          <p:nvPr/>
        </p:nvSpPr>
        <p:spPr>
          <a:xfrm>
            <a:off x="6182130" y="2680069"/>
            <a:ext cx="2656500" cy="13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1" name="Google Shape;161;p21"/>
          <p:cNvSpPr txBox="1"/>
          <p:nvPr>
            <p:ph idx="17" type="subTitle"/>
          </p:nvPr>
        </p:nvSpPr>
        <p:spPr>
          <a:xfrm>
            <a:off x="6164355" y="1264050"/>
            <a:ext cx="24726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1"/>
          <p:cNvSpPr txBox="1"/>
          <p:nvPr>
            <p:ph idx="18" type="body"/>
          </p:nvPr>
        </p:nvSpPr>
        <p:spPr>
          <a:xfrm>
            <a:off x="6160825" y="1743763"/>
            <a:ext cx="2686800" cy="11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63" name="Google Shape;163;p21"/>
          <p:cNvSpPr txBox="1"/>
          <p:nvPr>
            <p:ph idx="19" type="subTitle"/>
          </p:nvPr>
        </p:nvSpPr>
        <p:spPr>
          <a:xfrm>
            <a:off x="6164657" y="2640406"/>
            <a:ext cx="26868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1"/>
          <p:cNvSpPr txBox="1"/>
          <p:nvPr>
            <p:ph idx="20" type="body"/>
          </p:nvPr>
        </p:nvSpPr>
        <p:spPr>
          <a:xfrm>
            <a:off x="6160825" y="2978547"/>
            <a:ext cx="2686800" cy="11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65" name="Google Shape;165;p2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6" name="Google Shape;166;p2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167" name="Google Shape;167;p21"/>
          <p:cNvSpPr/>
          <p:nvPr/>
        </p:nvSpPr>
        <p:spPr>
          <a:xfrm>
            <a:off x="298300" y="301050"/>
            <a:ext cx="56709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8" name="Google Shape;168;p21"/>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vel Details">
  <p:cSld name="TITLE_3_1_1_1_1_1_1_1">
    <p:spTree>
      <p:nvGrpSpPr>
        <p:cNvPr id="169" name="Shape 169"/>
        <p:cNvGrpSpPr/>
        <p:nvPr/>
      </p:nvGrpSpPr>
      <p:grpSpPr>
        <a:xfrm>
          <a:off x="0" y="0"/>
          <a:ext cx="0" cy="0"/>
          <a:chOff x="0" y="0"/>
          <a:chExt cx="0" cy="0"/>
        </a:xfrm>
      </p:grpSpPr>
      <p:sp>
        <p:nvSpPr>
          <p:cNvPr id="170" name="Google Shape;170;p22"/>
          <p:cNvSpPr/>
          <p:nvPr/>
        </p:nvSpPr>
        <p:spPr>
          <a:xfrm>
            <a:off x="298300" y="301050"/>
            <a:ext cx="35340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1" name="Google Shape;171;p22"/>
          <p:cNvSpPr txBox="1"/>
          <p:nvPr>
            <p:ph type="title"/>
          </p:nvPr>
        </p:nvSpPr>
        <p:spPr>
          <a:xfrm>
            <a:off x="279178" y="338025"/>
            <a:ext cx="35379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2" name="Google Shape;172;p22"/>
          <p:cNvSpPr/>
          <p:nvPr>
            <p:ph idx="2" type="pic"/>
          </p:nvPr>
        </p:nvSpPr>
        <p:spPr>
          <a:xfrm>
            <a:off x="3836145" y="1334531"/>
            <a:ext cx="1488300" cy="1557900"/>
          </a:xfrm>
          <a:prstGeom prst="rect">
            <a:avLst/>
          </a:prstGeom>
          <a:noFill/>
          <a:ln cap="flat" cmpd="sng" w="19050">
            <a:solidFill>
              <a:schemeClr val="dk1"/>
            </a:solidFill>
            <a:prstDash val="solid"/>
            <a:round/>
            <a:headEnd len="sm" w="sm" type="none"/>
            <a:tailEnd len="sm" w="sm" type="none"/>
          </a:ln>
        </p:spPr>
      </p:sp>
      <p:sp>
        <p:nvSpPr>
          <p:cNvPr id="173" name="Google Shape;173;p22"/>
          <p:cNvSpPr/>
          <p:nvPr>
            <p:ph idx="3" type="pic"/>
          </p:nvPr>
        </p:nvSpPr>
        <p:spPr>
          <a:xfrm>
            <a:off x="3836145" y="2892484"/>
            <a:ext cx="1488300" cy="1557900"/>
          </a:xfrm>
          <a:prstGeom prst="rect">
            <a:avLst/>
          </a:prstGeom>
          <a:noFill/>
          <a:ln cap="flat" cmpd="sng" w="19050">
            <a:solidFill>
              <a:schemeClr val="dk1"/>
            </a:solidFill>
            <a:prstDash val="solid"/>
            <a:round/>
            <a:headEnd len="sm" w="sm" type="none"/>
            <a:tailEnd len="sm" w="sm" type="none"/>
          </a:ln>
        </p:spPr>
      </p:sp>
      <p:sp>
        <p:nvSpPr>
          <p:cNvPr id="174" name="Google Shape;174;p22"/>
          <p:cNvSpPr/>
          <p:nvPr/>
        </p:nvSpPr>
        <p:spPr>
          <a:xfrm>
            <a:off x="5324404" y="2374069"/>
            <a:ext cx="2480100" cy="2086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5" name="Google Shape;175;p22"/>
          <p:cNvSpPr txBox="1"/>
          <p:nvPr>
            <p:ph idx="1" type="body"/>
          </p:nvPr>
        </p:nvSpPr>
        <p:spPr>
          <a:xfrm>
            <a:off x="5321031" y="2388890"/>
            <a:ext cx="2480100" cy="206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6" name="Google Shape;176;p22"/>
          <p:cNvSpPr/>
          <p:nvPr/>
        </p:nvSpPr>
        <p:spPr>
          <a:xfrm>
            <a:off x="5324434" y="790425"/>
            <a:ext cx="3021000" cy="1584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7" name="Google Shape;177;p22"/>
          <p:cNvSpPr/>
          <p:nvPr/>
        </p:nvSpPr>
        <p:spPr>
          <a:xfrm>
            <a:off x="842990" y="908254"/>
            <a:ext cx="2989200" cy="2589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8" name="Google Shape;178;p22"/>
          <p:cNvSpPr txBox="1"/>
          <p:nvPr>
            <p:ph idx="4" type="body"/>
          </p:nvPr>
        </p:nvSpPr>
        <p:spPr>
          <a:xfrm>
            <a:off x="866096" y="1255168"/>
            <a:ext cx="2951100" cy="2226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9" name="Google Shape;179;p22"/>
          <p:cNvSpPr txBox="1"/>
          <p:nvPr>
            <p:ph idx="5" type="body"/>
          </p:nvPr>
        </p:nvSpPr>
        <p:spPr>
          <a:xfrm>
            <a:off x="5321025" y="801853"/>
            <a:ext cx="3016500" cy="158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80" name="Google Shape;180;p22"/>
          <p:cNvSpPr txBox="1"/>
          <p:nvPr>
            <p:ph idx="6" type="subTitle"/>
          </p:nvPr>
        </p:nvSpPr>
        <p:spPr>
          <a:xfrm>
            <a:off x="854800" y="922100"/>
            <a:ext cx="2951100" cy="557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2" name="Google Shape;182;p2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ITLE_3_1_1_1_1_1_1_1_1">
    <p:spTree>
      <p:nvGrpSpPr>
        <p:cNvPr id="183" name="Shape 183"/>
        <p:cNvGrpSpPr/>
        <p:nvPr/>
      </p:nvGrpSpPr>
      <p:grpSpPr>
        <a:xfrm>
          <a:off x="0" y="0"/>
          <a:ext cx="0" cy="0"/>
          <a:chOff x="0" y="0"/>
          <a:chExt cx="0" cy="0"/>
        </a:xfrm>
      </p:grpSpPr>
      <p:sp>
        <p:nvSpPr>
          <p:cNvPr id="184" name="Google Shape;184;p23"/>
          <p:cNvSpPr/>
          <p:nvPr/>
        </p:nvSpPr>
        <p:spPr>
          <a:xfrm>
            <a:off x="3263350" y="1223800"/>
            <a:ext cx="2617200" cy="27255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5" name="Google Shape;185;p23"/>
          <p:cNvSpPr txBox="1"/>
          <p:nvPr>
            <p:ph idx="1" type="subTitle"/>
          </p:nvPr>
        </p:nvSpPr>
        <p:spPr>
          <a:xfrm>
            <a:off x="3263400" y="1216529"/>
            <a:ext cx="2617200" cy="46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3"/>
          <p:cNvSpPr/>
          <p:nvPr/>
        </p:nvSpPr>
        <p:spPr>
          <a:xfrm>
            <a:off x="643300" y="1223800"/>
            <a:ext cx="2617200" cy="27255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7" name="Google Shape;187;p23"/>
          <p:cNvSpPr txBox="1"/>
          <p:nvPr>
            <p:ph idx="2" type="body"/>
          </p:nvPr>
        </p:nvSpPr>
        <p:spPr>
          <a:xfrm>
            <a:off x="650150" y="1553646"/>
            <a:ext cx="2617200" cy="46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88" name="Google Shape;188;p23"/>
          <p:cNvSpPr/>
          <p:nvPr/>
        </p:nvSpPr>
        <p:spPr>
          <a:xfrm>
            <a:off x="5883400" y="1223800"/>
            <a:ext cx="2617200" cy="2725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9" name="Google Shape;189;p23"/>
          <p:cNvSpPr txBox="1"/>
          <p:nvPr>
            <p:ph idx="3" type="subTitle"/>
          </p:nvPr>
        </p:nvSpPr>
        <p:spPr>
          <a:xfrm>
            <a:off x="5883500" y="1216529"/>
            <a:ext cx="2617200" cy="46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3"/>
          <p:cNvSpPr txBox="1"/>
          <p:nvPr>
            <p:ph idx="4" type="body"/>
          </p:nvPr>
        </p:nvSpPr>
        <p:spPr>
          <a:xfrm>
            <a:off x="546686" y="3949300"/>
            <a:ext cx="2404800" cy="399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1" name="Google Shape;191;p23"/>
          <p:cNvSpPr txBox="1"/>
          <p:nvPr>
            <p:ph idx="5" type="subTitle"/>
          </p:nvPr>
        </p:nvSpPr>
        <p:spPr>
          <a:xfrm>
            <a:off x="646300" y="1216529"/>
            <a:ext cx="2617200" cy="46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23"/>
          <p:cNvSpPr txBox="1"/>
          <p:nvPr>
            <p:ph idx="6" type="body"/>
          </p:nvPr>
        </p:nvSpPr>
        <p:spPr>
          <a:xfrm>
            <a:off x="3264850" y="1553646"/>
            <a:ext cx="2617200" cy="46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3" name="Google Shape;193;p23"/>
          <p:cNvSpPr txBox="1"/>
          <p:nvPr>
            <p:ph idx="7" type="body"/>
          </p:nvPr>
        </p:nvSpPr>
        <p:spPr>
          <a:xfrm>
            <a:off x="5883400" y="1553646"/>
            <a:ext cx="2617200" cy="46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4" name="Google Shape;194;p23"/>
          <p:cNvSpPr txBox="1"/>
          <p:nvPr>
            <p:ph idx="8" type="body"/>
          </p:nvPr>
        </p:nvSpPr>
        <p:spPr>
          <a:xfrm>
            <a:off x="650150"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5" name="Google Shape;195;p23"/>
          <p:cNvSpPr txBox="1"/>
          <p:nvPr>
            <p:ph idx="9" type="body"/>
          </p:nvPr>
        </p:nvSpPr>
        <p:spPr>
          <a:xfrm>
            <a:off x="1880475"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6" name="Google Shape;196;p23"/>
          <p:cNvSpPr txBox="1"/>
          <p:nvPr>
            <p:ph idx="13" type="body"/>
          </p:nvPr>
        </p:nvSpPr>
        <p:spPr>
          <a:xfrm>
            <a:off x="3266775"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7" name="Google Shape;197;p23"/>
          <p:cNvSpPr txBox="1"/>
          <p:nvPr>
            <p:ph idx="14" type="body"/>
          </p:nvPr>
        </p:nvSpPr>
        <p:spPr>
          <a:xfrm>
            <a:off x="4497100"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8" name="Google Shape;198;p23"/>
          <p:cNvSpPr txBox="1"/>
          <p:nvPr>
            <p:ph idx="15" type="body"/>
          </p:nvPr>
        </p:nvSpPr>
        <p:spPr>
          <a:xfrm>
            <a:off x="5883400"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9" name="Google Shape;199;p23"/>
          <p:cNvSpPr txBox="1"/>
          <p:nvPr>
            <p:ph idx="16" type="body"/>
          </p:nvPr>
        </p:nvSpPr>
        <p:spPr>
          <a:xfrm>
            <a:off x="7113725"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0" name="Google Shape;200;p23"/>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1" name="Google Shape;201;p2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02" name="Google Shape;202;p23"/>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3" name="Google Shape;203;p23"/>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Pros and Cons">
  <p:cSld name="TITLE_3_1_1_1_1_1_1_1_1_1">
    <p:spTree>
      <p:nvGrpSpPr>
        <p:cNvPr id="204" name="Shape 204"/>
        <p:cNvGrpSpPr/>
        <p:nvPr/>
      </p:nvGrpSpPr>
      <p:grpSpPr>
        <a:xfrm>
          <a:off x="0" y="0"/>
          <a:ext cx="0" cy="0"/>
          <a:chOff x="0" y="0"/>
          <a:chExt cx="0" cy="0"/>
        </a:xfrm>
      </p:grpSpPr>
      <p:sp>
        <p:nvSpPr>
          <p:cNvPr id="205" name="Google Shape;205;p24"/>
          <p:cNvSpPr/>
          <p:nvPr/>
        </p:nvSpPr>
        <p:spPr>
          <a:xfrm>
            <a:off x="298286" y="2469752"/>
            <a:ext cx="2849400" cy="2367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6" name="Google Shape;206;p24"/>
          <p:cNvSpPr/>
          <p:nvPr/>
        </p:nvSpPr>
        <p:spPr>
          <a:xfrm>
            <a:off x="3148000" y="2469752"/>
            <a:ext cx="2849400" cy="2367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7" name="Google Shape;207;p24"/>
          <p:cNvSpPr/>
          <p:nvPr/>
        </p:nvSpPr>
        <p:spPr>
          <a:xfrm>
            <a:off x="5984943" y="2469752"/>
            <a:ext cx="2849400" cy="2367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8" name="Google Shape;208;p24"/>
          <p:cNvSpPr/>
          <p:nvPr>
            <p:ph idx="2" type="pic"/>
          </p:nvPr>
        </p:nvSpPr>
        <p:spPr>
          <a:xfrm>
            <a:off x="299192" y="1071125"/>
            <a:ext cx="2861400" cy="1401600"/>
          </a:xfrm>
          <a:prstGeom prst="rect">
            <a:avLst/>
          </a:prstGeom>
          <a:noFill/>
          <a:ln cap="flat" cmpd="sng" w="19050">
            <a:solidFill>
              <a:schemeClr val="dk1"/>
            </a:solidFill>
            <a:prstDash val="solid"/>
            <a:round/>
            <a:headEnd len="sm" w="sm" type="none"/>
            <a:tailEnd len="sm" w="sm" type="none"/>
          </a:ln>
        </p:spPr>
      </p:sp>
      <p:sp>
        <p:nvSpPr>
          <p:cNvPr id="209" name="Google Shape;209;p24"/>
          <p:cNvSpPr/>
          <p:nvPr>
            <p:ph idx="3" type="pic"/>
          </p:nvPr>
        </p:nvSpPr>
        <p:spPr>
          <a:xfrm>
            <a:off x="3147675" y="1071125"/>
            <a:ext cx="2837100" cy="1401600"/>
          </a:xfrm>
          <a:prstGeom prst="rect">
            <a:avLst/>
          </a:prstGeom>
          <a:noFill/>
          <a:ln cap="flat" cmpd="sng" w="19050">
            <a:solidFill>
              <a:schemeClr val="dk1"/>
            </a:solidFill>
            <a:prstDash val="solid"/>
            <a:round/>
            <a:headEnd len="sm" w="sm" type="none"/>
            <a:tailEnd len="sm" w="sm" type="none"/>
          </a:ln>
        </p:spPr>
      </p:sp>
      <p:sp>
        <p:nvSpPr>
          <p:cNvPr id="210" name="Google Shape;210;p24"/>
          <p:cNvSpPr/>
          <p:nvPr>
            <p:ph idx="4" type="pic"/>
          </p:nvPr>
        </p:nvSpPr>
        <p:spPr>
          <a:xfrm>
            <a:off x="5984750" y="1071125"/>
            <a:ext cx="2849400" cy="1401600"/>
          </a:xfrm>
          <a:prstGeom prst="rect">
            <a:avLst/>
          </a:prstGeom>
          <a:noFill/>
          <a:ln cap="flat" cmpd="sng" w="19050">
            <a:solidFill>
              <a:schemeClr val="dk1"/>
            </a:solidFill>
            <a:prstDash val="solid"/>
            <a:round/>
            <a:headEnd len="sm" w="sm" type="none"/>
            <a:tailEnd len="sm" w="sm" type="none"/>
          </a:ln>
        </p:spPr>
      </p:sp>
      <p:sp>
        <p:nvSpPr>
          <p:cNvPr id="211" name="Google Shape;211;p24"/>
          <p:cNvSpPr txBox="1"/>
          <p:nvPr>
            <p:ph idx="1" type="subTitle"/>
          </p:nvPr>
        </p:nvSpPr>
        <p:spPr>
          <a:xfrm>
            <a:off x="313140" y="2454080"/>
            <a:ext cx="2815500" cy="42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4"/>
          <p:cNvSpPr txBox="1"/>
          <p:nvPr>
            <p:ph idx="5" type="body"/>
          </p:nvPr>
        </p:nvSpPr>
        <p:spPr>
          <a:xfrm>
            <a:off x="3157834" y="2811042"/>
            <a:ext cx="2815500" cy="42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3" name="Google Shape;213;p24"/>
          <p:cNvSpPr txBox="1"/>
          <p:nvPr>
            <p:ph idx="6" type="body"/>
          </p:nvPr>
        </p:nvSpPr>
        <p:spPr>
          <a:xfrm>
            <a:off x="6001839" y="2811042"/>
            <a:ext cx="2815500" cy="42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4" name="Google Shape;214;p24"/>
          <p:cNvSpPr txBox="1"/>
          <p:nvPr>
            <p:ph idx="7" type="body"/>
          </p:nvPr>
        </p:nvSpPr>
        <p:spPr>
          <a:xfrm>
            <a:off x="317282" y="2811042"/>
            <a:ext cx="2815500" cy="42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5" name="Google Shape;215;p24"/>
          <p:cNvSpPr txBox="1"/>
          <p:nvPr>
            <p:ph idx="8" type="subTitle"/>
          </p:nvPr>
        </p:nvSpPr>
        <p:spPr>
          <a:xfrm>
            <a:off x="3153692" y="2454080"/>
            <a:ext cx="2815500" cy="42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24"/>
          <p:cNvSpPr txBox="1"/>
          <p:nvPr>
            <p:ph idx="9" type="subTitle"/>
          </p:nvPr>
        </p:nvSpPr>
        <p:spPr>
          <a:xfrm>
            <a:off x="5997697" y="2454080"/>
            <a:ext cx="2815500" cy="42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2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18" name="Google Shape;218;p2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19" name="Google Shape;219;p24"/>
          <p:cNvSpPr/>
          <p:nvPr/>
        </p:nvSpPr>
        <p:spPr>
          <a:xfrm>
            <a:off x="298300" y="301050"/>
            <a:ext cx="55851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20" name="Google Shape;220;p24"/>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ditional Points">
  <p:cSld name="TITLE_3_1_1_1_1_1_1_1_1_1_1">
    <p:spTree>
      <p:nvGrpSpPr>
        <p:cNvPr id="221" name="Shape 221"/>
        <p:cNvGrpSpPr/>
        <p:nvPr/>
      </p:nvGrpSpPr>
      <p:grpSpPr>
        <a:xfrm>
          <a:off x="0" y="0"/>
          <a:ext cx="0" cy="0"/>
          <a:chOff x="0" y="0"/>
          <a:chExt cx="0" cy="0"/>
        </a:xfrm>
      </p:grpSpPr>
      <p:sp>
        <p:nvSpPr>
          <p:cNvPr id="222" name="Google Shape;222;p25"/>
          <p:cNvSpPr/>
          <p:nvPr/>
        </p:nvSpPr>
        <p:spPr>
          <a:xfrm>
            <a:off x="298300" y="1216800"/>
            <a:ext cx="34914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23" name="Google Shape;223;p25"/>
          <p:cNvSpPr txBox="1"/>
          <p:nvPr>
            <p:ph idx="1" type="subTitle"/>
          </p:nvPr>
        </p:nvSpPr>
        <p:spPr>
          <a:xfrm>
            <a:off x="323945" y="1242931"/>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5"/>
          <p:cNvSpPr/>
          <p:nvPr>
            <p:ph idx="2" type="pic"/>
          </p:nvPr>
        </p:nvSpPr>
        <p:spPr>
          <a:xfrm>
            <a:off x="3789350" y="1216800"/>
            <a:ext cx="5062200" cy="3622200"/>
          </a:xfrm>
          <a:prstGeom prst="rect">
            <a:avLst/>
          </a:prstGeom>
          <a:noFill/>
          <a:ln cap="flat" cmpd="sng" w="19050">
            <a:solidFill>
              <a:schemeClr val="dk1"/>
            </a:solidFill>
            <a:prstDash val="solid"/>
            <a:round/>
            <a:headEnd len="sm" w="sm" type="none"/>
            <a:tailEnd len="sm" w="sm" type="none"/>
          </a:ln>
        </p:spPr>
      </p:sp>
      <p:sp>
        <p:nvSpPr>
          <p:cNvPr id="225" name="Google Shape;225;p25"/>
          <p:cNvSpPr txBox="1"/>
          <p:nvPr>
            <p:ph idx="3" type="body"/>
          </p:nvPr>
        </p:nvSpPr>
        <p:spPr>
          <a:xfrm>
            <a:off x="336530" y="1554822"/>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6" name="Google Shape;226;p25"/>
          <p:cNvSpPr txBox="1"/>
          <p:nvPr>
            <p:ph idx="4" type="subTitle"/>
          </p:nvPr>
        </p:nvSpPr>
        <p:spPr>
          <a:xfrm>
            <a:off x="336530" y="2289922"/>
            <a:ext cx="33015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25"/>
          <p:cNvSpPr txBox="1"/>
          <p:nvPr>
            <p:ph idx="5" type="body"/>
          </p:nvPr>
        </p:nvSpPr>
        <p:spPr>
          <a:xfrm>
            <a:off x="349106" y="2601813"/>
            <a:ext cx="33015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5"/>
          <p:cNvSpPr txBox="1"/>
          <p:nvPr>
            <p:ph idx="6" type="subTitle"/>
          </p:nvPr>
        </p:nvSpPr>
        <p:spPr>
          <a:xfrm>
            <a:off x="323945" y="3346542"/>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5"/>
          <p:cNvSpPr txBox="1"/>
          <p:nvPr>
            <p:ph idx="7" type="body"/>
          </p:nvPr>
        </p:nvSpPr>
        <p:spPr>
          <a:xfrm>
            <a:off x="336569" y="3658433"/>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0" name="Google Shape;230;p2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1" name="Google Shape;231;p2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32" name="Google Shape;232;p25"/>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3" name="Google Shape;233;p2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3_1_1_1_1_1_1_1_1_1_1_2">
    <p:spTree>
      <p:nvGrpSpPr>
        <p:cNvPr id="234" name="Shape 234"/>
        <p:cNvGrpSpPr/>
        <p:nvPr/>
      </p:nvGrpSpPr>
      <p:grpSpPr>
        <a:xfrm>
          <a:off x="0" y="0"/>
          <a:ext cx="0" cy="0"/>
          <a:chOff x="0" y="0"/>
          <a:chExt cx="0" cy="0"/>
        </a:xfrm>
      </p:grpSpPr>
      <p:sp>
        <p:nvSpPr>
          <p:cNvPr id="235" name="Google Shape;235;p26"/>
          <p:cNvSpPr/>
          <p:nvPr/>
        </p:nvSpPr>
        <p:spPr>
          <a:xfrm>
            <a:off x="298300" y="1213300"/>
            <a:ext cx="5646900" cy="326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6" name="Google Shape;236;p26"/>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7" name="Google Shape;237;p2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8" name="Google Shape;238;p2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39" name="Google Shape;239;p26"/>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0" name="Google Shape;240;p2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3_1_1_1_1_1_1_1_1_1_1_2_2">
    <p:spTree>
      <p:nvGrpSpPr>
        <p:cNvPr id="241" name="Shape 241"/>
        <p:cNvGrpSpPr/>
        <p:nvPr/>
      </p:nvGrpSpPr>
      <p:grpSpPr>
        <a:xfrm>
          <a:off x="0" y="0"/>
          <a:ext cx="0" cy="0"/>
          <a:chOff x="0" y="0"/>
          <a:chExt cx="0" cy="0"/>
        </a:xfrm>
      </p:grpSpPr>
      <p:sp>
        <p:nvSpPr>
          <p:cNvPr id="242" name="Google Shape;242;p27"/>
          <p:cNvSpPr/>
          <p:nvPr/>
        </p:nvSpPr>
        <p:spPr>
          <a:xfrm>
            <a:off x="298300" y="1213300"/>
            <a:ext cx="56469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3" name="Google Shape;243;p27"/>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4" name="Google Shape;244;p2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5" name="Google Shape;245;p2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46" name="Google Shape;246;p27"/>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7" name="Google Shape;247;p2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3_1_1_1_1_1_1_1_1_1_1_2_1">
    <p:spTree>
      <p:nvGrpSpPr>
        <p:cNvPr id="248" name="Shape 248"/>
        <p:cNvGrpSpPr/>
        <p:nvPr/>
      </p:nvGrpSpPr>
      <p:grpSpPr>
        <a:xfrm>
          <a:off x="0" y="0"/>
          <a:ext cx="0" cy="0"/>
          <a:chOff x="0" y="0"/>
          <a:chExt cx="0" cy="0"/>
        </a:xfrm>
      </p:grpSpPr>
      <p:sp>
        <p:nvSpPr>
          <p:cNvPr id="249" name="Google Shape;249;p28"/>
          <p:cNvSpPr/>
          <p:nvPr/>
        </p:nvSpPr>
        <p:spPr>
          <a:xfrm>
            <a:off x="298300" y="1213300"/>
            <a:ext cx="40788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0" name="Google Shape;250;p28"/>
          <p:cNvSpPr txBox="1"/>
          <p:nvPr>
            <p:ph idx="1" type="body"/>
          </p:nvPr>
        </p:nvSpPr>
        <p:spPr>
          <a:xfrm>
            <a:off x="298300" y="1370375"/>
            <a:ext cx="40362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51" name="Google Shape;251;p28"/>
          <p:cNvSpPr/>
          <p:nvPr/>
        </p:nvSpPr>
        <p:spPr>
          <a:xfrm>
            <a:off x="4377100" y="1213300"/>
            <a:ext cx="40788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2" name="Google Shape;252;p28"/>
          <p:cNvSpPr txBox="1"/>
          <p:nvPr>
            <p:ph idx="2" type="body"/>
          </p:nvPr>
        </p:nvSpPr>
        <p:spPr>
          <a:xfrm>
            <a:off x="4377100" y="1370375"/>
            <a:ext cx="40362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53" name="Google Shape;253;p2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4" name="Google Shape;254;p2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55" name="Google Shape;255;p28"/>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6" name="Google Shape;256;p28"/>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lth and Safety">
  <p:cSld name="TITLE_3_1_1_1_1_1_1_1_1_1_1_1">
    <p:spTree>
      <p:nvGrpSpPr>
        <p:cNvPr id="257" name="Shape 257"/>
        <p:cNvGrpSpPr/>
        <p:nvPr/>
      </p:nvGrpSpPr>
      <p:grpSpPr>
        <a:xfrm>
          <a:off x="0" y="0"/>
          <a:ext cx="0" cy="0"/>
          <a:chOff x="0" y="0"/>
          <a:chExt cx="0" cy="0"/>
        </a:xfrm>
      </p:grpSpPr>
      <p:sp>
        <p:nvSpPr>
          <p:cNvPr id="258" name="Google Shape;258;p29"/>
          <p:cNvSpPr/>
          <p:nvPr>
            <p:ph idx="2" type="pic"/>
          </p:nvPr>
        </p:nvSpPr>
        <p:spPr>
          <a:xfrm>
            <a:off x="3789500" y="1216033"/>
            <a:ext cx="2512800" cy="2711400"/>
          </a:xfrm>
          <a:prstGeom prst="rect">
            <a:avLst/>
          </a:prstGeom>
          <a:noFill/>
          <a:ln cap="flat" cmpd="sng" w="19050">
            <a:solidFill>
              <a:schemeClr val="dk1"/>
            </a:solidFill>
            <a:prstDash val="solid"/>
            <a:round/>
            <a:headEnd len="sm" w="sm" type="none"/>
            <a:tailEnd len="sm" w="sm" type="none"/>
          </a:ln>
        </p:spPr>
      </p:sp>
      <p:sp>
        <p:nvSpPr>
          <p:cNvPr id="259" name="Google Shape;259;p29"/>
          <p:cNvSpPr/>
          <p:nvPr/>
        </p:nvSpPr>
        <p:spPr>
          <a:xfrm>
            <a:off x="6300850" y="1795700"/>
            <a:ext cx="991200" cy="504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60" name="Google Shape;260;p29"/>
          <p:cNvSpPr/>
          <p:nvPr>
            <p:ph idx="3" type="pic"/>
          </p:nvPr>
        </p:nvSpPr>
        <p:spPr>
          <a:xfrm>
            <a:off x="6302375" y="2298975"/>
            <a:ext cx="2476800" cy="2539800"/>
          </a:xfrm>
          <a:prstGeom prst="rect">
            <a:avLst/>
          </a:prstGeom>
          <a:noFill/>
          <a:ln cap="flat" cmpd="sng" w="19050">
            <a:solidFill>
              <a:schemeClr val="dk1"/>
            </a:solidFill>
            <a:prstDash val="solid"/>
            <a:round/>
            <a:headEnd len="sm" w="sm" type="none"/>
            <a:tailEnd len="sm" w="sm" type="none"/>
          </a:ln>
        </p:spPr>
      </p:sp>
      <p:sp>
        <p:nvSpPr>
          <p:cNvPr id="261" name="Google Shape;261;p29"/>
          <p:cNvSpPr/>
          <p:nvPr/>
        </p:nvSpPr>
        <p:spPr>
          <a:xfrm>
            <a:off x="298300" y="1216800"/>
            <a:ext cx="34914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62" name="Google Shape;262;p29"/>
          <p:cNvSpPr txBox="1"/>
          <p:nvPr>
            <p:ph idx="1" type="subTitle"/>
          </p:nvPr>
        </p:nvSpPr>
        <p:spPr>
          <a:xfrm>
            <a:off x="323945" y="1242931"/>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29"/>
          <p:cNvSpPr txBox="1"/>
          <p:nvPr>
            <p:ph idx="4" type="body"/>
          </p:nvPr>
        </p:nvSpPr>
        <p:spPr>
          <a:xfrm>
            <a:off x="336530" y="1554822"/>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4" name="Google Shape;264;p29"/>
          <p:cNvSpPr txBox="1"/>
          <p:nvPr>
            <p:ph idx="5" type="subTitle"/>
          </p:nvPr>
        </p:nvSpPr>
        <p:spPr>
          <a:xfrm>
            <a:off x="336530" y="2289922"/>
            <a:ext cx="33015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29"/>
          <p:cNvSpPr txBox="1"/>
          <p:nvPr>
            <p:ph idx="6" type="body"/>
          </p:nvPr>
        </p:nvSpPr>
        <p:spPr>
          <a:xfrm>
            <a:off x="349106" y="2601813"/>
            <a:ext cx="33015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6" name="Google Shape;266;p29"/>
          <p:cNvSpPr txBox="1"/>
          <p:nvPr>
            <p:ph idx="7" type="subTitle"/>
          </p:nvPr>
        </p:nvSpPr>
        <p:spPr>
          <a:xfrm>
            <a:off x="323945" y="3346542"/>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29"/>
          <p:cNvSpPr txBox="1"/>
          <p:nvPr>
            <p:ph idx="8" type="body"/>
          </p:nvPr>
        </p:nvSpPr>
        <p:spPr>
          <a:xfrm>
            <a:off x="336569" y="3658433"/>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29"/>
          <p:cNvSpPr/>
          <p:nvPr/>
        </p:nvSpPr>
        <p:spPr>
          <a:xfrm>
            <a:off x="3789500" y="3927425"/>
            <a:ext cx="2512800" cy="549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69" name="Google Shape;269;p2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0" name="Google Shape;270;p2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71" name="Google Shape;271;p29"/>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2" name="Google Shape;272;p29"/>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ommendations">
  <p:cSld name="TITLE_3_1_1_1_1_1_1_1_1_1_1_1_1">
    <p:spTree>
      <p:nvGrpSpPr>
        <p:cNvPr id="273" name="Shape 273"/>
        <p:cNvGrpSpPr/>
        <p:nvPr/>
      </p:nvGrpSpPr>
      <p:grpSpPr>
        <a:xfrm>
          <a:off x="0" y="0"/>
          <a:ext cx="0" cy="0"/>
          <a:chOff x="0" y="0"/>
          <a:chExt cx="0" cy="0"/>
        </a:xfrm>
      </p:grpSpPr>
      <p:sp>
        <p:nvSpPr>
          <p:cNvPr id="274" name="Google Shape;274;p30"/>
          <p:cNvSpPr/>
          <p:nvPr/>
        </p:nvSpPr>
        <p:spPr>
          <a:xfrm>
            <a:off x="1694350" y="1223800"/>
            <a:ext cx="5755200" cy="3534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5" name="Google Shape;275;p30"/>
          <p:cNvSpPr txBox="1"/>
          <p:nvPr>
            <p:ph idx="1" type="body"/>
          </p:nvPr>
        </p:nvSpPr>
        <p:spPr>
          <a:xfrm>
            <a:off x="1705750" y="1223400"/>
            <a:ext cx="5755200" cy="3534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6" name="Google Shape;276;p3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7" name="Google Shape;277;p3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78" name="Google Shape;278;p30"/>
          <p:cNvSpPr/>
          <p:nvPr/>
        </p:nvSpPr>
        <p:spPr>
          <a:xfrm>
            <a:off x="298300" y="301050"/>
            <a:ext cx="5585100" cy="606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9" name="Google Shape;279;p30"/>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cision Making Timelines">
  <p:cSld name="TITLE_3_1_1_1_1_1_1_1_1_1_1_1_1_1">
    <p:spTree>
      <p:nvGrpSpPr>
        <p:cNvPr id="280" name="Shape 280"/>
        <p:cNvGrpSpPr/>
        <p:nvPr/>
      </p:nvGrpSpPr>
      <p:grpSpPr>
        <a:xfrm>
          <a:off x="0" y="0"/>
          <a:ext cx="0" cy="0"/>
          <a:chOff x="0" y="0"/>
          <a:chExt cx="0" cy="0"/>
        </a:xfrm>
      </p:grpSpPr>
      <p:sp>
        <p:nvSpPr>
          <p:cNvPr id="281" name="Google Shape;281;p31"/>
          <p:cNvSpPr txBox="1"/>
          <p:nvPr>
            <p:ph idx="1" type="subTitle"/>
          </p:nvPr>
        </p:nvSpPr>
        <p:spPr>
          <a:xfrm>
            <a:off x="974626"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31"/>
          <p:cNvSpPr txBox="1"/>
          <p:nvPr>
            <p:ph idx="2" type="subTitle"/>
          </p:nvPr>
        </p:nvSpPr>
        <p:spPr>
          <a:xfrm>
            <a:off x="1947538"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31"/>
          <p:cNvSpPr txBox="1"/>
          <p:nvPr>
            <p:ph idx="3" type="subTitle"/>
          </p:nvPr>
        </p:nvSpPr>
        <p:spPr>
          <a:xfrm>
            <a:off x="2920451"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31"/>
          <p:cNvSpPr txBox="1"/>
          <p:nvPr>
            <p:ph idx="4" type="subTitle"/>
          </p:nvPr>
        </p:nvSpPr>
        <p:spPr>
          <a:xfrm>
            <a:off x="3893363"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31"/>
          <p:cNvSpPr txBox="1"/>
          <p:nvPr>
            <p:ph idx="5" type="subTitle"/>
          </p:nvPr>
        </p:nvSpPr>
        <p:spPr>
          <a:xfrm>
            <a:off x="4866276"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1"/>
          <p:cNvSpPr txBox="1"/>
          <p:nvPr>
            <p:ph idx="6" type="subTitle"/>
          </p:nvPr>
        </p:nvSpPr>
        <p:spPr>
          <a:xfrm>
            <a:off x="5839189"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31"/>
          <p:cNvSpPr txBox="1"/>
          <p:nvPr>
            <p:ph idx="7" type="subTitle"/>
          </p:nvPr>
        </p:nvSpPr>
        <p:spPr>
          <a:xfrm>
            <a:off x="6812101"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31"/>
          <p:cNvSpPr txBox="1"/>
          <p:nvPr>
            <p:ph idx="8" type="subTitle"/>
          </p:nvPr>
        </p:nvSpPr>
        <p:spPr>
          <a:xfrm>
            <a:off x="7785014"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89" name="Google Shape;289;p31"/>
          <p:cNvCxnSpPr/>
          <p:nvPr/>
        </p:nvCxnSpPr>
        <p:spPr>
          <a:xfrm>
            <a:off x="326031" y="3827919"/>
            <a:ext cx="8309100" cy="0"/>
          </a:xfrm>
          <a:prstGeom prst="straightConnector1">
            <a:avLst/>
          </a:prstGeom>
          <a:noFill/>
          <a:ln cap="flat" cmpd="sng" w="19050">
            <a:solidFill>
              <a:schemeClr val="dk1"/>
            </a:solidFill>
            <a:prstDash val="solid"/>
            <a:round/>
            <a:headEnd len="med" w="med" type="none"/>
            <a:tailEnd len="med" w="med" type="none"/>
          </a:ln>
        </p:spPr>
      </p:cxnSp>
      <p:cxnSp>
        <p:nvCxnSpPr>
          <p:cNvPr id="290" name="Google Shape;290;p31"/>
          <p:cNvCxnSpPr/>
          <p:nvPr/>
        </p:nvCxnSpPr>
        <p:spPr>
          <a:xfrm>
            <a:off x="1060840"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1" name="Google Shape;291;p31"/>
          <p:cNvCxnSpPr/>
          <p:nvPr/>
        </p:nvCxnSpPr>
        <p:spPr>
          <a:xfrm>
            <a:off x="2039296"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2" name="Google Shape;292;p31"/>
          <p:cNvCxnSpPr/>
          <p:nvPr/>
        </p:nvCxnSpPr>
        <p:spPr>
          <a:xfrm>
            <a:off x="3011282"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3" name="Google Shape;293;p31"/>
          <p:cNvCxnSpPr/>
          <p:nvPr/>
        </p:nvCxnSpPr>
        <p:spPr>
          <a:xfrm>
            <a:off x="3989739"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4" name="Google Shape;294;p31"/>
          <p:cNvCxnSpPr/>
          <p:nvPr/>
        </p:nvCxnSpPr>
        <p:spPr>
          <a:xfrm>
            <a:off x="4968195"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5" name="Google Shape;295;p31"/>
          <p:cNvCxnSpPr/>
          <p:nvPr/>
        </p:nvCxnSpPr>
        <p:spPr>
          <a:xfrm>
            <a:off x="5939111"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6" name="Google Shape;296;p31"/>
          <p:cNvCxnSpPr/>
          <p:nvPr/>
        </p:nvCxnSpPr>
        <p:spPr>
          <a:xfrm>
            <a:off x="6911098"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7" name="Google Shape;297;p31"/>
          <p:cNvCxnSpPr/>
          <p:nvPr/>
        </p:nvCxnSpPr>
        <p:spPr>
          <a:xfrm>
            <a:off x="7888483"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8" name="Google Shape;298;p31"/>
          <p:cNvCxnSpPr/>
          <p:nvPr/>
        </p:nvCxnSpPr>
        <p:spPr>
          <a:xfrm>
            <a:off x="1554373"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31"/>
          <p:cNvCxnSpPr/>
          <p:nvPr/>
        </p:nvCxnSpPr>
        <p:spPr>
          <a:xfrm>
            <a:off x="2532830"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0" name="Google Shape;300;p31"/>
          <p:cNvCxnSpPr/>
          <p:nvPr/>
        </p:nvCxnSpPr>
        <p:spPr>
          <a:xfrm>
            <a:off x="3504816"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1" name="Google Shape;301;p31"/>
          <p:cNvCxnSpPr/>
          <p:nvPr/>
        </p:nvCxnSpPr>
        <p:spPr>
          <a:xfrm>
            <a:off x="4483273"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2" name="Google Shape;302;p31"/>
          <p:cNvCxnSpPr/>
          <p:nvPr/>
        </p:nvCxnSpPr>
        <p:spPr>
          <a:xfrm>
            <a:off x="5461729"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3" name="Google Shape;303;p31"/>
          <p:cNvCxnSpPr/>
          <p:nvPr/>
        </p:nvCxnSpPr>
        <p:spPr>
          <a:xfrm>
            <a:off x="6432645"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4" name="Google Shape;304;p31"/>
          <p:cNvCxnSpPr/>
          <p:nvPr/>
        </p:nvCxnSpPr>
        <p:spPr>
          <a:xfrm>
            <a:off x="7404631"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5" name="Google Shape;305;p31"/>
          <p:cNvCxnSpPr/>
          <p:nvPr/>
        </p:nvCxnSpPr>
        <p:spPr>
          <a:xfrm>
            <a:off x="8382017"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31"/>
          <p:cNvCxnSpPr/>
          <p:nvPr/>
        </p:nvCxnSpPr>
        <p:spPr>
          <a:xfrm>
            <a:off x="567306" y="3331452"/>
            <a:ext cx="0" cy="505800"/>
          </a:xfrm>
          <a:prstGeom prst="straightConnector1">
            <a:avLst/>
          </a:prstGeom>
          <a:noFill/>
          <a:ln cap="flat" cmpd="sng" w="19050">
            <a:solidFill>
              <a:schemeClr val="dk1"/>
            </a:solidFill>
            <a:prstDash val="solid"/>
            <a:round/>
            <a:headEnd len="med" w="med" type="none"/>
            <a:tailEnd len="med" w="med" type="none"/>
          </a:ln>
        </p:spPr>
      </p:cxnSp>
      <p:sp>
        <p:nvSpPr>
          <p:cNvPr id="307" name="Google Shape;307;p31"/>
          <p:cNvSpPr txBox="1"/>
          <p:nvPr>
            <p:ph idx="9" type="body"/>
          </p:nvPr>
        </p:nvSpPr>
        <p:spPr>
          <a:xfrm>
            <a:off x="219725"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08" name="Google Shape;308;p31"/>
          <p:cNvSpPr txBox="1"/>
          <p:nvPr>
            <p:ph idx="13" type="body"/>
          </p:nvPr>
        </p:nvSpPr>
        <p:spPr>
          <a:xfrm>
            <a:off x="1676863"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09" name="Google Shape;309;p31"/>
          <p:cNvSpPr txBox="1"/>
          <p:nvPr>
            <p:ph idx="14" type="body"/>
          </p:nvPr>
        </p:nvSpPr>
        <p:spPr>
          <a:xfrm>
            <a:off x="3156254" y="4379255"/>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0" name="Google Shape;310;p31"/>
          <p:cNvSpPr txBox="1"/>
          <p:nvPr>
            <p:ph idx="15" type="body"/>
          </p:nvPr>
        </p:nvSpPr>
        <p:spPr>
          <a:xfrm>
            <a:off x="3879515"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1" name="Google Shape;311;p31"/>
          <p:cNvSpPr txBox="1"/>
          <p:nvPr>
            <p:ph idx="16" type="body"/>
          </p:nvPr>
        </p:nvSpPr>
        <p:spPr>
          <a:xfrm>
            <a:off x="5835342"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2" name="Google Shape;312;p31"/>
          <p:cNvSpPr txBox="1"/>
          <p:nvPr>
            <p:ph idx="17" type="body"/>
          </p:nvPr>
        </p:nvSpPr>
        <p:spPr>
          <a:xfrm>
            <a:off x="7300272"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3" name="Google Shape;313;p31"/>
          <p:cNvSpPr txBox="1"/>
          <p:nvPr>
            <p:ph idx="18" type="body"/>
          </p:nvPr>
        </p:nvSpPr>
        <p:spPr>
          <a:xfrm>
            <a:off x="5213426" y="4379255"/>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4" name="Google Shape;314;p3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15" name="Google Shape;315;p3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16" name="Google Shape;316;p31"/>
          <p:cNvSpPr/>
          <p:nvPr/>
        </p:nvSpPr>
        <p:spPr>
          <a:xfrm>
            <a:off x="301794" y="301050"/>
            <a:ext cx="6609300" cy="606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17" name="Google Shape;317;p31"/>
          <p:cNvSpPr txBox="1"/>
          <p:nvPr>
            <p:ph type="title"/>
          </p:nvPr>
        </p:nvSpPr>
        <p:spPr>
          <a:xfrm>
            <a:off x="279173" y="338025"/>
            <a:ext cx="658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Outro Slide">
  <p:cSld name="TITLE_3_1_1_1_1_1_1_1_1_1_1_1_1_1_1">
    <p:spTree>
      <p:nvGrpSpPr>
        <p:cNvPr id="318" name="Shape 318"/>
        <p:cNvGrpSpPr/>
        <p:nvPr/>
      </p:nvGrpSpPr>
      <p:grpSpPr>
        <a:xfrm>
          <a:off x="0" y="0"/>
          <a:ext cx="0" cy="0"/>
          <a:chOff x="0" y="0"/>
          <a:chExt cx="0" cy="0"/>
        </a:xfrm>
      </p:grpSpPr>
      <p:sp>
        <p:nvSpPr>
          <p:cNvPr id="319" name="Google Shape;319;p32"/>
          <p:cNvSpPr/>
          <p:nvPr/>
        </p:nvSpPr>
        <p:spPr>
          <a:xfrm>
            <a:off x="4316871" y="2841579"/>
            <a:ext cx="1052100" cy="10869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0" name="Google Shape;320;p32"/>
          <p:cNvSpPr/>
          <p:nvPr/>
        </p:nvSpPr>
        <p:spPr>
          <a:xfrm>
            <a:off x="2213760" y="2848150"/>
            <a:ext cx="2101800" cy="543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1" name="Google Shape;321;p32"/>
          <p:cNvSpPr/>
          <p:nvPr/>
        </p:nvSpPr>
        <p:spPr>
          <a:xfrm>
            <a:off x="1172300" y="1208200"/>
            <a:ext cx="3146100" cy="16398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2" name="Google Shape;322;p32"/>
          <p:cNvSpPr txBox="1"/>
          <p:nvPr>
            <p:ph type="title"/>
          </p:nvPr>
        </p:nvSpPr>
        <p:spPr>
          <a:xfrm>
            <a:off x="1172300" y="1208200"/>
            <a:ext cx="3146100" cy="1639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23" name="Google Shape;323;p32"/>
          <p:cNvSpPr/>
          <p:nvPr/>
        </p:nvSpPr>
        <p:spPr>
          <a:xfrm>
            <a:off x="4316873" y="2300152"/>
            <a:ext cx="528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4" name="Google Shape;324;p32"/>
          <p:cNvSpPr txBox="1"/>
          <p:nvPr>
            <p:ph idx="2" type="title"/>
          </p:nvPr>
        </p:nvSpPr>
        <p:spPr>
          <a:xfrm>
            <a:off x="4316875" y="2841575"/>
            <a:ext cx="1052100" cy="1086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25" name="Google Shape;325;p3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6" name="Google Shape;326;p3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20">
    <p:spTree>
      <p:nvGrpSpPr>
        <p:cNvPr id="327" name="Shape 32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
    <p:spTree>
      <p:nvGrpSpPr>
        <p:cNvPr id="328" name="Shape 328"/>
        <p:cNvGrpSpPr/>
        <p:nvPr/>
      </p:nvGrpSpPr>
      <p:grpSpPr>
        <a:xfrm>
          <a:off x="0" y="0"/>
          <a:ext cx="0" cy="0"/>
          <a:chOff x="0" y="0"/>
          <a:chExt cx="0" cy="0"/>
        </a:xfrm>
      </p:grpSpPr>
      <p:sp>
        <p:nvSpPr>
          <p:cNvPr id="329" name="Google Shape;329;p34"/>
          <p:cNvSpPr/>
          <p:nvPr/>
        </p:nvSpPr>
        <p:spPr>
          <a:xfrm>
            <a:off x="1822200" y="1536600"/>
            <a:ext cx="4986900" cy="10812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0" name="Google Shape;330;p34"/>
          <p:cNvSpPr txBox="1"/>
          <p:nvPr>
            <p:ph type="title"/>
          </p:nvPr>
        </p:nvSpPr>
        <p:spPr>
          <a:xfrm>
            <a:off x="1822300" y="1548425"/>
            <a:ext cx="4986900" cy="710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1" name="Google Shape;331;p34"/>
          <p:cNvSpPr/>
          <p:nvPr/>
        </p:nvSpPr>
        <p:spPr>
          <a:xfrm>
            <a:off x="4655406" y="2617800"/>
            <a:ext cx="2159400" cy="9891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2" name="Google Shape;332;p34"/>
          <p:cNvSpPr txBox="1"/>
          <p:nvPr>
            <p:ph idx="1" type="subTitle"/>
          </p:nvPr>
        </p:nvSpPr>
        <p:spPr>
          <a:xfrm>
            <a:off x="4649825" y="2625603"/>
            <a:ext cx="2159400" cy="488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3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4" name="Google Shape;334;p3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3">
    <p:spTree>
      <p:nvGrpSpPr>
        <p:cNvPr id="335" name="Shape 335"/>
        <p:cNvGrpSpPr/>
        <p:nvPr/>
      </p:nvGrpSpPr>
      <p:grpSpPr>
        <a:xfrm>
          <a:off x="0" y="0"/>
          <a:ext cx="0" cy="0"/>
          <a:chOff x="0" y="0"/>
          <a:chExt cx="0" cy="0"/>
        </a:xfrm>
      </p:grpSpPr>
      <p:sp>
        <p:nvSpPr>
          <p:cNvPr id="336" name="Google Shape;336;p35"/>
          <p:cNvSpPr/>
          <p:nvPr/>
        </p:nvSpPr>
        <p:spPr>
          <a:xfrm>
            <a:off x="1172300" y="1667975"/>
            <a:ext cx="5841600" cy="16398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7" name="Google Shape;337;p35"/>
          <p:cNvSpPr/>
          <p:nvPr/>
        </p:nvSpPr>
        <p:spPr>
          <a:xfrm>
            <a:off x="7013875" y="2761675"/>
            <a:ext cx="5940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8" name="Google Shape;338;p35"/>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9" name="Google Shape;339;p35"/>
          <p:cNvSpPr/>
          <p:nvPr/>
        </p:nvSpPr>
        <p:spPr>
          <a:xfrm>
            <a:off x="643300" y="1667975"/>
            <a:ext cx="528900" cy="5289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0" name="Google Shape;340;p3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1" name="Google Shape;341;p3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_1">
    <p:spTree>
      <p:nvGrpSpPr>
        <p:cNvPr id="342" name="Shape 342"/>
        <p:cNvGrpSpPr/>
        <p:nvPr/>
      </p:nvGrpSpPr>
      <p:grpSpPr>
        <a:xfrm>
          <a:off x="0" y="0"/>
          <a:ext cx="0" cy="0"/>
          <a:chOff x="0" y="0"/>
          <a:chExt cx="0" cy="0"/>
        </a:xfrm>
      </p:grpSpPr>
      <p:sp>
        <p:nvSpPr>
          <p:cNvPr id="343" name="Google Shape;343;p36"/>
          <p:cNvSpPr/>
          <p:nvPr/>
        </p:nvSpPr>
        <p:spPr>
          <a:xfrm>
            <a:off x="298300" y="1213300"/>
            <a:ext cx="3455100" cy="326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4" name="Google Shape;344;p36"/>
          <p:cNvSpPr txBox="1"/>
          <p:nvPr>
            <p:ph idx="1" type="body"/>
          </p:nvPr>
        </p:nvSpPr>
        <p:spPr>
          <a:xfrm>
            <a:off x="377800" y="1370375"/>
            <a:ext cx="32961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5" name="Google Shape;345;p36"/>
          <p:cNvSpPr/>
          <p:nvPr/>
        </p:nvSpPr>
        <p:spPr>
          <a:xfrm>
            <a:off x="3753400" y="1213300"/>
            <a:ext cx="34551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6" name="Google Shape;346;p36"/>
          <p:cNvSpPr txBox="1"/>
          <p:nvPr>
            <p:ph idx="2" type="body"/>
          </p:nvPr>
        </p:nvSpPr>
        <p:spPr>
          <a:xfrm>
            <a:off x="3832900" y="1370375"/>
            <a:ext cx="32961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7" name="Google Shape;347;p3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8" name="Google Shape;348;p3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49" name="Google Shape;349;p36"/>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0" name="Google Shape;350;p3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4_1_1">
    <p:spTree>
      <p:nvGrpSpPr>
        <p:cNvPr id="351" name="Shape 351"/>
        <p:cNvGrpSpPr/>
        <p:nvPr/>
      </p:nvGrpSpPr>
      <p:grpSpPr>
        <a:xfrm>
          <a:off x="0" y="0"/>
          <a:ext cx="0" cy="0"/>
          <a:chOff x="0" y="0"/>
          <a:chExt cx="0" cy="0"/>
        </a:xfrm>
      </p:grpSpPr>
      <p:sp>
        <p:nvSpPr>
          <p:cNvPr id="352" name="Google Shape;352;p3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3" name="Google Shape;353;p3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54" name="Google Shape;354;p37"/>
          <p:cNvSpPr/>
          <p:nvPr/>
        </p:nvSpPr>
        <p:spPr>
          <a:xfrm>
            <a:off x="298300" y="301050"/>
            <a:ext cx="5585100" cy="606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5" name="Google Shape;355;p3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5">
    <p:spTree>
      <p:nvGrpSpPr>
        <p:cNvPr id="356" name="Shape 356"/>
        <p:cNvGrpSpPr/>
        <p:nvPr/>
      </p:nvGrpSpPr>
      <p:grpSpPr>
        <a:xfrm>
          <a:off x="0" y="0"/>
          <a:ext cx="0" cy="0"/>
          <a:chOff x="0" y="0"/>
          <a:chExt cx="0" cy="0"/>
        </a:xfrm>
      </p:grpSpPr>
      <p:sp>
        <p:nvSpPr>
          <p:cNvPr id="357" name="Google Shape;357;p38"/>
          <p:cNvSpPr/>
          <p:nvPr/>
        </p:nvSpPr>
        <p:spPr>
          <a:xfrm>
            <a:off x="298862" y="1213300"/>
            <a:ext cx="42042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8" name="Google Shape;358;p38"/>
          <p:cNvSpPr txBox="1"/>
          <p:nvPr>
            <p:ph idx="1" type="body"/>
          </p:nvPr>
        </p:nvSpPr>
        <p:spPr>
          <a:xfrm>
            <a:off x="370550" y="1290925"/>
            <a:ext cx="4060800" cy="307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9" name="Google Shape;359;p3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0" name="Google Shape;360;p3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61" name="Google Shape;361;p38"/>
          <p:cNvSpPr/>
          <p:nvPr/>
        </p:nvSpPr>
        <p:spPr>
          <a:xfrm>
            <a:off x="298300" y="301050"/>
            <a:ext cx="42363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2" name="Google Shape;362;p38"/>
          <p:cNvSpPr txBox="1"/>
          <p:nvPr>
            <p:ph type="title"/>
          </p:nvPr>
        </p:nvSpPr>
        <p:spPr>
          <a:xfrm>
            <a:off x="279177" y="338025"/>
            <a:ext cx="42042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6">
    <p:spTree>
      <p:nvGrpSpPr>
        <p:cNvPr id="363" name="Shape 363"/>
        <p:cNvGrpSpPr/>
        <p:nvPr/>
      </p:nvGrpSpPr>
      <p:grpSpPr>
        <a:xfrm>
          <a:off x="0" y="0"/>
          <a:ext cx="0" cy="0"/>
          <a:chOff x="0" y="0"/>
          <a:chExt cx="0" cy="0"/>
        </a:xfrm>
      </p:grpSpPr>
      <p:sp>
        <p:nvSpPr>
          <p:cNvPr id="364" name="Google Shape;364;p39"/>
          <p:cNvSpPr/>
          <p:nvPr/>
        </p:nvSpPr>
        <p:spPr>
          <a:xfrm>
            <a:off x="1172300" y="1667975"/>
            <a:ext cx="5841600" cy="16398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5" name="Google Shape;365;p39"/>
          <p:cNvSpPr/>
          <p:nvPr/>
        </p:nvSpPr>
        <p:spPr>
          <a:xfrm>
            <a:off x="7013875" y="2761675"/>
            <a:ext cx="5940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6" name="Google Shape;366;p39"/>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7" name="Google Shape;367;p39"/>
          <p:cNvSpPr/>
          <p:nvPr/>
        </p:nvSpPr>
        <p:spPr>
          <a:xfrm>
            <a:off x="643300" y="1667975"/>
            <a:ext cx="528900" cy="5289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8" name="Google Shape;368;p3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9" name="Google Shape;369;p3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7">
    <p:spTree>
      <p:nvGrpSpPr>
        <p:cNvPr id="370" name="Shape 370"/>
        <p:cNvGrpSpPr/>
        <p:nvPr/>
      </p:nvGrpSpPr>
      <p:grpSpPr>
        <a:xfrm>
          <a:off x="0" y="0"/>
          <a:ext cx="0" cy="0"/>
          <a:chOff x="0" y="0"/>
          <a:chExt cx="0" cy="0"/>
        </a:xfrm>
      </p:grpSpPr>
      <p:sp>
        <p:nvSpPr>
          <p:cNvPr id="371" name="Google Shape;371;p40"/>
          <p:cNvSpPr/>
          <p:nvPr/>
        </p:nvSpPr>
        <p:spPr>
          <a:xfrm>
            <a:off x="1172300" y="2775600"/>
            <a:ext cx="2953200" cy="8907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2" name="Google Shape;372;p40"/>
          <p:cNvSpPr/>
          <p:nvPr/>
        </p:nvSpPr>
        <p:spPr>
          <a:xfrm>
            <a:off x="1172300" y="1477197"/>
            <a:ext cx="5841600" cy="1298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3" name="Google Shape;373;p40"/>
          <p:cNvSpPr/>
          <p:nvPr/>
        </p:nvSpPr>
        <p:spPr>
          <a:xfrm>
            <a:off x="4125500" y="2775588"/>
            <a:ext cx="5940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4" name="Google Shape;374;p40"/>
          <p:cNvSpPr txBox="1"/>
          <p:nvPr>
            <p:ph type="title"/>
          </p:nvPr>
        </p:nvSpPr>
        <p:spPr>
          <a:xfrm>
            <a:off x="1227050" y="1551048"/>
            <a:ext cx="5732100" cy="11715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5" name="Google Shape;375;p40"/>
          <p:cNvSpPr txBox="1"/>
          <p:nvPr>
            <p:ph idx="1" type="subTitle"/>
          </p:nvPr>
        </p:nvSpPr>
        <p:spPr>
          <a:xfrm>
            <a:off x="1240100" y="2837775"/>
            <a:ext cx="2832300" cy="7476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4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7" name="Google Shape;377;p4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78" name="Google Shape;378;p40"/>
          <p:cNvSpPr txBox="1"/>
          <p:nvPr>
            <p:ph idx="2" type="body"/>
          </p:nvPr>
        </p:nvSpPr>
        <p:spPr>
          <a:xfrm>
            <a:off x="1187325" y="3840875"/>
            <a:ext cx="6892800" cy="101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8">
    <p:spTree>
      <p:nvGrpSpPr>
        <p:cNvPr id="379" name="Shape 379"/>
        <p:cNvGrpSpPr/>
        <p:nvPr/>
      </p:nvGrpSpPr>
      <p:grpSpPr>
        <a:xfrm>
          <a:off x="0" y="0"/>
          <a:ext cx="0" cy="0"/>
          <a:chOff x="0" y="0"/>
          <a:chExt cx="0" cy="0"/>
        </a:xfrm>
      </p:grpSpPr>
      <p:sp>
        <p:nvSpPr>
          <p:cNvPr id="380" name="Google Shape;380;p41"/>
          <p:cNvSpPr txBox="1"/>
          <p:nvPr>
            <p:ph idx="1" type="body"/>
          </p:nvPr>
        </p:nvSpPr>
        <p:spPr>
          <a:xfrm>
            <a:off x="333900" y="1202400"/>
            <a:ext cx="4060800" cy="2738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1" name="Google Shape;381;p4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82" name="Google Shape;382;p4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9">
    <p:spTree>
      <p:nvGrpSpPr>
        <p:cNvPr id="383" name="Shape 383"/>
        <p:cNvGrpSpPr/>
        <p:nvPr/>
      </p:nvGrpSpPr>
      <p:grpSpPr>
        <a:xfrm>
          <a:off x="0" y="0"/>
          <a:ext cx="0" cy="0"/>
          <a:chOff x="0" y="0"/>
          <a:chExt cx="0" cy="0"/>
        </a:xfrm>
      </p:grpSpPr>
      <p:sp>
        <p:nvSpPr>
          <p:cNvPr id="384" name="Google Shape;384;p4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85" name="Google Shape;385;p4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86" name="Google Shape;386;p42"/>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87" name="Google Shape;387;p4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8" name="Google Shape;388;p42"/>
          <p:cNvSpPr txBox="1"/>
          <p:nvPr>
            <p:ph idx="1" type="body"/>
          </p:nvPr>
        </p:nvSpPr>
        <p:spPr>
          <a:xfrm>
            <a:off x="333900" y="1202400"/>
            <a:ext cx="4060800" cy="2738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0">
    <p:spTree>
      <p:nvGrpSpPr>
        <p:cNvPr id="389" name="Shape 389"/>
        <p:cNvGrpSpPr/>
        <p:nvPr/>
      </p:nvGrpSpPr>
      <p:grpSpPr>
        <a:xfrm>
          <a:off x="0" y="0"/>
          <a:ext cx="0" cy="0"/>
          <a:chOff x="0" y="0"/>
          <a:chExt cx="0" cy="0"/>
        </a:xfrm>
      </p:grpSpPr>
      <p:sp>
        <p:nvSpPr>
          <p:cNvPr id="390" name="Google Shape;390;p43"/>
          <p:cNvSpPr txBox="1"/>
          <p:nvPr>
            <p:ph idx="1" type="subTitle"/>
          </p:nvPr>
        </p:nvSpPr>
        <p:spPr>
          <a:xfrm>
            <a:off x="317500" y="12514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1" name="Google Shape;391;p43"/>
          <p:cNvSpPr txBox="1"/>
          <p:nvPr>
            <p:ph idx="2" type="subTitle"/>
          </p:nvPr>
        </p:nvSpPr>
        <p:spPr>
          <a:xfrm>
            <a:off x="4421675" y="12514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2" name="Google Shape;392;p43"/>
          <p:cNvSpPr txBox="1"/>
          <p:nvPr>
            <p:ph idx="3" type="subTitle"/>
          </p:nvPr>
        </p:nvSpPr>
        <p:spPr>
          <a:xfrm>
            <a:off x="317500" y="23000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43"/>
          <p:cNvSpPr txBox="1"/>
          <p:nvPr>
            <p:ph idx="4" type="subTitle"/>
          </p:nvPr>
        </p:nvSpPr>
        <p:spPr>
          <a:xfrm>
            <a:off x="4421675" y="23000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4" name="Google Shape;394;p43"/>
          <p:cNvSpPr txBox="1"/>
          <p:nvPr>
            <p:ph idx="5" type="subTitle"/>
          </p:nvPr>
        </p:nvSpPr>
        <p:spPr>
          <a:xfrm>
            <a:off x="317500" y="33486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5" name="Google Shape;395;p43"/>
          <p:cNvSpPr txBox="1"/>
          <p:nvPr>
            <p:ph idx="6" type="subTitle"/>
          </p:nvPr>
        </p:nvSpPr>
        <p:spPr>
          <a:xfrm>
            <a:off x="4421675" y="33486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43"/>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97" name="Google Shape;397;p4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98" name="Google Shape;398;p43"/>
          <p:cNvSpPr/>
          <p:nvPr/>
        </p:nvSpPr>
        <p:spPr>
          <a:xfrm>
            <a:off x="298300" y="301050"/>
            <a:ext cx="5585100" cy="606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99" name="Google Shape;399;p43"/>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1">
    <p:spTree>
      <p:nvGrpSpPr>
        <p:cNvPr id="400" name="Shape 400"/>
        <p:cNvGrpSpPr/>
        <p:nvPr/>
      </p:nvGrpSpPr>
      <p:grpSpPr>
        <a:xfrm>
          <a:off x="0" y="0"/>
          <a:ext cx="0" cy="0"/>
          <a:chOff x="0" y="0"/>
          <a:chExt cx="0" cy="0"/>
        </a:xfrm>
      </p:grpSpPr>
      <p:sp>
        <p:nvSpPr>
          <p:cNvPr id="401" name="Google Shape;401;p44"/>
          <p:cNvSpPr/>
          <p:nvPr/>
        </p:nvSpPr>
        <p:spPr>
          <a:xfrm>
            <a:off x="292600" y="1214724"/>
            <a:ext cx="4239000" cy="2501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2" name="Google Shape;402;p44"/>
          <p:cNvSpPr/>
          <p:nvPr>
            <p:ph idx="2" type="pic"/>
          </p:nvPr>
        </p:nvSpPr>
        <p:spPr>
          <a:xfrm>
            <a:off x="4531775" y="1221524"/>
            <a:ext cx="4302600" cy="3635100"/>
          </a:xfrm>
          <a:prstGeom prst="rect">
            <a:avLst/>
          </a:prstGeom>
          <a:noFill/>
          <a:ln cap="flat" cmpd="sng" w="19050">
            <a:solidFill>
              <a:schemeClr val="dk1"/>
            </a:solidFill>
            <a:prstDash val="solid"/>
            <a:round/>
            <a:headEnd len="sm" w="sm" type="none"/>
            <a:tailEnd len="sm" w="sm" type="none"/>
          </a:ln>
        </p:spPr>
      </p:sp>
      <p:sp>
        <p:nvSpPr>
          <p:cNvPr id="403" name="Google Shape;403;p44"/>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4" name="Google Shape;404;p4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5" name="Google Shape;405;p4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06" name="Google Shape;406;p44"/>
          <p:cNvSpPr/>
          <p:nvPr/>
        </p:nvSpPr>
        <p:spPr>
          <a:xfrm>
            <a:off x="298300" y="301050"/>
            <a:ext cx="55851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7" name="Google Shape;407;p44"/>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2">
    <p:spTree>
      <p:nvGrpSpPr>
        <p:cNvPr id="408" name="Shape 408"/>
        <p:cNvGrpSpPr/>
        <p:nvPr/>
      </p:nvGrpSpPr>
      <p:grpSpPr>
        <a:xfrm>
          <a:off x="0" y="0"/>
          <a:ext cx="0" cy="0"/>
          <a:chOff x="0" y="0"/>
          <a:chExt cx="0" cy="0"/>
        </a:xfrm>
      </p:grpSpPr>
      <p:sp>
        <p:nvSpPr>
          <p:cNvPr id="409" name="Google Shape;409;p45"/>
          <p:cNvSpPr/>
          <p:nvPr/>
        </p:nvSpPr>
        <p:spPr>
          <a:xfrm>
            <a:off x="290556" y="1213300"/>
            <a:ext cx="40176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0" name="Google Shape;410;p45"/>
          <p:cNvSpPr txBox="1"/>
          <p:nvPr>
            <p:ph idx="1" type="body"/>
          </p:nvPr>
        </p:nvSpPr>
        <p:spPr>
          <a:xfrm>
            <a:off x="416145" y="2078725"/>
            <a:ext cx="37665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1" name="Google Shape;411;p45"/>
          <p:cNvSpPr/>
          <p:nvPr/>
        </p:nvSpPr>
        <p:spPr>
          <a:xfrm>
            <a:off x="4308218" y="1213300"/>
            <a:ext cx="40176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2" name="Google Shape;412;p45"/>
          <p:cNvSpPr txBox="1"/>
          <p:nvPr>
            <p:ph idx="2" type="body"/>
          </p:nvPr>
        </p:nvSpPr>
        <p:spPr>
          <a:xfrm>
            <a:off x="4433807" y="2078725"/>
            <a:ext cx="37665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3" name="Google Shape;413;p45"/>
          <p:cNvSpPr txBox="1"/>
          <p:nvPr>
            <p:ph idx="3" type="subTitle"/>
          </p:nvPr>
        </p:nvSpPr>
        <p:spPr>
          <a:xfrm>
            <a:off x="416145" y="1328375"/>
            <a:ext cx="37665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4" name="Google Shape;414;p45"/>
          <p:cNvSpPr txBox="1"/>
          <p:nvPr>
            <p:ph idx="4" type="subTitle"/>
          </p:nvPr>
        </p:nvSpPr>
        <p:spPr>
          <a:xfrm>
            <a:off x="4433807" y="1328375"/>
            <a:ext cx="37665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5" name="Google Shape;415;p4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6" name="Google Shape;416;p4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17" name="Google Shape;417;p45"/>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8" name="Google Shape;418;p4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3">
    <p:spTree>
      <p:nvGrpSpPr>
        <p:cNvPr id="419" name="Shape 419"/>
        <p:cNvGrpSpPr/>
        <p:nvPr/>
      </p:nvGrpSpPr>
      <p:grpSpPr>
        <a:xfrm>
          <a:off x="0" y="0"/>
          <a:ext cx="0" cy="0"/>
          <a:chOff x="0" y="0"/>
          <a:chExt cx="0" cy="0"/>
        </a:xfrm>
      </p:grpSpPr>
      <p:sp>
        <p:nvSpPr>
          <p:cNvPr id="420" name="Google Shape;420;p46"/>
          <p:cNvSpPr/>
          <p:nvPr/>
        </p:nvSpPr>
        <p:spPr>
          <a:xfrm>
            <a:off x="290556" y="1213300"/>
            <a:ext cx="28455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21" name="Google Shape;421;p46"/>
          <p:cNvSpPr txBox="1"/>
          <p:nvPr>
            <p:ph idx="1" type="body"/>
          </p:nvPr>
        </p:nvSpPr>
        <p:spPr>
          <a:xfrm>
            <a:off x="379498" y="2078725"/>
            <a:ext cx="26673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2" name="Google Shape;422;p46"/>
          <p:cNvSpPr/>
          <p:nvPr/>
        </p:nvSpPr>
        <p:spPr>
          <a:xfrm>
            <a:off x="3135874" y="1213300"/>
            <a:ext cx="28455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23" name="Google Shape;423;p46"/>
          <p:cNvSpPr txBox="1"/>
          <p:nvPr>
            <p:ph idx="2" type="body"/>
          </p:nvPr>
        </p:nvSpPr>
        <p:spPr>
          <a:xfrm>
            <a:off x="3224816" y="2078725"/>
            <a:ext cx="26673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4" name="Google Shape;424;p46"/>
          <p:cNvSpPr txBox="1"/>
          <p:nvPr>
            <p:ph idx="3" type="subTitle"/>
          </p:nvPr>
        </p:nvSpPr>
        <p:spPr>
          <a:xfrm>
            <a:off x="379498" y="1328375"/>
            <a:ext cx="26673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5" name="Google Shape;425;p46"/>
          <p:cNvSpPr txBox="1"/>
          <p:nvPr>
            <p:ph idx="4" type="subTitle"/>
          </p:nvPr>
        </p:nvSpPr>
        <p:spPr>
          <a:xfrm>
            <a:off x="3224816" y="1328375"/>
            <a:ext cx="26673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6" name="Google Shape;426;p46"/>
          <p:cNvSpPr/>
          <p:nvPr/>
        </p:nvSpPr>
        <p:spPr>
          <a:xfrm>
            <a:off x="5981304" y="1213300"/>
            <a:ext cx="28455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27" name="Google Shape;427;p46"/>
          <p:cNvSpPr txBox="1"/>
          <p:nvPr>
            <p:ph idx="5" type="body"/>
          </p:nvPr>
        </p:nvSpPr>
        <p:spPr>
          <a:xfrm>
            <a:off x="6070247" y="2078725"/>
            <a:ext cx="26673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8" name="Google Shape;428;p46"/>
          <p:cNvSpPr txBox="1"/>
          <p:nvPr>
            <p:ph idx="6" type="subTitle"/>
          </p:nvPr>
        </p:nvSpPr>
        <p:spPr>
          <a:xfrm>
            <a:off x="6070247" y="1328375"/>
            <a:ext cx="26673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9" name="Google Shape;429;p4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0" name="Google Shape;430;p4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31" name="Google Shape;431;p46"/>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2" name="Google Shape;432;p4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14">
    <p:spTree>
      <p:nvGrpSpPr>
        <p:cNvPr id="433" name="Shape 433"/>
        <p:cNvGrpSpPr/>
        <p:nvPr/>
      </p:nvGrpSpPr>
      <p:grpSpPr>
        <a:xfrm>
          <a:off x="0" y="0"/>
          <a:ext cx="0" cy="0"/>
          <a:chOff x="0" y="0"/>
          <a:chExt cx="0" cy="0"/>
        </a:xfrm>
      </p:grpSpPr>
      <p:sp>
        <p:nvSpPr>
          <p:cNvPr id="434" name="Google Shape;434;p47"/>
          <p:cNvSpPr/>
          <p:nvPr/>
        </p:nvSpPr>
        <p:spPr>
          <a:xfrm>
            <a:off x="292600" y="1213300"/>
            <a:ext cx="21327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5" name="Google Shape;435;p47"/>
          <p:cNvSpPr txBox="1"/>
          <p:nvPr>
            <p:ph idx="1" type="body"/>
          </p:nvPr>
        </p:nvSpPr>
        <p:spPr>
          <a:xfrm>
            <a:off x="388220" y="20640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6" name="Google Shape;436;p47"/>
          <p:cNvSpPr/>
          <p:nvPr/>
        </p:nvSpPr>
        <p:spPr>
          <a:xfrm>
            <a:off x="2425130" y="1213300"/>
            <a:ext cx="21327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7" name="Google Shape;437;p47"/>
          <p:cNvSpPr txBox="1"/>
          <p:nvPr>
            <p:ph idx="2" type="body"/>
          </p:nvPr>
        </p:nvSpPr>
        <p:spPr>
          <a:xfrm>
            <a:off x="2524606" y="20738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8" name="Google Shape;438;p47"/>
          <p:cNvSpPr txBox="1"/>
          <p:nvPr>
            <p:ph idx="3" type="subTitle"/>
          </p:nvPr>
        </p:nvSpPr>
        <p:spPr>
          <a:xfrm>
            <a:off x="395987" y="13136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9" name="Google Shape;439;p47"/>
          <p:cNvSpPr txBox="1"/>
          <p:nvPr>
            <p:ph idx="4" type="subTitle"/>
          </p:nvPr>
        </p:nvSpPr>
        <p:spPr>
          <a:xfrm>
            <a:off x="2524607" y="13234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0" name="Google Shape;440;p47"/>
          <p:cNvSpPr/>
          <p:nvPr/>
        </p:nvSpPr>
        <p:spPr>
          <a:xfrm>
            <a:off x="4557594" y="1213300"/>
            <a:ext cx="21327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1" name="Google Shape;441;p47"/>
          <p:cNvSpPr txBox="1"/>
          <p:nvPr>
            <p:ph idx="5" type="body"/>
          </p:nvPr>
        </p:nvSpPr>
        <p:spPr>
          <a:xfrm>
            <a:off x="4657139" y="20738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2" name="Google Shape;442;p47"/>
          <p:cNvSpPr/>
          <p:nvPr/>
        </p:nvSpPr>
        <p:spPr>
          <a:xfrm>
            <a:off x="6690125" y="1213300"/>
            <a:ext cx="2132700" cy="326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3" name="Google Shape;443;p47"/>
          <p:cNvSpPr txBox="1"/>
          <p:nvPr>
            <p:ph idx="6" type="body"/>
          </p:nvPr>
        </p:nvSpPr>
        <p:spPr>
          <a:xfrm>
            <a:off x="6789589" y="20738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4" name="Google Shape;444;p47"/>
          <p:cNvSpPr txBox="1"/>
          <p:nvPr>
            <p:ph idx="7" type="subTitle"/>
          </p:nvPr>
        </p:nvSpPr>
        <p:spPr>
          <a:xfrm>
            <a:off x="4657140" y="13234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47"/>
          <p:cNvSpPr txBox="1"/>
          <p:nvPr>
            <p:ph idx="8" type="subTitle"/>
          </p:nvPr>
        </p:nvSpPr>
        <p:spPr>
          <a:xfrm>
            <a:off x="6789588" y="13234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6" name="Google Shape;446;p4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7" name="Google Shape;447;p4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48" name="Google Shape;448;p47"/>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9" name="Google Shape;449;p4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5">
    <p:spTree>
      <p:nvGrpSpPr>
        <p:cNvPr id="450" name="Shape 450"/>
        <p:cNvGrpSpPr/>
        <p:nvPr/>
      </p:nvGrpSpPr>
      <p:grpSpPr>
        <a:xfrm>
          <a:off x="0" y="0"/>
          <a:ext cx="0" cy="0"/>
          <a:chOff x="0" y="0"/>
          <a:chExt cx="0" cy="0"/>
        </a:xfrm>
      </p:grpSpPr>
      <p:sp>
        <p:nvSpPr>
          <p:cNvPr id="451" name="Google Shape;451;p48"/>
          <p:cNvSpPr/>
          <p:nvPr>
            <p:ph idx="2" type="pic"/>
          </p:nvPr>
        </p:nvSpPr>
        <p:spPr>
          <a:xfrm>
            <a:off x="332000" y="1102925"/>
            <a:ext cx="6915000" cy="3725400"/>
          </a:xfrm>
          <a:prstGeom prst="rect">
            <a:avLst/>
          </a:prstGeom>
          <a:noFill/>
          <a:ln cap="flat" cmpd="sng" w="19050">
            <a:solidFill>
              <a:schemeClr val="dk1"/>
            </a:solidFill>
            <a:prstDash val="solid"/>
            <a:round/>
            <a:headEnd len="sm" w="sm" type="none"/>
            <a:tailEnd len="sm" w="sm" type="none"/>
          </a:ln>
        </p:spPr>
      </p:sp>
      <p:sp>
        <p:nvSpPr>
          <p:cNvPr id="452" name="Google Shape;452;p48"/>
          <p:cNvSpPr/>
          <p:nvPr/>
        </p:nvSpPr>
        <p:spPr>
          <a:xfrm>
            <a:off x="7236337" y="1102925"/>
            <a:ext cx="1097400" cy="4605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3" name="Google Shape;453;p4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4" name="Google Shape;454;p4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55" name="Google Shape;455;p48"/>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6" name="Google Shape;456;p48"/>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6">
    <p:spTree>
      <p:nvGrpSpPr>
        <p:cNvPr id="457" name="Shape 457"/>
        <p:cNvGrpSpPr/>
        <p:nvPr/>
      </p:nvGrpSpPr>
      <p:grpSpPr>
        <a:xfrm>
          <a:off x="0" y="0"/>
          <a:ext cx="0" cy="0"/>
          <a:chOff x="0" y="0"/>
          <a:chExt cx="0" cy="0"/>
        </a:xfrm>
      </p:grpSpPr>
      <p:sp>
        <p:nvSpPr>
          <p:cNvPr id="458" name="Google Shape;458;p49"/>
          <p:cNvSpPr/>
          <p:nvPr/>
        </p:nvSpPr>
        <p:spPr>
          <a:xfrm>
            <a:off x="299641" y="301944"/>
            <a:ext cx="2757300" cy="10122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9" name="Google Shape;459;p49"/>
          <p:cNvSpPr/>
          <p:nvPr/>
        </p:nvSpPr>
        <p:spPr>
          <a:xfrm>
            <a:off x="298987" y="3164944"/>
            <a:ext cx="2763300" cy="1683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60" name="Google Shape;460;p49"/>
          <p:cNvSpPr txBox="1"/>
          <p:nvPr>
            <p:ph type="title"/>
          </p:nvPr>
        </p:nvSpPr>
        <p:spPr>
          <a:xfrm>
            <a:off x="276860" y="334005"/>
            <a:ext cx="2729700" cy="11349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1" name="Google Shape;461;p49"/>
          <p:cNvSpPr txBox="1"/>
          <p:nvPr>
            <p:ph idx="1" type="subTitle"/>
          </p:nvPr>
        </p:nvSpPr>
        <p:spPr>
          <a:xfrm>
            <a:off x="335627" y="3143713"/>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2" name="Google Shape;462;p49"/>
          <p:cNvSpPr/>
          <p:nvPr/>
        </p:nvSpPr>
        <p:spPr>
          <a:xfrm>
            <a:off x="3055339" y="3164944"/>
            <a:ext cx="2757300" cy="16836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63" name="Google Shape;463;p49"/>
          <p:cNvSpPr/>
          <p:nvPr>
            <p:ph idx="2" type="pic"/>
          </p:nvPr>
        </p:nvSpPr>
        <p:spPr>
          <a:xfrm>
            <a:off x="305510" y="1313560"/>
            <a:ext cx="2746200" cy="1841700"/>
          </a:xfrm>
          <a:prstGeom prst="rect">
            <a:avLst/>
          </a:prstGeom>
          <a:noFill/>
          <a:ln cap="flat" cmpd="sng" w="19050">
            <a:solidFill>
              <a:schemeClr val="dk1"/>
            </a:solidFill>
            <a:prstDash val="solid"/>
            <a:round/>
            <a:headEnd len="sm" w="sm" type="none"/>
            <a:tailEnd len="sm" w="sm" type="none"/>
          </a:ln>
        </p:spPr>
      </p:sp>
      <p:sp>
        <p:nvSpPr>
          <p:cNvPr id="464" name="Google Shape;464;p49"/>
          <p:cNvSpPr txBox="1"/>
          <p:nvPr>
            <p:ph idx="3" type="subTitle"/>
          </p:nvPr>
        </p:nvSpPr>
        <p:spPr>
          <a:xfrm>
            <a:off x="3085572" y="3143713"/>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5" name="Google Shape;465;p49"/>
          <p:cNvSpPr txBox="1"/>
          <p:nvPr>
            <p:ph idx="4" type="body"/>
          </p:nvPr>
        </p:nvSpPr>
        <p:spPr>
          <a:xfrm>
            <a:off x="329783" y="3743746"/>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6" name="Google Shape;466;p49"/>
          <p:cNvSpPr txBox="1"/>
          <p:nvPr>
            <p:ph idx="5" type="body"/>
          </p:nvPr>
        </p:nvSpPr>
        <p:spPr>
          <a:xfrm>
            <a:off x="3088466" y="3743746"/>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7" name="Google Shape;467;p49"/>
          <p:cNvSpPr/>
          <p:nvPr/>
        </p:nvSpPr>
        <p:spPr>
          <a:xfrm>
            <a:off x="3062463" y="809593"/>
            <a:ext cx="1136400" cy="503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68" name="Google Shape;468;p49"/>
          <p:cNvSpPr/>
          <p:nvPr>
            <p:ph idx="6" type="pic"/>
          </p:nvPr>
        </p:nvSpPr>
        <p:spPr>
          <a:xfrm>
            <a:off x="3063994" y="1313560"/>
            <a:ext cx="2746200" cy="1841700"/>
          </a:xfrm>
          <a:prstGeom prst="rect">
            <a:avLst/>
          </a:prstGeom>
          <a:noFill/>
          <a:ln cap="flat" cmpd="sng" w="19050">
            <a:solidFill>
              <a:schemeClr val="dk1"/>
            </a:solidFill>
            <a:prstDash val="solid"/>
            <a:round/>
            <a:headEnd len="sm" w="sm" type="none"/>
            <a:tailEnd len="sm" w="sm" type="none"/>
          </a:ln>
        </p:spPr>
      </p:sp>
      <p:sp>
        <p:nvSpPr>
          <p:cNvPr id="469" name="Google Shape;469;p4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0" name="Google Shape;470;p4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7">
    <p:spTree>
      <p:nvGrpSpPr>
        <p:cNvPr id="471" name="Shape 471"/>
        <p:cNvGrpSpPr/>
        <p:nvPr/>
      </p:nvGrpSpPr>
      <p:grpSpPr>
        <a:xfrm>
          <a:off x="0" y="0"/>
          <a:ext cx="0" cy="0"/>
          <a:chOff x="0" y="0"/>
          <a:chExt cx="0" cy="0"/>
        </a:xfrm>
      </p:grpSpPr>
      <p:sp>
        <p:nvSpPr>
          <p:cNvPr id="472" name="Google Shape;472;p50"/>
          <p:cNvSpPr/>
          <p:nvPr/>
        </p:nvSpPr>
        <p:spPr>
          <a:xfrm>
            <a:off x="298192" y="301228"/>
            <a:ext cx="2757300" cy="10122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3" name="Google Shape;473;p50"/>
          <p:cNvSpPr/>
          <p:nvPr/>
        </p:nvSpPr>
        <p:spPr>
          <a:xfrm>
            <a:off x="297538" y="3164228"/>
            <a:ext cx="2763300" cy="1683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4" name="Google Shape;474;p50"/>
          <p:cNvSpPr txBox="1"/>
          <p:nvPr>
            <p:ph idx="1" type="subTitle"/>
          </p:nvPr>
        </p:nvSpPr>
        <p:spPr>
          <a:xfrm>
            <a:off x="334178" y="3142997"/>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5" name="Google Shape;475;p50"/>
          <p:cNvSpPr/>
          <p:nvPr/>
        </p:nvSpPr>
        <p:spPr>
          <a:xfrm>
            <a:off x="3053889" y="3164228"/>
            <a:ext cx="2757300" cy="16836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6" name="Google Shape;476;p50"/>
          <p:cNvSpPr txBox="1"/>
          <p:nvPr>
            <p:ph type="title"/>
          </p:nvPr>
        </p:nvSpPr>
        <p:spPr>
          <a:xfrm>
            <a:off x="276860" y="334005"/>
            <a:ext cx="2729700" cy="11349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7" name="Google Shape;477;p50"/>
          <p:cNvSpPr/>
          <p:nvPr>
            <p:ph idx="2" type="pic"/>
          </p:nvPr>
        </p:nvSpPr>
        <p:spPr>
          <a:xfrm>
            <a:off x="304061" y="1312844"/>
            <a:ext cx="2746200" cy="1841700"/>
          </a:xfrm>
          <a:prstGeom prst="rect">
            <a:avLst/>
          </a:prstGeom>
          <a:noFill/>
          <a:ln cap="flat" cmpd="sng" w="19050">
            <a:solidFill>
              <a:schemeClr val="dk1"/>
            </a:solidFill>
            <a:prstDash val="solid"/>
            <a:round/>
            <a:headEnd len="sm" w="sm" type="none"/>
            <a:tailEnd len="sm" w="sm" type="none"/>
          </a:ln>
        </p:spPr>
      </p:sp>
      <p:sp>
        <p:nvSpPr>
          <p:cNvPr id="478" name="Google Shape;478;p50"/>
          <p:cNvSpPr txBox="1"/>
          <p:nvPr>
            <p:ph idx="3" type="subTitle"/>
          </p:nvPr>
        </p:nvSpPr>
        <p:spPr>
          <a:xfrm>
            <a:off x="3084123" y="3142997"/>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9" name="Google Shape;479;p50"/>
          <p:cNvSpPr txBox="1"/>
          <p:nvPr>
            <p:ph idx="4" type="body"/>
          </p:nvPr>
        </p:nvSpPr>
        <p:spPr>
          <a:xfrm>
            <a:off x="328334" y="3743030"/>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0" name="Google Shape;480;p50"/>
          <p:cNvSpPr txBox="1"/>
          <p:nvPr>
            <p:ph idx="5" type="body"/>
          </p:nvPr>
        </p:nvSpPr>
        <p:spPr>
          <a:xfrm>
            <a:off x="3087016" y="3743030"/>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1" name="Google Shape;481;p50"/>
          <p:cNvSpPr/>
          <p:nvPr/>
        </p:nvSpPr>
        <p:spPr>
          <a:xfrm>
            <a:off x="3061014" y="808877"/>
            <a:ext cx="1136400" cy="503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82" name="Google Shape;482;p50"/>
          <p:cNvSpPr/>
          <p:nvPr>
            <p:ph idx="6" type="pic"/>
          </p:nvPr>
        </p:nvSpPr>
        <p:spPr>
          <a:xfrm>
            <a:off x="3062545" y="1312844"/>
            <a:ext cx="2746200" cy="1841700"/>
          </a:xfrm>
          <a:prstGeom prst="rect">
            <a:avLst/>
          </a:prstGeom>
          <a:noFill/>
          <a:ln cap="flat" cmpd="sng" w="19050">
            <a:solidFill>
              <a:schemeClr val="dk1"/>
            </a:solidFill>
            <a:prstDash val="solid"/>
            <a:round/>
            <a:headEnd len="sm" w="sm" type="none"/>
            <a:tailEnd len="sm" w="sm" type="none"/>
          </a:ln>
        </p:spPr>
      </p:sp>
      <p:sp>
        <p:nvSpPr>
          <p:cNvPr id="483" name="Google Shape;483;p5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84" name="Google Shape;484;p5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85" name="Google Shape;485;p50"/>
          <p:cNvSpPr/>
          <p:nvPr/>
        </p:nvSpPr>
        <p:spPr>
          <a:xfrm>
            <a:off x="5811189" y="3164228"/>
            <a:ext cx="2757300" cy="1683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86" name="Google Shape;486;p50"/>
          <p:cNvSpPr txBox="1"/>
          <p:nvPr>
            <p:ph idx="7" type="subTitle"/>
          </p:nvPr>
        </p:nvSpPr>
        <p:spPr>
          <a:xfrm>
            <a:off x="5841423" y="3142997"/>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7" name="Google Shape;487;p50"/>
          <p:cNvSpPr txBox="1"/>
          <p:nvPr>
            <p:ph idx="8" type="body"/>
          </p:nvPr>
        </p:nvSpPr>
        <p:spPr>
          <a:xfrm>
            <a:off x="5844316" y="3743030"/>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8" name="Google Shape;488;p50"/>
          <p:cNvSpPr/>
          <p:nvPr>
            <p:ph idx="9" type="pic"/>
          </p:nvPr>
        </p:nvSpPr>
        <p:spPr>
          <a:xfrm>
            <a:off x="5819845" y="1312844"/>
            <a:ext cx="2746200" cy="18417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8">
    <p:spTree>
      <p:nvGrpSpPr>
        <p:cNvPr id="489" name="Shape 489"/>
        <p:cNvGrpSpPr/>
        <p:nvPr/>
      </p:nvGrpSpPr>
      <p:grpSpPr>
        <a:xfrm>
          <a:off x="0" y="0"/>
          <a:ext cx="0" cy="0"/>
          <a:chOff x="0" y="0"/>
          <a:chExt cx="0" cy="0"/>
        </a:xfrm>
      </p:grpSpPr>
      <p:sp>
        <p:nvSpPr>
          <p:cNvPr id="490" name="Google Shape;490;p51"/>
          <p:cNvSpPr/>
          <p:nvPr>
            <p:ph idx="2" type="pic"/>
          </p:nvPr>
        </p:nvSpPr>
        <p:spPr>
          <a:xfrm>
            <a:off x="317500" y="1104900"/>
            <a:ext cx="8521800" cy="3733800"/>
          </a:xfrm>
          <a:prstGeom prst="rect">
            <a:avLst/>
          </a:prstGeom>
          <a:noFill/>
          <a:ln cap="flat" cmpd="sng" w="19050">
            <a:solidFill>
              <a:schemeClr val="dk1"/>
            </a:solidFill>
            <a:prstDash val="solid"/>
            <a:round/>
            <a:headEnd len="sm" w="sm" type="none"/>
            <a:tailEnd len="sm" w="sm" type="none"/>
          </a:ln>
        </p:spPr>
      </p:sp>
      <p:sp>
        <p:nvSpPr>
          <p:cNvPr id="491" name="Google Shape;491;p5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92" name="Google Shape;492;p5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9">
    <p:spTree>
      <p:nvGrpSpPr>
        <p:cNvPr id="493" name="Shape 493"/>
        <p:cNvGrpSpPr/>
        <p:nvPr/>
      </p:nvGrpSpPr>
      <p:grpSpPr>
        <a:xfrm>
          <a:off x="0" y="0"/>
          <a:ext cx="0" cy="0"/>
          <a:chOff x="0" y="0"/>
          <a:chExt cx="0" cy="0"/>
        </a:xfrm>
      </p:grpSpPr>
      <p:sp>
        <p:nvSpPr>
          <p:cNvPr id="494" name="Google Shape;494;p52"/>
          <p:cNvSpPr/>
          <p:nvPr>
            <p:ph idx="2" type="pic"/>
          </p:nvPr>
        </p:nvSpPr>
        <p:spPr>
          <a:xfrm>
            <a:off x="340412" y="3044150"/>
            <a:ext cx="2087400" cy="1769100"/>
          </a:xfrm>
          <a:prstGeom prst="rect">
            <a:avLst/>
          </a:prstGeom>
          <a:noFill/>
          <a:ln cap="flat" cmpd="sng" w="19050">
            <a:solidFill>
              <a:schemeClr val="dk1"/>
            </a:solidFill>
            <a:prstDash val="solid"/>
            <a:round/>
            <a:headEnd len="sm" w="sm" type="none"/>
            <a:tailEnd len="sm" w="sm" type="none"/>
          </a:ln>
        </p:spPr>
      </p:sp>
      <p:sp>
        <p:nvSpPr>
          <p:cNvPr id="495" name="Google Shape;495;p52"/>
          <p:cNvSpPr/>
          <p:nvPr>
            <p:ph idx="3" type="pic"/>
          </p:nvPr>
        </p:nvSpPr>
        <p:spPr>
          <a:xfrm>
            <a:off x="5649300" y="3044303"/>
            <a:ext cx="1190100" cy="1769100"/>
          </a:xfrm>
          <a:prstGeom prst="rect">
            <a:avLst/>
          </a:prstGeom>
          <a:noFill/>
          <a:ln cap="flat" cmpd="sng" w="19050">
            <a:solidFill>
              <a:schemeClr val="dk1"/>
            </a:solidFill>
            <a:prstDash val="solid"/>
            <a:round/>
            <a:headEnd len="sm" w="sm" type="none"/>
            <a:tailEnd len="sm" w="sm" type="none"/>
          </a:ln>
        </p:spPr>
      </p:sp>
      <p:sp>
        <p:nvSpPr>
          <p:cNvPr id="496" name="Google Shape;496;p52"/>
          <p:cNvSpPr/>
          <p:nvPr>
            <p:ph idx="4" type="pic"/>
          </p:nvPr>
        </p:nvSpPr>
        <p:spPr>
          <a:xfrm>
            <a:off x="340400" y="1690778"/>
            <a:ext cx="1416300" cy="1338000"/>
          </a:xfrm>
          <a:prstGeom prst="rect">
            <a:avLst/>
          </a:prstGeom>
          <a:noFill/>
          <a:ln cap="flat" cmpd="sng" w="19050">
            <a:solidFill>
              <a:schemeClr val="dk1"/>
            </a:solidFill>
            <a:prstDash val="solid"/>
            <a:round/>
            <a:headEnd len="sm" w="sm" type="none"/>
            <a:tailEnd len="sm" w="sm" type="none"/>
          </a:ln>
        </p:spPr>
      </p:sp>
      <p:sp>
        <p:nvSpPr>
          <p:cNvPr id="497" name="Google Shape;497;p52"/>
          <p:cNvSpPr/>
          <p:nvPr>
            <p:ph idx="5" type="pic"/>
          </p:nvPr>
        </p:nvSpPr>
        <p:spPr>
          <a:xfrm>
            <a:off x="2443047" y="3044052"/>
            <a:ext cx="1190100" cy="1322700"/>
          </a:xfrm>
          <a:prstGeom prst="rect">
            <a:avLst/>
          </a:prstGeom>
          <a:noFill/>
          <a:ln cap="flat" cmpd="sng" w="19050">
            <a:solidFill>
              <a:schemeClr val="dk1"/>
            </a:solidFill>
            <a:prstDash val="solid"/>
            <a:round/>
            <a:headEnd len="sm" w="sm" type="none"/>
            <a:tailEnd len="sm" w="sm" type="none"/>
          </a:ln>
        </p:spPr>
      </p:sp>
      <p:sp>
        <p:nvSpPr>
          <p:cNvPr id="498" name="Google Shape;498;p52"/>
          <p:cNvSpPr/>
          <p:nvPr>
            <p:ph idx="6" type="pic"/>
          </p:nvPr>
        </p:nvSpPr>
        <p:spPr>
          <a:xfrm>
            <a:off x="3648504" y="3044048"/>
            <a:ext cx="1991100" cy="1769100"/>
          </a:xfrm>
          <a:prstGeom prst="rect">
            <a:avLst/>
          </a:prstGeom>
          <a:noFill/>
          <a:ln cap="flat" cmpd="sng" w="19050">
            <a:solidFill>
              <a:schemeClr val="dk1"/>
            </a:solidFill>
            <a:prstDash val="solid"/>
            <a:round/>
            <a:headEnd len="sm" w="sm" type="none"/>
            <a:tailEnd len="sm" w="sm" type="none"/>
          </a:ln>
        </p:spPr>
      </p:sp>
      <p:sp>
        <p:nvSpPr>
          <p:cNvPr id="499" name="Google Shape;499;p52"/>
          <p:cNvSpPr/>
          <p:nvPr>
            <p:ph idx="7" type="pic"/>
          </p:nvPr>
        </p:nvSpPr>
        <p:spPr>
          <a:xfrm>
            <a:off x="1767376" y="1263050"/>
            <a:ext cx="1881300" cy="1769100"/>
          </a:xfrm>
          <a:prstGeom prst="rect">
            <a:avLst/>
          </a:prstGeom>
          <a:noFill/>
          <a:ln cap="flat" cmpd="sng" w="19050">
            <a:solidFill>
              <a:schemeClr val="dk1"/>
            </a:solidFill>
            <a:prstDash val="solid"/>
            <a:round/>
            <a:headEnd len="sm" w="sm" type="none"/>
            <a:tailEnd len="sm" w="sm" type="none"/>
          </a:ln>
        </p:spPr>
      </p:sp>
      <p:sp>
        <p:nvSpPr>
          <p:cNvPr id="500" name="Google Shape;500;p52"/>
          <p:cNvSpPr/>
          <p:nvPr>
            <p:ph idx="8" type="pic"/>
          </p:nvPr>
        </p:nvSpPr>
        <p:spPr>
          <a:xfrm>
            <a:off x="3648523" y="1263050"/>
            <a:ext cx="1592400" cy="1769100"/>
          </a:xfrm>
          <a:prstGeom prst="rect">
            <a:avLst/>
          </a:prstGeom>
          <a:noFill/>
          <a:ln cap="flat" cmpd="sng" w="19050">
            <a:solidFill>
              <a:schemeClr val="dk1"/>
            </a:solidFill>
            <a:prstDash val="solid"/>
            <a:round/>
            <a:headEnd len="sm" w="sm" type="none"/>
            <a:tailEnd len="sm" w="sm" type="none"/>
          </a:ln>
        </p:spPr>
      </p:sp>
      <p:sp>
        <p:nvSpPr>
          <p:cNvPr id="501" name="Google Shape;501;p52"/>
          <p:cNvSpPr/>
          <p:nvPr>
            <p:ph idx="9" type="pic"/>
          </p:nvPr>
        </p:nvSpPr>
        <p:spPr>
          <a:xfrm>
            <a:off x="5240654" y="1263050"/>
            <a:ext cx="1598700" cy="1769100"/>
          </a:xfrm>
          <a:prstGeom prst="rect">
            <a:avLst/>
          </a:prstGeom>
          <a:noFill/>
          <a:ln cap="flat" cmpd="sng" w="19050">
            <a:solidFill>
              <a:schemeClr val="dk1"/>
            </a:solidFill>
            <a:prstDash val="solid"/>
            <a:round/>
            <a:headEnd len="sm" w="sm" type="none"/>
            <a:tailEnd len="sm" w="sm" type="none"/>
          </a:ln>
        </p:spPr>
      </p:sp>
      <p:sp>
        <p:nvSpPr>
          <p:cNvPr id="502" name="Google Shape;502;p52"/>
          <p:cNvSpPr/>
          <p:nvPr>
            <p:ph idx="13" type="pic"/>
          </p:nvPr>
        </p:nvSpPr>
        <p:spPr>
          <a:xfrm>
            <a:off x="6860149" y="1263050"/>
            <a:ext cx="1962600" cy="3550200"/>
          </a:xfrm>
          <a:prstGeom prst="rect">
            <a:avLst/>
          </a:prstGeom>
          <a:noFill/>
          <a:ln cap="flat" cmpd="sng" w="19050">
            <a:solidFill>
              <a:schemeClr val="dk1"/>
            </a:solidFill>
            <a:prstDash val="solid"/>
            <a:round/>
            <a:headEnd len="sm" w="sm" type="none"/>
            <a:tailEnd len="sm" w="sm" type="none"/>
          </a:ln>
        </p:spPr>
      </p:sp>
      <p:sp>
        <p:nvSpPr>
          <p:cNvPr id="503" name="Google Shape;503;p5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04" name="Google Shape;504;p5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505" name="Google Shape;505;p52"/>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06" name="Google Shape;506;p5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400"/>
              <a:buFont typeface="Lexend"/>
              <a:buNone/>
              <a:defRPr sz="34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500700" y="114300"/>
            <a:ext cx="528900" cy="543300"/>
          </a:xfrm>
          <a:prstGeom prst="rect">
            <a:avLst/>
          </a:prstGeom>
          <a:noFill/>
          <a:ln>
            <a:noFill/>
          </a:ln>
        </p:spPr>
        <p:txBody>
          <a:bodyPr anchorCtr="0" anchor="ctr" bIns="91425" lIns="91425" spcFirstLastPara="1" rIns="91425" wrap="square" tIns="91425">
            <a:noAutofit/>
          </a:bodyPr>
          <a:lstStyle>
            <a:lvl1pPr lvl="0" algn="ctr">
              <a:buNone/>
              <a:defRPr>
                <a:solidFill>
                  <a:schemeClr val="dk2"/>
                </a:solidFill>
                <a:latin typeface="Lexend SemiBold"/>
                <a:ea typeface="Lexend SemiBold"/>
                <a:cs typeface="Lexend SemiBold"/>
                <a:sym typeface="Lexend SemiBold"/>
              </a:defRPr>
            </a:lvl1pPr>
            <a:lvl2pPr lvl="1" algn="ctr">
              <a:buNone/>
              <a:defRPr>
                <a:solidFill>
                  <a:schemeClr val="dk2"/>
                </a:solidFill>
                <a:latin typeface="Lexend SemiBold"/>
                <a:ea typeface="Lexend SemiBold"/>
                <a:cs typeface="Lexend SemiBold"/>
                <a:sym typeface="Lexend SemiBold"/>
              </a:defRPr>
            </a:lvl2pPr>
            <a:lvl3pPr lvl="2" algn="ctr">
              <a:buNone/>
              <a:defRPr>
                <a:solidFill>
                  <a:schemeClr val="dk2"/>
                </a:solidFill>
                <a:latin typeface="Lexend SemiBold"/>
                <a:ea typeface="Lexend SemiBold"/>
                <a:cs typeface="Lexend SemiBold"/>
                <a:sym typeface="Lexend SemiBold"/>
              </a:defRPr>
            </a:lvl3pPr>
            <a:lvl4pPr lvl="3" algn="ctr">
              <a:buNone/>
              <a:defRPr>
                <a:solidFill>
                  <a:schemeClr val="dk2"/>
                </a:solidFill>
                <a:latin typeface="Lexend SemiBold"/>
                <a:ea typeface="Lexend SemiBold"/>
                <a:cs typeface="Lexend SemiBold"/>
                <a:sym typeface="Lexend SemiBold"/>
              </a:defRPr>
            </a:lvl4pPr>
            <a:lvl5pPr lvl="4" algn="ctr">
              <a:buNone/>
              <a:defRPr>
                <a:solidFill>
                  <a:schemeClr val="dk2"/>
                </a:solidFill>
                <a:latin typeface="Lexend SemiBold"/>
                <a:ea typeface="Lexend SemiBold"/>
                <a:cs typeface="Lexend SemiBold"/>
                <a:sym typeface="Lexend SemiBold"/>
              </a:defRPr>
            </a:lvl5pPr>
            <a:lvl6pPr lvl="5" algn="ctr">
              <a:buNone/>
              <a:defRPr>
                <a:solidFill>
                  <a:schemeClr val="dk2"/>
                </a:solidFill>
                <a:latin typeface="Lexend SemiBold"/>
                <a:ea typeface="Lexend SemiBold"/>
                <a:cs typeface="Lexend SemiBold"/>
                <a:sym typeface="Lexend SemiBold"/>
              </a:defRPr>
            </a:lvl6pPr>
            <a:lvl7pPr lvl="6" algn="ctr">
              <a:buNone/>
              <a:defRPr>
                <a:solidFill>
                  <a:schemeClr val="dk2"/>
                </a:solidFill>
                <a:latin typeface="Lexend SemiBold"/>
                <a:ea typeface="Lexend SemiBold"/>
                <a:cs typeface="Lexend SemiBold"/>
                <a:sym typeface="Lexend SemiBold"/>
              </a:defRPr>
            </a:lvl7pPr>
            <a:lvl8pPr lvl="7" algn="ctr">
              <a:buNone/>
              <a:defRPr>
                <a:solidFill>
                  <a:schemeClr val="dk2"/>
                </a:solidFill>
                <a:latin typeface="Lexend SemiBold"/>
                <a:ea typeface="Lexend SemiBold"/>
                <a:cs typeface="Lexend SemiBold"/>
                <a:sym typeface="Lexend SemiBold"/>
              </a:defRPr>
            </a:lvl8pPr>
            <a:lvl9pPr lvl="8" algn="ctr">
              <a:buNone/>
              <a:defRPr>
                <a:solidFill>
                  <a:schemeClr val="dk2"/>
                </a:solidFill>
                <a:latin typeface="Lexend SemiBold"/>
                <a:ea typeface="Lexend SemiBold"/>
                <a:cs typeface="Lexend SemiBold"/>
                <a:sym typeface="Lexend SemiBold"/>
              </a:defRPr>
            </a:lvl9pPr>
          </a:lstStyle>
          <a:p>
            <a:pPr indent="0" lvl="0" marL="0" rtl="0" algn="ct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2614575" y="2355900"/>
            <a:ext cx="5340900" cy="20133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indent="-304800" lvl="1" marL="9144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indent="-304800" lvl="2" marL="13716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indent="-304800" lvl="3" marL="1828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indent="-304800" lvl="4" marL="22860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indent="-304800" lvl="5" marL="27432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indent="-304800" lvl="6" marL="32004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indent="-304800" lvl="7" marL="36576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indent="-304800" lvl="8" marL="411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738">
          <p15:clr>
            <a:srgbClr val="E46962"/>
          </p15:clr>
        </p15:guide>
        <p15:guide id="3" pos="405">
          <p15:clr>
            <a:srgbClr val="E46962"/>
          </p15:clr>
        </p15:guide>
        <p15:guide id="4" pos="1396">
          <p15:clr>
            <a:srgbClr val="E46962"/>
          </p15:clr>
        </p15:guide>
        <p15:guide id="5" pos="1067">
          <p15:clr>
            <a:srgbClr val="E46962"/>
          </p15:clr>
        </p15:guide>
        <p15:guide id="6" pos="1725">
          <p15:clr>
            <a:srgbClr val="E46962"/>
          </p15:clr>
        </p15:guide>
        <p15:guide id="7" pos="2054">
          <p15:clr>
            <a:srgbClr val="E46962"/>
          </p15:clr>
        </p15:guide>
        <p15:guide id="8" pos="2387">
          <p15:clr>
            <a:srgbClr val="E46962"/>
          </p15:clr>
        </p15:guide>
        <p15:guide id="9" pos="2720">
          <p15:clr>
            <a:srgbClr val="E46962"/>
          </p15:clr>
        </p15:guide>
        <p15:guide id="10" pos="3049">
          <p15:clr>
            <a:srgbClr val="E46962"/>
          </p15:clr>
        </p15:guide>
        <p15:guide id="11" pos="3378">
          <p15:clr>
            <a:srgbClr val="E46962"/>
          </p15:clr>
        </p15:guide>
        <p15:guide id="12" pos="3706">
          <p15:clr>
            <a:srgbClr val="E46962"/>
          </p15:clr>
        </p15:guide>
        <p15:guide id="13" pos="4035">
          <p15:clr>
            <a:srgbClr val="E46962"/>
          </p15:clr>
        </p15:guide>
        <p15:guide id="14" pos="4364">
          <p15:clr>
            <a:srgbClr val="E46962"/>
          </p15:clr>
        </p15:guide>
        <p15:guide id="15" pos="4693">
          <p15:clr>
            <a:srgbClr val="E46962"/>
          </p15:clr>
        </p15:guide>
        <p15:guide id="16" pos="5025">
          <p15:clr>
            <a:srgbClr val="E46962"/>
          </p15:clr>
        </p15:guide>
        <p15:guide id="17" pos="5355">
          <p15:clr>
            <a:srgbClr val="E46962"/>
          </p15:clr>
        </p15:guide>
        <p15:guide id="18" pos="5688">
          <p15:clr>
            <a:srgbClr val="E46962"/>
          </p15:clr>
        </p15:guide>
        <p15:guide id="19" orient="horz" pos="72">
          <p15:clr>
            <a:srgbClr val="E46962"/>
          </p15:clr>
        </p15:guide>
        <p15:guide id="20" orient="horz" pos="417">
          <p15:clr>
            <a:srgbClr val="E46962"/>
          </p15:clr>
        </p15:guide>
        <p15:guide id="21" orient="horz" pos="415">
          <p15:clr>
            <a:srgbClr val="E46962"/>
          </p15:clr>
        </p15:guide>
        <p15:guide id="22" orient="horz" pos="761">
          <p15:clr>
            <a:srgbClr val="E46962"/>
          </p15:clr>
        </p15:guide>
        <p15:guide id="23" orient="horz" pos="1101">
          <p15:clr>
            <a:srgbClr val="E46962"/>
          </p15:clr>
        </p15:guide>
        <p15:guide id="24" orient="horz" pos="1449">
          <p15:clr>
            <a:srgbClr val="E46962"/>
          </p15:clr>
        </p15:guide>
        <p15:guide id="25" orient="horz" pos="1791">
          <p15:clr>
            <a:srgbClr val="E46962"/>
          </p15:clr>
        </p15:guide>
        <p15:guide id="26" orient="horz" pos="2134">
          <p15:clr>
            <a:srgbClr val="E46962"/>
          </p15:clr>
        </p15:guide>
        <p15:guide id="27" orient="horz" pos="2479">
          <p15:clr>
            <a:srgbClr val="E46962"/>
          </p15:clr>
        </p15:guide>
        <p15:guide id="28" orient="horz" pos="2825">
          <p15:clr>
            <a:srgbClr val="E46962"/>
          </p15:clr>
        </p15:guide>
        <p15:guide id="29" orient="horz" pos="3166">
          <p15:clr>
            <a:srgbClr val="E46962"/>
          </p15:clr>
        </p15:guide>
        <p15:guide id="30" pos="184">
          <p15:clr>
            <a:srgbClr val="E46962"/>
          </p15:clr>
        </p15:guide>
        <p15:guide id="31" orient="horz" pos="184">
          <p15:clr>
            <a:srgbClr val="E46962"/>
          </p15:clr>
        </p15:guide>
        <p15:guide id="32" pos="5576">
          <p15:clr>
            <a:srgbClr val="E46962"/>
          </p15:clr>
        </p15:guide>
        <p15:guide id="33" orient="horz" pos="1620">
          <p15:clr>
            <a:srgbClr val="E46962"/>
          </p15:clr>
        </p15:guide>
        <p15:guide id="34" orient="horz" pos="1716">
          <p15:clr>
            <a:srgbClr val="E46962"/>
          </p15:clr>
        </p15:guide>
        <p15:guide id="35" orient="horz" pos="3059">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 Id="rId3" Type="http://schemas.openxmlformats.org/officeDocument/2006/relationships/image" Target="../media/image6.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hyperlink" Target="http://www.youtube.com/watch?v=vPRiscvOx8g" TargetMode="External"/><Relationship Id="rId4" Type="http://schemas.openxmlformats.org/officeDocument/2006/relationships/image" Target="../media/image9.jpg"/><Relationship Id="rId5" Type="http://schemas.openxmlformats.org/officeDocument/2006/relationships/hyperlink" Target="http://www.youtube.com/watch?v=rMpXX8dyQ88" TargetMode="External"/><Relationship Id="rId6"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0" name="Shape 510"/>
        <p:cNvGrpSpPr/>
        <p:nvPr/>
      </p:nvGrpSpPr>
      <p:grpSpPr>
        <a:xfrm>
          <a:off x="0" y="0"/>
          <a:ext cx="0" cy="0"/>
          <a:chOff x="0" y="0"/>
          <a:chExt cx="0" cy="0"/>
        </a:xfrm>
      </p:grpSpPr>
      <p:sp>
        <p:nvSpPr>
          <p:cNvPr id="511" name="Google Shape;511;p53"/>
          <p:cNvSpPr txBox="1"/>
          <p:nvPr>
            <p:ph idx="4294967295" type="ctrTitle"/>
          </p:nvPr>
        </p:nvSpPr>
        <p:spPr>
          <a:xfrm>
            <a:off x="311700" y="2642250"/>
            <a:ext cx="8520600" cy="1489500"/>
          </a:xfrm>
          <a:prstGeom prst="rect">
            <a:avLst/>
          </a:prstGeom>
        </p:spPr>
        <p:txBody>
          <a:bodyPr anchorCtr="0" anchor="t" bIns="91425" lIns="91425" spcFirstLastPara="1" rIns="91425" wrap="square" tIns="91425">
            <a:normAutofit fontScale="90000"/>
          </a:bodyPr>
          <a:lstStyle/>
          <a:p>
            <a:pPr indent="0" lvl="0" marL="0" rtl="0" algn="ctr">
              <a:lnSpc>
                <a:spcPct val="80000"/>
              </a:lnSpc>
              <a:spcBef>
                <a:spcPts val="0"/>
              </a:spcBef>
              <a:spcAft>
                <a:spcPts val="0"/>
              </a:spcAft>
              <a:buNone/>
            </a:pPr>
            <a:r>
              <a:rPr lang="en" sz="5400">
                <a:solidFill>
                  <a:schemeClr val="lt1"/>
                </a:solidFill>
                <a:latin typeface="Lexend"/>
                <a:ea typeface="Lexend"/>
                <a:cs typeface="Lexend"/>
                <a:sym typeface="Lexend"/>
              </a:rPr>
              <a:t>Deep Reinforcement</a:t>
            </a:r>
            <a:endParaRPr sz="5400">
              <a:solidFill>
                <a:schemeClr val="lt1"/>
              </a:solidFill>
              <a:latin typeface="Lexend"/>
              <a:ea typeface="Lexend"/>
              <a:cs typeface="Lexend"/>
              <a:sym typeface="Lexend"/>
            </a:endParaRPr>
          </a:p>
          <a:p>
            <a:pPr indent="0" lvl="0" marL="0" rtl="0" algn="ctr">
              <a:lnSpc>
                <a:spcPct val="80000"/>
              </a:lnSpc>
              <a:spcBef>
                <a:spcPts val="0"/>
              </a:spcBef>
              <a:spcAft>
                <a:spcPts val="0"/>
              </a:spcAft>
              <a:buNone/>
            </a:pPr>
            <a:r>
              <a:rPr lang="en" sz="5400">
                <a:solidFill>
                  <a:schemeClr val="lt1"/>
                </a:solidFill>
                <a:latin typeface="Lexend"/>
                <a:ea typeface="Lexend"/>
                <a:cs typeface="Lexend"/>
                <a:sym typeface="Lexend"/>
              </a:rPr>
              <a:t>Learning</a:t>
            </a:r>
            <a:endParaRPr sz="5400">
              <a:solidFill>
                <a:schemeClr val="lt1"/>
              </a:solidFill>
              <a:latin typeface="Lexend"/>
              <a:ea typeface="Lexend"/>
              <a:cs typeface="Lexend"/>
              <a:sym typeface="Lexend"/>
            </a:endParaRPr>
          </a:p>
        </p:txBody>
      </p:sp>
      <p:pic>
        <p:nvPicPr>
          <p:cNvPr id="512" name="Google Shape;512;p53"/>
          <p:cNvPicPr preferRelativeResize="0"/>
          <p:nvPr/>
        </p:nvPicPr>
        <p:blipFill>
          <a:blip r:embed="rId4">
            <a:alphaModFix/>
          </a:blip>
          <a:stretch>
            <a:fillRect/>
          </a:stretch>
        </p:blipFill>
        <p:spPr>
          <a:xfrm>
            <a:off x="3086100" y="473375"/>
            <a:ext cx="2870575" cy="1995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2"/>
          <p:cNvSpPr txBox="1"/>
          <p:nvPr>
            <p:ph idx="5" type="subTitle"/>
          </p:nvPr>
        </p:nvSpPr>
        <p:spPr>
          <a:xfrm>
            <a:off x="646300" y="1201915"/>
            <a:ext cx="2617200" cy="27474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 sz="1900">
                <a:solidFill>
                  <a:srgbClr val="000000"/>
                </a:solidFill>
                <a:latin typeface="Lexend"/>
                <a:ea typeface="Lexend"/>
                <a:cs typeface="Lexend"/>
                <a:sym typeface="Lexend"/>
              </a:rPr>
              <a:t>Setup Phase</a:t>
            </a:r>
            <a:endParaRPr b="1" sz="1900">
              <a:solidFill>
                <a:srgbClr val="000000"/>
              </a:solidFill>
              <a:latin typeface="Lexend"/>
              <a:ea typeface="Lexend"/>
              <a:cs typeface="Lexend"/>
              <a:sym typeface="Lexend"/>
            </a:endParaRPr>
          </a:p>
          <a:p>
            <a:pPr indent="-330200" lvl="0" marL="457200" rtl="0" algn="l">
              <a:lnSpc>
                <a:spcPct val="115000"/>
              </a:lnSpc>
              <a:spcBef>
                <a:spcPts val="120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VM Setup</a:t>
            </a:r>
            <a:endParaRPr sz="1600">
              <a:solidFill>
                <a:srgbClr val="000000"/>
              </a:solidFill>
              <a:latin typeface="Lexend"/>
              <a:ea typeface="Lexend"/>
              <a:cs typeface="Lexend"/>
              <a:sym typeface="Lexend"/>
            </a:endParaRPr>
          </a:p>
          <a:p>
            <a:pPr indent="-330200" lvl="0" marL="457200" rtl="0" algn="l">
              <a:lnSpc>
                <a:spcPct val="115000"/>
              </a:lnSpc>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Environment Configuration</a:t>
            </a:r>
            <a:endParaRPr sz="1600">
              <a:solidFill>
                <a:srgbClr val="000000"/>
              </a:solidFill>
              <a:latin typeface="Lexend"/>
              <a:ea typeface="Lexend"/>
              <a:cs typeface="Lexend"/>
              <a:sym typeface="Lexend"/>
            </a:endParaRPr>
          </a:p>
          <a:p>
            <a:pPr indent="-330200" lvl="0" marL="457200" rtl="0" algn="l">
              <a:lnSpc>
                <a:spcPct val="115000"/>
              </a:lnSpc>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Initial Testing</a:t>
            </a:r>
            <a:endParaRPr sz="1600">
              <a:solidFill>
                <a:srgbClr val="000000"/>
              </a:solidFill>
              <a:latin typeface="Lexend"/>
              <a:ea typeface="Lexend"/>
              <a:cs typeface="Lexend"/>
              <a:sym typeface="Lexend"/>
            </a:endParaRPr>
          </a:p>
          <a:p>
            <a:pPr indent="-330200" lvl="0" marL="457200" rtl="0" algn="l">
              <a:lnSpc>
                <a:spcPct val="115000"/>
              </a:lnSpc>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Research</a:t>
            </a:r>
            <a:endParaRPr sz="1600">
              <a:solidFill>
                <a:srgbClr val="000000"/>
              </a:solidFill>
              <a:latin typeface="Lexend"/>
              <a:ea typeface="Lexend"/>
              <a:cs typeface="Lexend"/>
              <a:sym typeface="Lexend"/>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587" name="Google Shape;587;p62"/>
          <p:cNvSpPr txBox="1"/>
          <p:nvPr>
            <p:ph idx="1" type="subTitle"/>
          </p:nvPr>
        </p:nvSpPr>
        <p:spPr>
          <a:xfrm>
            <a:off x="3263400" y="1201917"/>
            <a:ext cx="2617200" cy="27474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 sz="1900">
                <a:solidFill>
                  <a:srgbClr val="000000"/>
                </a:solidFill>
                <a:latin typeface="Lexend"/>
                <a:ea typeface="Lexend"/>
                <a:cs typeface="Lexend"/>
                <a:sym typeface="Lexend"/>
              </a:rPr>
              <a:t>Development Phase</a:t>
            </a:r>
            <a:endParaRPr b="1" sz="1900">
              <a:solidFill>
                <a:srgbClr val="000000"/>
              </a:solidFill>
              <a:latin typeface="Lexend"/>
              <a:ea typeface="Lexend"/>
              <a:cs typeface="Lexend"/>
              <a:sym typeface="Lexend"/>
            </a:endParaRPr>
          </a:p>
          <a:p>
            <a:pPr indent="-330200" lvl="0" marL="457200" rtl="0" algn="l">
              <a:lnSpc>
                <a:spcPct val="115000"/>
              </a:lnSpc>
              <a:spcBef>
                <a:spcPts val="120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Implement DQN</a:t>
            </a:r>
            <a:endParaRPr sz="1600">
              <a:solidFill>
                <a:srgbClr val="000000"/>
              </a:solidFill>
              <a:latin typeface="Lexend"/>
              <a:ea typeface="Lexend"/>
              <a:cs typeface="Lexend"/>
              <a:sym typeface="Lexend"/>
            </a:endParaRPr>
          </a:p>
          <a:p>
            <a:pPr indent="-330200" lvl="0" marL="457200" rtl="0" algn="l">
              <a:lnSpc>
                <a:spcPct val="115000"/>
              </a:lnSpc>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Training Algorithms</a:t>
            </a:r>
            <a:endParaRPr sz="1600">
              <a:solidFill>
                <a:srgbClr val="000000"/>
              </a:solidFill>
              <a:latin typeface="Lexend"/>
              <a:ea typeface="Lexend"/>
              <a:cs typeface="Lexend"/>
              <a:sym typeface="Lexend"/>
            </a:endParaRPr>
          </a:p>
          <a:p>
            <a:pPr indent="-330200" lvl="0" marL="457200" rtl="0" algn="l">
              <a:lnSpc>
                <a:spcPct val="115000"/>
              </a:lnSpc>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Experiment with different network architectures</a:t>
            </a:r>
            <a:endParaRPr sz="1600">
              <a:solidFill>
                <a:srgbClr val="000000"/>
              </a:solidFill>
              <a:latin typeface="Lexend"/>
              <a:ea typeface="Lexend"/>
              <a:cs typeface="Lexend"/>
              <a:sym typeface="Lexend"/>
            </a:endParaRPr>
          </a:p>
          <a:p>
            <a:pPr indent="-330200" lvl="0" marL="457200" rtl="0" algn="l">
              <a:lnSpc>
                <a:spcPct val="115000"/>
              </a:lnSpc>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Debug issues</a:t>
            </a:r>
            <a:endParaRPr sz="1600">
              <a:solidFill>
                <a:srgbClr val="000000"/>
              </a:solidFill>
              <a:latin typeface="Lexend"/>
              <a:ea typeface="Lexend"/>
              <a:cs typeface="Lexend"/>
              <a:sym typeface="Lexend"/>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588" name="Google Shape;588;p62"/>
          <p:cNvSpPr txBox="1"/>
          <p:nvPr>
            <p:ph idx="3" type="subTitle"/>
          </p:nvPr>
        </p:nvSpPr>
        <p:spPr>
          <a:xfrm>
            <a:off x="5883500" y="1201915"/>
            <a:ext cx="2617200" cy="27474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en" sz="1900">
                <a:solidFill>
                  <a:srgbClr val="000000"/>
                </a:solidFill>
                <a:latin typeface="Lexend"/>
                <a:ea typeface="Lexend"/>
                <a:cs typeface="Lexend"/>
                <a:sym typeface="Lexend"/>
              </a:rPr>
              <a:t>Final Phase</a:t>
            </a:r>
            <a:endParaRPr b="1" sz="1900">
              <a:solidFill>
                <a:srgbClr val="000000"/>
              </a:solidFill>
              <a:latin typeface="Lexend"/>
              <a:ea typeface="Lexend"/>
              <a:cs typeface="Lexend"/>
              <a:sym typeface="Lexend"/>
            </a:endParaRPr>
          </a:p>
          <a:p>
            <a:pPr indent="-330200" lvl="0" marL="457200" rtl="0" algn="l">
              <a:lnSpc>
                <a:spcPct val="115000"/>
              </a:lnSpc>
              <a:spcBef>
                <a:spcPts val="120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Multiple Training Runs</a:t>
            </a:r>
            <a:endParaRPr sz="1600">
              <a:solidFill>
                <a:srgbClr val="000000"/>
              </a:solidFill>
              <a:latin typeface="Lexend"/>
              <a:ea typeface="Lexend"/>
              <a:cs typeface="Lexend"/>
              <a:sym typeface="Lexend"/>
            </a:endParaRPr>
          </a:p>
          <a:p>
            <a:pPr indent="-330200" lvl="0" marL="457200" rtl="0" algn="l">
              <a:lnSpc>
                <a:spcPct val="115000"/>
              </a:lnSpc>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Tune parameters</a:t>
            </a:r>
            <a:endParaRPr sz="1600">
              <a:solidFill>
                <a:srgbClr val="000000"/>
              </a:solidFill>
              <a:latin typeface="Lexend"/>
              <a:ea typeface="Lexend"/>
              <a:cs typeface="Lexend"/>
              <a:sym typeface="Lexend"/>
            </a:endParaRPr>
          </a:p>
          <a:p>
            <a:pPr indent="-330200" lvl="0" marL="457200" rtl="0" algn="l">
              <a:lnSpc>
                <a:spcPct val="115000"/>
              </a:lnSpc>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Data Analysis</a:t>
            </a:r>
            <a:endParaRPr sz="1600">
              <a:solidFill>
                <a:srgbClr val="000000"/>
              </a:solidFill>
              <a:latin typeface="Lexend"/>
              <a:ea typeface="Lexend"/>
              <a:cs typeface="Lexend"/>
              <a:sym typeface="Lexend"/>
            </a:endParaRPr>
          </a:p>
          <a:p>
            <a:pPr indent="-330200" lvl="0" marL="457200" rtl="0" algn="l">
              <a:lnSpc>
                <a:spcPct val="115000"/>
              </a:lnSpc>
              <a:spcBef>
                <a:spcPts val="0"/>
              </a:spcBef>
              <a:spcAft>
                <a:spcPts val="0"/>
              </a:spcAft>
              <a:buClr>
                <a:srgbClr val="000000"/>
              </a:buClr>
              <a:buSzPts val="1600"/>
              <a:buFont typeface="Lexend"/>
              <a:buChar char="●"/>
            </a:pPr>
            <a:r>
              <a:rPr lang="en" sz="1600">
                <a:solidFill>
                  <a:srgbClr val="000000"/>
                </a:solidFill>
                <a:latin typeface="Lexend"/>
                <a:ea typeface="Lexend"/>
                <a:cs typeface="Lexend"/>
                <a:sym typeface="Lexend"/>
              </a:rPr>
              <a:t>Results Compilation</a:t>
            </a:r>
            <a:endParaRPr sz="1600">
              <a:solidFill>
                <a:srgbClr val="000000"/>
              </a:solidFill>
              <a:latin typeface="Lexend"/>
              <a:ea typeface="Lexend"/>
              <a:cs typeface="Lexend"/>
              <a:sym typeface="Lexend"/>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589" name="Google Shape;589;p6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a:t>
            </a:r>
            <a:endParaRPr/>
          </a:p>
        </p:txBody>
      </p:sp>
      <p:sp>
        <p:nvSpPr>
          <p:cNvPr id="590" name="Google Shape;590;p6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3"/>
          <p:cNvSpPr txBox="1"/>
          <p:nvPr>
            <p:ph idx="5" type="subTitle"/>
          </p:nvPr>
        </p:nvSpPr>
        <p:spPr>
          <a:xfrm>
            <a:off x="646300" y="1201987"/>
            <a:ext cx="26172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DQN Layering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96" name="Google Shape;596;p63"/>
          <p:cNvSpPr txBox="1"/>
          <p:nvPr>
            <p:ph type="title"/>
          </p:nvPr>
        </p:nvSpPr>
        <p:spPr>
          <a:xfrm>
            <a:off x="1096103" y="321775"/>
            <a:ext cx="39429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3209"/>
              <a:t>DeepQNetwork.py</a:t>
            </a:r>
            <a:endParaRPr sz="3209"/>
          </a:p>
          <a:p>
            <a:pPr indent="0" lvl="0" marL="0" rtl="0" algn="l">
              <a:spcBef>
                <a:spcPts val="0"/>
              </a:spcBef>
              <a:spcAft>
                <a:spcPts val="0"/>
              </a:spcAft>
              <a:buSzPts val="990"/>
              <a:buNone/>
            </a:pPr>
            <a:r>
              <a:t/>
            </a:r>
            <a:endParaRPr sz="3060"/>
          </a:p>
        </p:txBody>
      </p:sp>
      <p:sp>
        <p:nvSpPr>
          <p:cNvPr id="597" name="Google Shape;597;p6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98" name="Google Shape;598;p63"/>
          <p:cNvSpPr txBox="1"/>
          <p:nvPr>
            <p:ph idx="6" type="body"/>
          </p:nvPr>
        </p:nvSpPr>
        <p:spPr>
          <a:xfrm>
            <a:off x="643300" y="1593775"/>
            <a:ext cx="2617200" cy="21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Deep Q-Learning network follows a FCNN architecture. Meaning it processes data using three fully connected neural layers.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architecture works for Tetris because of its ability to comprehend and focus on a small amount of metrics, like height of stacks, total points, and lines cleared.</a:t>
            </a:r>
            <a:endParaRPr/>
          </a:p>
          <a:p>
            <a:pPr indent="0" lvl="0" marL="0" rtl="0" algn="l">
              <a:spcBef>
                <a:spcPts val="0"/>
              </a:spcBef>
              <a:spcAft>
                <a:spcPts val="0"/>
              </a:spcAft>
              <a:buNone/>
            </a:pPr>
            <a:r>
              <a:t/>
            </a:r>
            <a:endParaRPr/>
          </a:p>
        </p:txBody>
      </p:sp>
      <p:sp>
        <p:nvSpPr>
          <p:cNvPr id="599" name="Google Shape;599;p63"/>
          <p:cNvSpPr txBox="1"/>
          <p:nvPr>
            <p:ph idx="5" type="subTitle"/>
          </p:nvPr>
        </p:nvSpPr>
        <p:spPr>
          <a:xfrm>
            <a:off x="5883400" y="1246762"/>
            <a:ext cx="26172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00" name="Google Shape;600;p63"/>
          <p:cNvPicPr preferRelativeResize="0"/>
          <p:nvPr/>
        </p:nvPicPr>
        <p:blipFill>
          <a:blip r:embed="rId3">
            <a:alphaModFix/>
          </a:blip>
          <a:stretch>
            <a:fillRect/>
          </a:stretch>
        </p:blipFill>
        <p:spPr>
          <a:xfrm>
            <a:off x="3412900" y="1511650"/>
            <a:ext cx="2318100" cy="2120214"/>
          </a:xfrm>
          <a:prstGeom prst="rect">
            <a:avLst/>
          </a:prstGeom>
          <a:noFill/>
          <a:ln cap="flat" cmpd="sng" w="38100">
            <a:solidFill>
              <a:schemeClr val="accent4"/>
            </a:solidFill>
            <a:prstDash val="solid"/>
            <a:round/>
            <a:headEnd len="sm" w="sm" type="none"/>
            <a:tailEnd len="sm" w="sm" type="none"/>
          </a:ln>
        </p:spPr>
      </p:pic>
      <p:sp>
        <p:nvSpPr>
          <p:cNvPr id="601" name="Google Shape;601;p63"/>
          <p:cNvSpPr txBox="1"/>
          <p:nvPr>
            <p:ph idx="6" type="body"/>
          </p:nvPr>
        </p:nvSpPr>
        <p:spPr>
          <a:xfrm>
            <a:off x="5883400" y="1758250"/>
            <a:ext cx="2617200" cy="21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network inputs a dimension of 944 and eventually outputs 8 Q-values from which the model chooses from when decision-making.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network uses a ReLu function for activation. Since it helps simplify the more complex</a:t>
            </a:r>
            <a:r>
              <a:rPr lang="en"/>
              <a:t> aspects of tetris and is computationally efficient.</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4"/>
          <p:cNvSpPr txBox="1"/>
          <p:nvPr>
            <p:ph type="title"/>
          </p:nvPr>
        </p:nvSpPr>
        <p:spPr>
          <a:xfrm>
            <a:off x="1389556" y="338025"/>
            <a:ext cx="18921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main.py</a:t>
            </a:r>
            <a:endParaRPr/>
          </a:p>
        </p:txBody>
      </p:sp>
      <p:sp>
        <p:nvSpPr>
          <p:cNvPr id="607" name="Google Shape;607;p64"/>
          <p:cNvSpPr txBox="1"/>
          <p:nvPr>
            <p:ph idx="1" type="subTitle"/>
          </p:nvPr>
        </p:nvSpPr>
        <p:spPr>
          <a:xfrm>
            <a:off x="323950" y="1166725"/>
            <a:ext cx="3440400" cy="3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Epsilon-Greedy Exploration</a:t>
            </a:r>
            <a:endParaRPr sz="1800"/>
          </a:p>
          <a:p>
            <a:pPr indent="0" lvl="0" marL="0" rtl="0" algn="l">
              <a:spcBef>
                <a:spcPts val="0"/>
              </a:spcBef>
              <a:spcAft>
                <a:spcPts val="0"/>
              </a:spcAft>
              <a:buNone/>
            </a:pPr>
            <a:r>
              <a:t/>
            </a:r>
            <a:endParaRPr/>
          </a:p>
        </p:txBody>
      </p:sp>
      <p:sp>
        <p:nvSpPr>
          <p:cNvPr id="608" name="Google Shape;608;p64"/>
          <p:cNvSpPr txBox="1"/>
          <p:nvPr>
            <p:ph idx="3" type="body"/>
          </p:nvPr>
        </p:nvSpPr>
        <p:spPr>
          <a:xfrm>
            <a:off x="323950" y="1493900"/>
            <a:ext cx="3440400" cy="7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balances and tries exploration (random actions) and exploitation (Q-value based actions) using epsilon-greedy decay. </a:t>
            </a:r>
            <a:endParaRPr/>
          </a:p>
          <a:p>
            <a:pPr indent="0" lvl="0" marL="0" rtl="0" algn="l">
              <a:spcBef>
                <a:spcPts val="0"/>
              </a:spcBef>
              <a:spcAft>
                <a:spcPts val="0"/>
              </a:spcAft>
              <a:buNone/>
            </a:pPr>
            <a:r>
              <a:t/>
            </a:r>
            <a:endParaRPr/>
          </a:p>
        </p:txBody>
      </p:sp>
      <p:sp>
        <p:nvSpPr>
          <p:cNvPr id="609" name="Google Shape;609;p64"/>
          <p:cNvSpPr txBox="1"/>
          <p:nvPr>
            <p:ph idx="4" type="subTitle"/>
          </p:nvPr>
        </p:nvSpPr>
        <p:spPr>
          <a:xfrm>
            <a:off x="336530" y="2061322"/>
            <a:ext cx="3301500" cy="3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Batch Training</a:t>
            </a:r>
            <a:endParaRPr sz="1800"/>
          </a:p>
          <a:p>
            <a:pPr indent="0" lvl="0" marL="0" rtl="0" algn="l">
              <a:spcBef>
                <a:spcPts val="0"/>
              </a:spcBef>
              <a:spcAft>
                <a:spcPts val="0"/>
              </a:spcAft>
              <a:buNone/>
            </a:pPr>
            <a:r>
              <a:t/>
            </a:r>
            <a:endParaRPr/>
          </a:p>
        </p:txBody>
      </p:sp>
      <p:sp>
        <p:nvSpPr>
          <p:cNvPr id="610" name="Google Shape;610;p64"/>
          <p:cNvSpPr txBox="1"/>
          <p:nvPr>
            <p:ph idx="5" type="body"/>
          </p:nvPr>
        </p:nvSpPr>
        <p:spPr>
          <a:xfrm>
            <a:off x="349100" y="2373225"/>
            <a:ext cx="3440400" cy="9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most recent s</a:t>
            </a:r>
            <a:r>
              <a:rPr lang="en"/>
              <a:t>amples from memory are used to update the model by minimizing the difference between predicted and target Q-values through training.</a:t>
            </a:r>
            <a:endParaRPr/>
          </a:p>
          <a:p>
            <a:pPr indent="0" lvl="0" marL="0" rtl="0" algn="l">
              <a:spcBef>
                <a:spcPts val="0"/>
              </a:spcBef>
              <a:spcAft>
                <a:spcPts val="0"/>
              </a:spcAft>
              <a:buNone/>
            </a:pPr>
            <a:r>
              <a:t/>
            </a:r>
            <a:endParaRPr/>
          </a:p>
        </p:txBody>
      </p:sp>
      <p:sp>
        <p:nvSpPr>
          <p:cNvPr id="611" name="Google Shape;611;p64"/>
          <p:cNvSpPr txBox="1"/>
          <p:nvPr>
            <p:ph idx="6" type="subTitle"/>
          </p:nvPr>
        </p:nvSpPr>
        <p:spPr>
          <a:xfrm>
            <a:off x="323945" y="3194142"/>
            <a:ext cx="3314400" cy="3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Buffers and Run Time</a:t>
            </a:r>
            <a:endParaRPr sz="1800"/>
          </a:p>
          <a:p>
            <a:pPr indent="0" lvl="0" marL="0" rtl="0" algn="l">
              <a:spcBef>
                <a:spcPts val="0"/>
              </a:spcBef>
              <a:spcAft>
                <a:spcPts val="0"/>
              </a:spcAft>
              <a:buNone/>
            </a:pPr>
            <a:r>
              <a:t/>
            </a:r>
            <a:endParaRPr/>
          </a:p>
        </p:txBody>
      </p:sp>
      <p:sp>
        <p:nvSpPr>
          <p:cNvPr id="612" name="Google Shape;612;p64"/>
          <p:cNvSpPr txBox="1"/>
          <p:nvPr>
            <p:ph idx="7" type="body"/>
          </p:nvPr>
        </p:nvSpPr>
        <p:spPr>
          <a:xfrm>
            <a:off x="292600" y="3582225"/>
            <a:ext cx="3559500" cy="9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agent trained for a set amount of games. We set this number to be 4000 attempts. The agent uses the first 600 episodes as a buffer to collect data and begins training after.</a:t>
            </a:r>
            <a:endParaRPr/>
          </a:p>
        </p:txBody>
      </p:sp>
      <p:sp>
        <p:nvSpPr>
          <p:cNvPr id="613" name="Google Shape;613;p6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14" name="Google Shape;614;p64"/>
          <p:cNvSpPr txBox="1"/>
          <p:nvPr>
            <p:ph type="title"/>
          </p:nvPr>
        </p:nvSpPr>
        <p:spPr>
          <a:xfrm>
            <a:off x="3275700" y="466125"/>
            <a:ext cx="1830600" cy="57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500">
                <a:solidFill>
                  <a:srgbClr val="434343"/>
                </a:solidFill>
              </a:rPr>
              <a:t>Training</a:t>
            </a:r>
            <a:endParaRPr i="1" sz="2500">
              <a:solidFill>
                <a:srgbClr val="434343"/>
              </a:solidFill>
            </a:endParaRPr>
          </a:p>
        </p:txBody>
      </p:sp>
      <p:pic>
        <p:nvPicPr>
          <p:cNvPr id="615" name="Google Shape;615;p64"/>
          <p:cNvPicPr preferRelativeResize="0"/>
          <p:nvPr/>
        </p:nvPicPr>
        <p:blipFill>
          <a:blip r:embed="rId3">
            <a:alphaModFix/>
          </a:blip>
          <a:stretch>
            <a:fillRect/>
          </a:stretch>
        </p:blipFill>
        <p:spPr>
          <a:xfrm>
            <a:off x="4322900" y="1090525"/>
            <a:ext cx="4250057" cy="3801076"/>
          </a:xfrm>
          <a:prstGeom prst="rect">
            <a:avLst/>
          </a:prstGeom>
          <a:noFill/>
          <a:ln cap="flat" cmpd="sng" w="38100">
            <a:solidFill>
              <a:schemeClr val="lt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21" name="Google Shape;621;p6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760"/>
              <a:t>Training Progress and Results</a:t>
            </a:r>
            <a:endParaRPr sz="2760"/>
          </a:p>
        </p:txBody>
      </p:sp>
      <p:sp>
        <p:nvSpPr>
          <p:cNvPr id="622" name="Google Shape;622;p65"/>
          <p:cNvSpPr txBox="1"/>
          <p:nvPr>
            <p:ph idx="1" type="subTitle"/>
          </p:nvPr>
        </p:nvSpPr>
        <p:spPr>
          <a:xfrm>
            <a:off x="323951" y="1152750"/>
            <a:ext cx="3465600" cy="3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Challenges During Training</a:t>
            </a:r>
            <a:endParaRPr sz="1800"/>
          </a:p>
        </p:txBody>
      </p:sp>
      <p:sp>
        <p:nvSpPr>
          <p:cNvPr id="623" name="Google Shape;623;p65"/>
          <p:cNvSpPr txBox="1"/>
          <p:nvPr>
            <p:ph idx="4" type="body"/>
          </p:nvPr>
        </p:nvSpPr>
        <p:spPr>
          <a:xfrm>
            <a:off x="323950" y="1386075"/>
            <a:ext cx="3620400" cy="9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an initial lack of progress, we experimented with tuning </a:t>
            </a:r>
            <a:r>
              <a:rPr lang="en"/>
              <a:t>hyperparameters</a:t>
            </a:r>
            <a:r>
              <a:rPr lang="en"/>
              <a:t> like batch sizes, learning rate, epsilon-decay, memory size, and length to limited success.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4" name="Google Shape;624;p65"/>
          <p:cNvSpPr txBox="1"/>
          <p:nvPr>
            <p:ph idx="5" type="subTitle"/>
          </p:nvPr>
        </p:nvSpPr>
        <p:spPr>
          <a:xfrm>
            <a:off x="323950" y="2100350"/>
            <a:ext cx="3534900" cy="3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Environment Experiments</a:t>
            </a:r>
            <a:endParaRPr sz="1800"/>
          </a:p>
        </p:txBody>
      </p:sp>
      <p:sp>
        <p:nvSpPr>
          <p:cNvPr id="625" name="Google Shape;625;p65"/>
          <p:cNvSpPr txBox="1"/>
          <p:nvPr>
            <p:ph idx="6" type="body"/>
          </p:nvPr>
        </p:nvSpPr>
        <p:spPr>
          <a:xfrm>
            <a:off x="292600" y="2387050"/>
            <a:ext cx="3534900" cy="91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reward system of the Tetris gymnasium environment was preventing successful training, the model was switched to a custom reinforcement learning Tetris program.</a:t>
            </a:r>
            <a:endParaRPr/>
          </a:p>
          <a:p>
            <a:pPr indent="0" lvl="0" marL="0" rtl="0" algn="l">
              <a:spcBef>
                <a:spcPts val="0"/>
              </a:spcBef>
              <a:spcAft>
                <a:spcPts val="0"/>
              </a:spcAft>
              <a:buNone/>
            </a:pPr>
            <a:r>
              <a:t/>
            </a:r>
            <a:endParaRPr/>
          </a:p>
        </p:txBody>
      </p:sp>
      <p:sp>
        <p:nvSpPr>
          <p:cNvPr id="626" name="Google Shape;626;p65"/>
          <p:cNvSpPr txBox="1"/>
          <p:nvPr>
            <p:ph idx="7" type="subTitle"/>
          </p:nvPr>
        </p:nvSpPr>
        <p:spPr>
          <a:xfrm>
            <a:off x="292595" y="3106717"/>
            <a:ext cx="3314400" cy="3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Training Success</a:t>
            </a:r>
            <a:endParaRPr sz="1800"/>
          </a:p>
        </p:txBody>
      </p:sp>
      <p:sp>
        <p:nvSpPr>
          <p:cNvPr id="627" name="Google Shape;627;p65"/>
          <p:cNvSpPr txBox="1"/>
          <p:nvPr>
            <p:ph idx="8" type="body"/>
          </p:nvPr>
        </p:nvSpPr>
        <p:spPr>
          <a:xfrm>
            <a:off x="281200" y="3388025"/>
            <a:ext cx="3620400" cy="7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Eventually after tuning and structural changes, we were able to successfully train the model to play Tetris. The model’s record being over 16000 points and 800 lines cleared and took only ~2200 episodes.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628" name="Google Shape;628;p65"/>
          <p:cNvPicPr preferRelativeResize="0"/>
          <p:nvPr/>
        </p:nvPicPr>
        <p:blipFill>
          <a:blip r:embed="rId3">
            <a:alphaModFix/>
          </a:blip>
          <a:stretch>
            <a:fillRect/>
          </a:stretch>
        </p:blipFill>
        <p:spPr>
          <a:xfrm>
            <a:off x="3789500" y="1817200"/>
            <a:ext cx="2512801" cy="2107451"/>
          </a:xfrm>
          <a:prstGeom prst="rect">
            <a:avLst/>
          </a:prstGeom>
          <a:noFill/>
          <a:ln cap="flat" cmpd="sng" w="28575">
            <a:solidFill>
              <a:schemeClr val="dk1"/>
            </a:solidFill>
            <a:prstDash val="solid"/>
            <a:round/>
            <a:headEnd len="sm" w="sm" type="none"/>
            <a:tailEnd len="sm" w="sm" type="none"/>
          </a:ln>
        </p:spPr>
      </p:pic>
      <p:cxnSp>
        <p:nvCxnSpPr>
          <p:cNvPr id="629" name="Google Shape;629;p65"/>
          <p:cNvCxnSpPr/>
          <p:nvPr/>
        </p:nvCxnSpPr>
        <p:spPr>
          <a:xfrm>
            <a:off x="6159650" y="3729050"/>
            <a:ext cx="0" cy="57300"/>
          </a:xfrm>
          <a:prstGeom prst="straightConnector1">
            <a:avLst/>
          </a:prstGeom>
          <a:noFill/>
          <a:ln cap="flat" cmpd="sng" w="28575">
            <a:solidFill>
              <a:schemeClr val="accent6"/>
            </a:solidFill>
            <a:prstDash val="solid"/>
            <a:round/>
            <a:headEnd len="med" w="med" type="none"/>
            <a:tailEnd len="med" w="med" type="none"/>
          </a:ln>
        </p:spPr>
      </p:cxnSp>
      <p:cxnSp>
        <p:nvCxnSpPr>
          <p:cNvPr id="630" name="Google Shape;630;p65"/>
          <p:cNvCxnSpPr/>
          <p:nvPr/>
        </p:nvCxnSpPr>
        <p:spPr>
          <a:xfrm>
            <a:off x="5752700" y="3729050"/>
            <a:ext cx="0" cy="57300"/>
          </a:xfrm>
          <a:prstGeom prst="straightConnector1">
            <a:avLst/>
          </a:prstGeom>
          <a:noFill/>
          <a:ln cap="flat" cmpd="sng" w="28575">
            <a:solidFill>
              <a:schemeClr val="accent6"/>
            </a:solidFill>
            <a:prstDash val="solid"/>
            <a:round/>
            <a:headEnd len="med" w="med" type="none"/>
            <a:tailEnd len="med" w="med" type="none"/>
          </a:ln>
        </p:spPr>
      </p:cxnSp>
      <p:cxnSp>
        <p:nvCxnSpPr>
          <p:cNvPr id="631" name="Google Shape;631;p65"/>
          <p:cNvCxnSpPr/>
          <p:nvPr/>
        </p:nvCxnSpPr>
        <p:spPr>
          <a:xfrm>
            <a:off x="5345750" y="3724325"/>
            <a:ext cx="0" cy="57300"/>
          </a:xfrm>
          <a:prstGeom prst="straightConnector1">
            <a:avLst/>
          </a:prstGeom>
          <a:noFill/>
          <a:ln cap="flat" cmpd="sng" w="28575">
            <a:solidFill>
              <a:schemeClr val="accent6"/>
            </a:solidFill>
            <a:prstDash val="solid"/>
            <a:round/>
            <a:headEnd len="med" w="med" type="none"/>
            <a:tailEnd len="med" w="med" type="none"/>
          </a:ln>
        </p:spPr>
      </p:cxnSp>
      <p:cxnSp>
        <p:nvCxnSpPr>
          <p:cNvPr id="632" name="Google Shape;632;p65"/>
          <p:cNvCxnSpPr/>
          <p:nvPr/>
        </p:nvCxnSpPr>
        <p:spPr>
          <a:xfrm>
            <a:off x="4934800" y="3724325"/>
            <a:ext cx="0" cy="57300"/>
          </a:xfrm>
          <a:prstGeom prst="straightConnector1">
            <a:avLst/>
          </a:prstGeom>
          <a:noFill/>
          <a:ln cap="flat" cmpd="sng" w="28575">
            <a:solidFill>
              <a:schemeClr val="accent6"/>
            </a:solidFill>
            <a:prstDash val="solid"/>
            <a:round/>
            <a:headEnd len="med" w="med" type="none"/>
            <a:tailEnd len="med" w="med" type="none"/>
          </a:ln>
        </p:spPr>
      </p:cxnSp>
      <p:cxnSp>
        <p:nvCxnSpPr>
          <p:cNvPr id="633" name="Google Shape;633;p65"/>
          <p:cNvCxnSpPr/>
          <p:nvPr/>
        </p:nvCxnSpPr>
        <p:spPr>
          <a:xfrm>
            <a:off x="4517100" y="3724325"/>
            <a:ext cx="0" cy="57300"/>
          </a:xfrm>
          <a:prstGeom prst="straightConnector1">
            <a:avLst/>
          </a:prstGeom>
          <a:noFill/>
          <a:ln cap="flat" cmpd="sng" w="28575">
            <a:solidFill>
              <a:schemeClr val="accent6"/>
            </a:solidFill>
            <a:prstDash val="solid"/>
            <a:round/>
            <a:headEnd len="med" w="med" type="none"/>
            <a:tailEnd len="med" w="med" type="none"/>
          </a:ln>
        </p:spPr>
      </p:cxnSp>
      <p:pic>
        <p:nvPicPr>
          <p:cNvPr id="634" name="Google Shape;634;p65"/>
          <p:cNvPicPr preferRelativeResize="0"/>
          <p:nvPr/>
        </p:nvPicPr>
        <p:blipFill>
          <a:blip r:embed="rId4">
            <a:alphaModFix/>
          </a:blip>
          <a:stretch>
            <a:fillRect/>
          </a:stretch>
        </p:blipFill>
        <p:spPr>
          <a:xfrm>
            <a:off x="6338575" y="2300000"/>
            <a:ext cx="2805426" cy="2060249"/>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6"/>
          <p:cNvSpPr txBox="1"/>
          <p:nvPr>
            <p:ph idx="4294967295" type="sldNum"/>
          </p:nvPr>
        </p:nvSpPr>
        <p:spPr>
          <a:xfrm>
            <a:off x="8229913" y="311888"/>
            <a:ext cx="528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40" name="Google Shape;640;p6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Results</a:t>
            </a:r>
            <a:endParaRPr/>
          </a:p>
        </p:txBody>
      </p:sp>
      <p:sp>
        <p:nvSpPr>
          <p:cNvPr id="641" name="Google Shape;641;p66"/>
          <p:cNvSpPr txBox="1"/>
          <p:nvPr>
            <p:ph idx="4294967295" type="sldNum"/>
          </p:nvPr>
        </p:nvSpPr>
        <p:spPr>
          <a:xfrm>
            <a:off x="8229913" y="311888"/>
            <a:ext cx="528900" cy="5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42" name="Google Shape;642;p6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643" name="Google Shape;643;p66"/>
          <p:cNvSpPr/>
          <p:nvPr/>
        </p:nvSpPr>
        <p:spPr>
          <a:xfrm>
            <a:off x="1378550" y="1127450"/>
            <a:ext cx="6426600" cy="372810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44" name="Google Shape;644;p66"/>
          <p:cNvSpPr txBox="1"/>
          <p:nvPr>
            <p:ph type="title"/>
          </p:nvPr>
        </p:nvSpPr>
        <p:spPr>
          <a:xfrm>
            <a:off x="628350" y="1013325"/>
            <a:ext cx="3176100" cy="67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800"/>
              <a:t>Before Training</a:t>
            </a:r>
            <a:endParaRPr sz="2800"/>
          </a:p>
        </p:txBody>
      </p:sp>
      <p:sp>
        <p:nvSpPr>
          <p:cNvPr id="645" name="Google Shape;645;p66"/>
          <p:cNvSpPr txBox="1"/>
          <p:nvPr>
            <p:ph type="title"/>
          </p:nvPr>
        </p:nvSpPr>
        <p:spPr>
          <a:xfrm>
            <a:off x="5157600" y="1013325"/>
            <a:ext cx="3176100" cy="67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800"/>
              <a:t>After </a:t>
            </a:r>
            <a:r>
              <a:rPr lang="en" sz="2800"/>
              <a:t>Training</a:t>
            </a:r>
            <a:endParaRPr sz="2800"/>
          </a:p>
        </p:txBody>
      </p:sp>
      <p:pic>
        <p:nvPicPr>
          <p:cNvPr id="646" name="Google Shape;646;p66" title="Tetris beforetraining">
            <a:hlinkClick r:id="rId3"/>
          </p:cNvPr>
          <p:cNvPicPr preferRelativeResize="0"/>
          <p:nvPr/>
        </p:nvPicPr>
        <p:blipFill>
          <a:blip r:embed="rId4">
            <a:alphaModFix/>
          </a:blip>
          <a:stretch>
            <a:fillRect/>
          </a:stretch>
        </p:blipFill>
        <p:spPr>
          <a:xfrm>
            <a:off x="1193911" y="1537875"/>
            <a:ext cx="2044975" cy="3487875"/>
          </a:xfrm>
          <a:prstGeom prst="rect">
            <a:avLst/>
          </a:prstGeom>
          <a:noFill/>
          <a:ln>
            <a:noFill/>
          </a:ln>
        </p:spPr>
      </p:pic>
      <p:pic>
        <p:nvPicPr>
          <p:cNvPr id="647" name="Google Shape;647;p66" title="aftertraining DQN">
            <a:hlinkClick r:id="rId5"/>
          </p:cNvPr>
          <p:cNvPicPr preferRelativeResize="0"/>
          <p:nvPr/>
        </p:nvPicPr>
        <p:blipFill>
          <a:blip r:embed="rId6">
            <a:alphaModFix/>
          </a:blip>
          <a:stretch>
            <a:fillRect/>
          </a:stretch>
        </p:blipFill>
        <p:spPr>
          <a:xfrm>
            <a:off x="5723163" y="1537875"/>
            <a:ext cx="2044975" cy="3487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7"/>
          <p:cNvSpPr txBox="1"/>
          <p:nvPr>
            <p:ph idx="1" type="body"/>
          </p:nvPr>
        </p:nvSpPr>
        <p:spPr>
          <a:xfrm>
            <a:off x="1705750" y="1223400"/>
            <a:ext cx="5755200" cy="3534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Alignment with Goal:</a:t>
            </a:r>
            <a:r>
              <a:rPr lang="en" sz="1500"/>
              <a:t> </a:t>
            </a:r>
            <a:endParaRPr sz="1500"/>
          </a:p>
          <a:p>
            <a:pPr indent="-323850" lvl="1" marL="914400" rtl="0" algn="l">
              <a:spcBef>
                <a:spcPts val="0"/>
              </a:spcBef>
              <a:spcAft>
                <a:spcPts val="0"/>
              </a:spcAft>
              <a:buSzPts val="1500"/>
              <a:buChar char="❏"/>
            </a:pPr>
            <a:r>
              <a:rPr lang="en" sz="1500"/>
              <a:t>Our base agent was able to learn an effective Tetris playing strategy and achieve higher scores than a random agent or average human</a:t>
            </a:r>
            <a:endParaRPr sz="1500"/>
          </a:p>
          <a:p>
            <a:pPr indent="-323850" lvl="1" marL="914400" rtl="0" algn="l">
              <a:spcBef>
                <a:spcPts val="0"/>
              </a:spcBef>
              <a:spcAft>
                <a:spcPts val="0"/>
              </a:spcAft>
              <a:buSzPts val="1500"/>
              <a:buChar char="❏"/>
            </a:pPr>
            <a:r>
              <a:rPr lang="en" sz="1500"/>
              <a:t>Comparison of reward functions is in-progress</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Future Improvements:</a:t>
            </a:r>
            <a:r>
              <a:rPr lang="en" sz="1500"/>
              <a:t> Explore alternative network architectures, hyperparameter tuning, and incorporation of more advanced RL techniques like double DQN or dueling DQN</a:t>
            </a:r>
            <a:endParaRPr sz="1500"/>
          </a:p>
          <a:p>
            <a:pPr indent="0" lvl="0" marL="457200" rtl="0" algn="l">
              <a:spcBef>
                <a:spcPts val="0"/>
              </a:spcBef>
              <a:spcAft>
                <a:spcPts val="0"/>
              </a:spcAft>
              <a:buNone/>
            </a:pPr>
            <a:r>
              <a:t/>
            </a:r>
            <a:endParaRPr/>
          </a:p>
        </p:txBody>
      </p:sp>
      <p:sp>
        <p:nvSpPr>
          <p:cNvPr id="653" name="Google Shape;653;p6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654" name="Google Shape;654;p67"/>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68"/>
          <p:cNvSpPr txBox="1"/>
          <p:nvPr>
            <p:ph idx="1" type="body"/>
          </p:nvPr>
        </p:nvSpPr>
        <p:spPr>
          <a:xfrm>
            <a:off x="1705750" y="1223400"/>
            <a:ext cx="5755200" cy="3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a:t>
            </a:r>
            <a:r>
              <a:rPr b="1" lang="en" sz="1400"/>
              <a:t>ey Takeaways:</a:t>
            </a:r>
            <a:endParaRPr b="1" sz="1400"/>
          </a:p>
          <a:p>
            <a:pPr indent="-311150" lvl="0" marL="457200" rtl="0" algn="l">
              <a:lnSpc>
                <a:spcPct val="115000"/>
              </a:lnSpc>
              <a:spcBef>
                <a:spcPts val="1200"/>
              </a:spcBef>
              <a:spcAft>
                <a:spcPts val="0"/>
              </a:spcAft>
              <a:buClr>
                <a:srgbClr val="000000"/>
              </a:buClr>
              <a:buSzPts val="1300"/>
              <a:buFont typeface="Arial"/>
              <a:buChar char="●"/>
            </a:pPr>
            <a:r>
              <a:rPr lang="en" sz="1400"/>
              <a:t>Demonstrated the effectiveness of deep reinforcement learning for solving complex sequential decision-making problems</a:t>
            </a:r>
            <a:endParaRPr sz="1400"/>
          </a:p>
          <a:p>
            <a:pPr indent="-311150" lvl="0" marL="457200" rtl="0" algn="l">
              <a:lnSpc>
                <a:spcPct val="115000"/>
              </a:lnSpc>
              <a:spcBef>
                <a:spcPts val="0"/>
              </a:spcBef>
              <a:spcAft>
                <a:spcPts val="0"/>
              </a:spcAft>
              <a:buClr>
                <a:srgbClr val="000000"/>
              </a:buClr>
              <a:buSzPts val="1300"/>
              <a:buFont typeface="Arial"/>
              <a:buChar char="●"/>
            </a:pPr>
            <a:r>
              <a:rPr lang="en" sz="1400"/>
              <a:t>Learned that careful feature engineering and network design are crucial for achieving good performance</a:t>
            </a:r>
            <a:endParaRPr sz="1400"/>
          </a:p>
          <a:p>
            <a:pPr indent="0" lvl="0" marL="0" rtl="0" algn="l">
              <a:lnSpc>
                <a:spcPct val="115000"/>
              </a:lnSpc>
              <a:spcBef>
                <a:spcPts val="1200"/>
              </a:spcBef>
              <a:spcAft>
                <a:spcPts val="0"/>
              </a:spcAft>
              <a:buNone/>
            </a:pPr>
            <a:r>
              <a:rPr b="1" lang="en" sz="1400"/>
              <a:t>Next Steps: </a:t>
            </a:r>
            <a:r>
              <a:rPr lang="en" sz="1400"/>
              <a:t> </a:t>
            </a:r>
            <a:endParaRPr sz="1400"/>
          </a:p>
          <a:p>
            <a:pPr indent="-311150" lvl="0" marL="457200" rtl="0" algn="l">
              <a:lnSpc>
                <a:spcPct val="115000"/>
              </a:lnSpc>
              <a:spcBef>
                <a:spcPts val="1200"/>
              </a:spcBef>
              <a:spcAft>
                <a:spcPts val="0"/>
              </a:spcAft>
              <a:buClr>
                <a:srgbClr val="000000"/>
              </a:buClr>
              <a:buSzPts val="1300"/>
              <a:buFont typeface="Arial"/>
              <a:buChar char="●"/>
            </a:pPr>
            <a:r>
              <a:rPr lang="en" sz="1400"/>
              <a:t>Complete study of reward functions</a:t>
            </a:r>
            <a:endParaRPr sz="1400"/>
          </a:p>
          <a:p>
            <a:pPr indent="-317500" lvl="0" marL="457200" rtl="0" algn="l">
              <a:lnSpc>
                <a:spcPct val="115000"/>
              </a:lnSpc>
              <a:spcBef>
                <a:spcPts val="0"/>
              </a:spcBef>
              <a:spcAft>
                <a:spcPts val="0"/>
              </a:spcAft>
              <a:buClr>
                <a:srgbClr val="000000"/>
              </a:buClr>
              <a:buSzPts val="1400"/>
              <a:buFont typeface="Arial"/>
              <a:buChar char="●"/>
            </a:pPr>
            <a:r>
              <a:rPr lang="en" sz="1400"/>
              <a:t>Adapting the model to different games/applications.</a:t>
            </a:r>
            <a:endParaRPr sz="1400"/>
          </a:p>
          <a:p>
            <a:pPr indent="-317500" lvl="0" marL="457200" rtl="0" algn="l">
              <a:lnSpc>
                <a:spcPct val="115000"/>
              </a:lnSpc>
              <a:spcBef>
                <a:spcPts val="0"/>
              </a:spcBef>
              <a:spcAft>
                <a:spcPts val="0"/>
              </a:spcAft>
              <a:buClr>
                <a:srgbClr val="000000"/>
              </a:buClr>
              <a:buSzPts val="1400"/>
              <a:buFont typeface="Arial"/>
              <a:buChar char="●"/>
            </a:pPr>
            <a:r>
              <a:rPr lang="en" sz="1400"/>
              <a:t>Implement early stopping to prevent overfitting.</a:t>
            </a:r>
            <a:endParaRPr sz="1400"/>
          </a:p>
          <a:p>
            <a:pPr indent="-317500" lvl="0" marL="457200" rtl="0" algn="l">
              <a:lnSpc>
                <a:spcPct val="115000"/>
              </a:lnSpc>
              <a:spcBef>
                <a:spcPts val="0"/>
              </a:spcBef>
              <a:spcAft>
                <a:spcPts val="0"/>
              </a:spcAft>
              <a:buClr>
                <a:srgbClr val="000000"/>
              </a:buClr>
              <a:buSzPts val="1400"/>
              <a:buFont typeface="Arial"/>
              <a:buChar char="●"/>
            </a:pPr>
            <a:r>
              <a:rPr lang="en" sz="1400"/>
              <a:t>Record state, action, and rewards for others’ future study</a:t>
            </a:r>
            <a:endParaRPr sz="1400"/>
          </a:p>
          <a:p>
            <a:pPr indent="0" lvl="0" marL="0" rtl="0" algn="l">
              <a:lnSpc>
                <a:spcPct val="115000"/>
              </a:lnSpc>
              <a:spcBef>
                <a:spcPts val="1200"/>
              </a:spcBef>
              <a:spcAft>
                <a:spcPts val="0"/>
              </a:spcAft>
              <a:buNone/>
            </a:pPr>
            <a:r>
              <a:t/>
            </a:r>
            <a:endParaRPr sz="1400"/>
          </a:p>
          <a:p>
            <a:pPr indent="0" lvl="0" marL="0" rtl="0" algn="l">
              <a:spcBef>
                <a:spcPts val="1200"/>
              </a:spcBef>
              <a:spcAft>
                <a:spcPts val="0"/>
              </a:spcAft>
              <a:buNone/>
            </a:pPr>
            <a:r>
              <a:t/>
            </a:r>
            <a:endParaRPr/>
          </a:p>
        </p:txBody>
      </p:sp>
      <p:sp>
        <p:nvSpPr>
          <p:cNvPr id="660" name="Google Shape;660;p68"/>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661" name="Google Shape;661;p68"/>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9"/>
          <p:cNvSpPr txBox="1"/>
          <p:nvPr>
            <p:ph type="title"/>
          </p:nvPr>
        </p:nvSpPr>
        <p:spPr>
          <a:xfrm>
            <a:off x="1172300" y="1208200"/>
            <a:ext cx="3146100" cy="1639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Q&amp;A</a:t>
            </a:r>
            <a:endParaRPr/>
          </a:p>
        </p:txBody>
      </p:sp>
      <p:sp>
        <p:nvSpPr>
          <p:cNvPr id="667" name="Google Shape;667;p69"/>
          <p:cNvSpPr txBox="1"/>
          <p:nvPr>
            <p:ph idx="2" type="title"/>
          </p:nvPr>
        </p:nvSpPr>
        <p:spPr>
          <a:xfrm>
            <a:off x="4316875" y="2841575"/>
            <a:ext cx="1052100" cy="1086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t>
            </a:r>
            <a:endParaRPr/>
          </a:p>
        </p:txBody>
      </p:sp>
      <p:sp>
        <p:nvSpPr>
          <p:cNvPr id="668" name="Google Shape;668;p6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18" name="Google Shape;518;p54"/>
          <p:cNvSpPr txBox="1"/>
          <p:nvPr>
            <p:ph type="title"/>
          </p:nvPr>
        </p:nvSpPr>
        <p:spPr>
          <a:xfrm>
            <a:off x="657600" y="873997"/>
            <a:ext cx="31176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Team Members</a:t>
            </a:r>
            <a:endParaRPr sz="2900"/>
          </a:p>
        </p:txBody>
      </p:sp>
      <p:sp>
        <p:nvSpPr>
          <p:cNvPr id="519" name="Google Shape;519;p54"/>
          <p:cNvSpPr txBox="1"/>
          <p:nvPr>
            <p:ph idx="2" type="title"/>
          </p:nvPr>
        </p:nvSpPr>
        <p:spPr>
          <a:xfrm>
            <a:off x="2258050" y="1800075"/>
            <a:ext cx="4623900" cy="2241300"/>
          </a:xfrm>
          <a:prstGeom prst="rect">
            <a:avLst/>
          </a:prstGeom>
        </p:spPr>
        <p:txBody>
          <a:bodyPr anchorCtr="0" anchor="t" bIns="91425" lIns="91425" spcFirstLastPara="1" rIns="91425" wrap="square" tIns="91425">
            <a:noAutofit/>
          </a:bodyPr>
          <a:lstStyle/>
          <a:p>
            <a:pPr indent="-425450" lvl="0" marL="457200" rtl="0" algn="l">
              <a:spcBef>
                <a:spcPts val="0"/>
              </a:spcBef>
              <a:spcAft>
                <a:spcPts val="0"/>
              </a:spcAft>
              <a:buSzPts val="3100"/>
              <a:buAutoNum type="arabicPeriod"/>
            </a:pPr>
            <a:r>
              <a:rPr lang="en" sz="3100"/>
              <a:t>Emilio Kiryakos</a:t>
            </a:r>
            <a:endParaRPr sz="3100"/>
          </a:p>
          <a:p>
            <a:pPr indent="-425450" lvl="0" marL="457200" rtl="0" algn="l">
              <a:spcBef>
                <a:spcPts val="0"/>
              </a:spcBef>
              <a:spcAft>
                <a:spcPts val="0"/>
              </a:spcAft>
              <a:buSzPts val="3100"/>
              <a:buAutoNum type="arabicPeriod"/>
            </a:pPr>
            <a:r>
              <a:rPr lang="en" sz="3100"/>
              <a:t>Dev Patel</a:t>
            </a:r>
            <a:endParaRPr sz="3100"/>
          </a:p>
          <a:p>
            <a:pPr indent="-425450" lvl="0" marL="457200" rtl="0" algn="l">
              <a:spcBef>
                <a:spcPts val="0"/>
              </a:spcBef>
              <a:spcAft>
                <a:spcPts val="0"/>
              </a:spcAft>
              <a:buSzPts val="3100"/>
              <a:buAutoNum type="arabicPeriod"/>
            </a:pPr>
            <a:r>
              <a:rPr lang="en" sz="3100"/>
              <a:t>Markus Perez</a:t>
            </a:r>
            <a:endParaRPr sz="3100"/>
          </a:p>
          <a:p>
            <a:pPr indent="-425450" lvl="0" marL="457200" rtl="0" algn="l">
              <a:spcBef>
                <a:spcPts val="0"/>
              </a:spcBef>
              <a:spcAft>
                <a:spcPts val="0"/>
              </a:spcAft>
              <a:buSzPts val="3100"/>
              <a:buAutoNum type="arabicPeriod"/>
            </a:pPr>
            <a:r>
              <a:rPr lang="en" sz="3100"/>
              <a:t>Michael Klimek</a:t>
            </a:r>
            <a:endParaRPr sz="3100"/>
          </a:p>
          <a:p>
            <a:pPr indent="-425450" lvl="0" marL="457200" rtl="0" algn="l">
              <a:spcBef>
                <a:spcPts val="0"/>
              </a:spcBef>
              <a:spcAft>
                <a:spcPts val="0"/>
              </a:spcAft>
              <a:buSzPts val="3100"/>
              <a:buAutoNum type="arabicPeriod"/>
            </a:pPr>
            <a:r>
              <a:rPr lang="en" sz="3100"/>
              <a:t>Christopher Bejar</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5"/>
          <p:cNvSpPr txBox="1"/>
          <p:nvPr>
            <p:ph idx="4294967295" type="body"/>
          </p:nvPr>
        </p:nvSpPr>
        <p:spPr>
          <a:xfrm>
            <a:off x="279175" y="1140150"/>
            <a:ext cx="4519200" cy="2863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000000"/>
                </a:solidFill>
              </a:rPr>
              <a:t>Primary Objective</a:t>
            </a:r>
            <a:endParaRPr b="1" sz="1400">
              <a:solidFill>
                <a:srgbClr val="000000"/>
              </a:solidFill>
            </a:endParaRPr>
          </a:p>
          <a:p>
            <a:pPr indent="-304800" lvl="0" marL="457200" rtl="0" algn="l">
              <a:lnSpc>
                <a:spcPct val="115000"/>
              </a:lnSpc>
              <a:spcBef>
                <a:spcPts val="1200"/>
              </a:spcBef>
              <a:spcAft>
                <a:spcPts val="0"/>
              </a:spcAft>
              <a:buClr>
                <a:srgbClr val="000000"/>
              </a:buClr>
              <a:buSzPts val="1200"/>
              <a:buFont typeface="Lexend"/>
              <a:buChar char="●"/>
            </a:pPr>
            <a:r>
              <a:rPr lang="en">
                <a:solidFill>
                  <a:srgbClr val="000000"/>
                </a:solidFill>
              </a:rPr>
              <a:t>Create base agent that can reach 10,000 pts in under 30,000 episodes</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
                <a:solidFill>
                  <a:srgbClr val="000000"/>
                </a:solidFill>
              </a:rPr>
              <a:t>Use different reward functions, b</a:t>
            </a:r>
            <a:r>
              <a:rPr lang="en">
                <a:solidFill>
                  <a:srgbClr val="000000"/>
                </a:solidFill>
              </a:rPr>
              <a:t>enchmarking and comparing the reward function designs for Tetris</a:t>
            </a:r>
            <a:endParaRPr>
              <a:solidFill>
                <a:srgbClr val="000000"/>
              </a:solidFill>
            </a:endParaRPr>
          </a:p>
          <a:p>
            <a:pPr indent="0" lvl="0" marL="0" rtl="0" algn="l">
              <a:lnSpc>
                <a:spcPct val="115000"/>
              </a:lnSpc>
              <a:spcBef>
                <a:spcPts val="1400"/>
              </a:spcBef>
              <a:spcAft>
                <a:spcPts val="0"/>
              </a:spcAft>
              <a:buNone/>
            </a:pPr>
            <a:r>
              <a:rPr b="1" lang="en" sz="1400">
                <a:solidFill>
                  <a:srgbClr val="000000"/>
                </a:solidFill>
              </a:rPr>
              <a:t>Secondary Objective</a:t>
            </a:r>
            <a:endParaRPr b="1" sz="1400">
              <a:solidFill>
                <a:srgbClr val="000000"/>
              </a:solidFill>
            </a:endParaRPr>
          </a:p>
          <a:p>
            <a:pPr indent="-304800" lvl="0" marL="457200" rtl="0" algn="l">
              <a:lnSpc>
                <a:spcPct val="115000"/>
              </a:lnSpc>
              <a:spcBef>
                <a:spcPts val="1200"/>
              </a:spcBef>
              <a:spcAft>
                <a:spcPts val="0"/>
              </a:spcAft>
              <a:buClr>
                <a:srgbClr val="000000"/>
              </a:buClr>
              <a:buSzPts val="1200"/>
              <a:buFont typeface="Lexend"/>
              <a:buChar char="●"/>
            </a:pPr>
            <a:r>
              <a:rPr lang="en">
                <a:solidFill>
                  <a:srgbClr val="000000"/>
                </a:solidFill>
              </a:rPr>
              <a:t>Create an environment for Tetris using either Tetris Gymnasium or open-source Tetris programs and collect data</a:t>
            </a:r>
            <a:endParaRPr>
              <a:solidFill>
                <a:srgbClr val="000000"/>
              </a:solidFill>
            </a:endParaRPr>
          </a:p>
          <a:p>
            <a:pPr indent="-304800" lvl="0" marL="457200" rtl="0" algn="l">
              <a:lnSpc>
                <a:spcPct val="115000"/>
              </a:lnSpc>
              <a:spcBef>
                <a:spcPts val="0"/>
              </a:spcBef>
              <a:spcAft>
                <a:spcPts val="0"/>
              </a:spcAft>
              <a:buClr>
                <a:srgbClr val="000000"/>
              </a:buClr>
              <a:buSzPts val="1200"/>
              <a:buFont typeface="Lexend"/>
              <a:buChar char="●"/>
            </a:pPr>
            <a:r>
              <a:rPr lang="en">
                <a:solidFill>
                  <a:srgbClr val="000000"/>
                </a:solidFill>
              </a:rPr>
              <a:t>Lay groundwork for future offline reinforcement learning research on Tetris</a:t>
            </a:r>
            <a:endParaRPr>
              <a:solidFill>
                <a:srgbClr val="000000"/>
              </a:solidFill>
            </a:endParaRPr>
          </a:p>
          <a:p>
            <a:pPr indent="0" lvl="0" marL="0" rtl="0" algn="l">
              <a:lnSpc>
                <a:spcPct val="115000"/>
              </a:lnSpc>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a:p>
        </p:txBody>
      </p:sp>
      <p:sp>
        <p:nvSpPr>
          <p:cNvPr id="525" name="Google Shape;525;p5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a:t>
            </a:r>
            <a:endParaRPr/>
          </a:p>
        </p:txBody>
      </p:sp>
      <p:pic>
        <p:nvPicPr>
          <p:cNvPr id="526" name="Google Shape;526;p55"/>
          <p:cNvPicPr preferRelativeResize="0"/>
          <p:nvPr/>
        </p:nvPicPr>
        <p:blipFill>
          <a:blip r:embed="rId3">
            <a:alphaModFix/>
          </a:blip>
          <a:stretch>
            <a:fillRect/>
          </a:stretch>
        </p:blipFill>
        <p:spPr>
          <a:xfrm>
            <a:off x="4798375" y="1208837"/>
            <a:ext cx="4040826" cy="3030619"/>
          </a:xfrm>
          <a:prstGeom prst="rect">
            <a:avLst/>
          </a:prstGeom>
          <a:noFill/>
          <a:ln cap="flat" cmpd="sng" w="28575">
            <a:solidFill>
              <a:schemeClr val="dk1"/>
            </a:solidFill>
            <a:prstDash val="solid"/>
            <a:round/>
            <a:headEnd len="sm" w="sm" type="none"/>
            <a:tailEnd len="sm" w="sm" type="none"/>
          </a:ln>
        </p:spPr>
      </p:pic>
      <p:sp>
        <p:nvSpPr>
          <p:cNvPr id="527" name="Google Shape;527;p55"/>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33" name="Google Shape;533;p56"/>
          <p:cNvSpPr txBox="1"/>
          <p:nvPr>
            <p:ph idx="2" type="title"/>
          </p:nvPr>
        </p:nvSpPr>
        <p:spPr>
          <a:xfrm>
            <a:off x="2258050" y="1800075"/>
            <a:ext cx="4869300" cy="22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900"/>
              <a:t>Refresher on</a:t>
            </a:r>
            <a:endParaRPr sz="4900"/>
          </a:p>
          <a:p>
            <a:pPr indent="0" lvl="0" marL="0" rtl="0" algn="l">
              <a:spcBef>
                <a:spcPts val="0"/>
              </a:spcBef>
              <a:spcAft>
                <a:spcPts val="0"/>
              </a:spcAft>
              <a:buNone/>
            </a:pPr>
            <a:r>
              <a:rPr lang="en" sz="4900"/>
              <a:t>Reinforcement</a:t>
            </a:r>
            <a:endParaRPr sz="4900"/>
          </a:p>
          <a:p>
            <a:pPr indent="0" lvl="0" marL="0" rtl="0" algn="l">
              <a:spcBef>
                <a:spcPts val="0"/>
              </a:spcBef>
              <a:spcAft>
                <a:spcPts val="0"/>
              </a:spcAft>
              <a:buNone/>
            </a:pPr>
            <a:r>
              <a:rPr lang="en" sz="4900"/>
              <a:t>Learning</a:t>
            </a:r>
            <a:endParaRPr sz="4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7"/>
          <p:cNvSpPr txBox="1"/>
          <p:nvPr>
            <p:ph idx="1" type="body"/>
          </p:nvPr>
        </p:nvSpPr>
        <p:spPr>
          <a:xfrm>
            <a:off x="1705750" y="1223400"/>
            <a:ext cx="5755200" cy="35343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rgbClr val="000000"/>
                </a:solidFill>
              </a:rPr>
              <a:t>Reinforcement Learning</a:t>
            </a:r>
            <a:endParaRPr sz="1500"/>
          </a:p>
          <a:p>
            <a:pPr indent="-323850" lvl="0" marL="457200" rtl="0" algn="l">
              <a:spcBef>
                <a:spcPts val="400"/>
              </a:spcBef>
              <a:spcAft>
                <a:spcPts val="0"/>
              </a:spcAft>
              <a:buSzPts val="1500"/>
              <a:buChar char="●"/>
            </a:pPr>
            <a:r>
              <a:rPr lang="en" sz="1500"/>
              <a:t>Focuses on the study of intelligent agent behavior with the goal of reward maximization</a:t>
            </a:r>
            <a:endParaRPr sz="1500"/>
          </a:p>
          <a:p>
            <a:pPr indent="-323850" lvl="0" marL="457200" rtl="0" algn="l">
              <a:spcBef>
                <a:spcPts val="0"/>
              </a:spcBef>
              <a:spcAft>
                <a:spcPts val="0"/>
              </a:spcAft>
              <a:buSzPts val="1500"/>
              <a:buChar char="●"/>
            </a:pPr>
            <a:r>
              <a:rPr lang="en" sz="1500"/>
              <a:t>Rewards are scores accumulated from a reward function that rates different behavior</a:t>
            </a:r>
            <a:endParaRPr sz="1500"/>
          </a:p>
          <a:p>
            <a:pPr indent="0" lvl="0" marL="0" rtl="0" algn="l">
              <a:lnSpc>
                <a:spcPct val="115000"/>
              </a:lnSpc>
              <a:spcBef>
                <a:spcPts val="1400"/>
              </a:spcBef>
              <a:spcAft>
                <a:spcPts val="0"/>
              </a:spcAft>
              <a:buNone/>
            </a:pPr>
            <a:r>
              <a:rPr b="1" lang="en" sz="1600">
                <a:solidFill>
                  <a:srgbClr val="000000"/>
                </a:solidFill>
              </a:rPr>
              <a:t>Steps</a:t>
            </a:r>
            <a:endParaRPr sz="1500"/>
          </a:p>
          <a:p>
            <a:pPr indent="-323850" lvl="0" marL="457200" rtl="0" algn="l">
              <a:spcBef>
                <a:spcPts val="400"/>
              </a:spcBef>
              <a:spcAft>
                <a:spcPts val="0"/>
              </a:spcAft>
              <a:buSzPts val="1500"/>
              <a:buAutoNum type="arabicPeriod"/>
            </a:pPr>
            <a:r>
              <a:rPr lang="en" sz="1500"/>
              <a:t>Create Agent &amp; Rewards for Agent</a:t>
            </a:r>
            <a:endParaRPr sz="1500"/>
          </a:p>
          <a:p>
            <a:pPr indent="-323850" lvl="0" marL="457200" rtl="0" algn="l">
              <a:spcBef>
                <a:spcPts val="0"/>
              </a:spcBef>
              <a:spcAft>
                <a:spcPts val="0"/>
              </a:spcAft>
              <a:buSzPts val="1500"/>
              <a:buAutoNum type="arabicPeriod"/>
            </a:pPr>
            <a:r>
              <a:rPr lang="en" sz="1500"/>
              <a:t>Let Agent use the environment and learn from its Rewards</a:t>
            </a:r>
            <a:endParaRPr sz="1500"/>
          </a:p>
          <a:p>
            <a:pPr indent="-323850" lvl="0" marL="457200" rtl="0" algn="l">
              <a:spcBef>
                <a:spcPts val="0"/>
              </a:spcBef>
              <a:spcAft>
                <a:spcPts val="0"/>
              </a:spcAft>
              <a:buSzPts val="1500"/>
              <a:buAutoNum type="arabicPeriod"/>
            </a:pPr>
            <a:r>
              <a:rPr lang="en" sz="1500"/>
              <a:t>Fine tune to get desired results</a:t>
            </a:r>
            <a:endParaRPr sz="1500"/>
          </a:p>
        </p:txBody>
      </p:sp>
      <p:sp>
        <p:nvSpPr>
          <p:cNvPr id="539" name="Google Shape;539;p5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Reinforcement Learning</a:t>
            </a:r>
            <a:endParaRPr/>
          </a:p>
        </p:txBody>
      </p:sp>
      <p:sp>
        <p:nvSpPr>
          <p:cNvPr id="540" name="Google Shape;540;p57"/>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8"/>
          <p:cNvSpPr txBox="1"/>
          <p:nvPr>
            <p:ph idx="7" type="body"/>
          </p:nvPr>
        </p:nvSpPr>
        <p:spPr>
          <a:xfrm>
            <a:off x="3155837" y="3546175"/>
            <a:ext cx="2828700" cy="10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a:t>
            </a:r>
            <a:r>
              <a:rPr lang="en"/>
              <a:t> Learning agents have an action space that includes all of choices it could make. It decides on which decision to make through learning done on previous actions and their results</a:t>
            </a:r>
            <a:endParaRPr/>
          </a:p>
        </p:txBody>
      </p:sp>
      <p:sp>
        <p:nvSpPr>
          <p:cNvPr id="546" name="Google Shape;546;p58"/>
          <p:cNvSpPr txBox="1"/>
          <p:nvPr>
            <p:ph type="title"/>
          </p:nvPr>
        </p:nvSpPr>
        <p:spPr>
          <a:xfrm>
            <a:off x="252326" y="361250"/>
            <a:ext cx="3036900" cy="11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Reinforcement Learning</a:t>
            </a:r>
            <a:endParaRPr sz="3000"/>
          </a:p>
        </p:txBody>
      </p:sp>
      <p:sp>
        <p:nvSpPr>
          <p:cNvPr id="547" name="Google Shape;547;p58"/>
          <p:cNvSpPr txBox="1"/>
          <p:nvPr>
            <p:ph idx="1" type="subTitle"/>
          </p:nvPr>
        </p:nvSpPr>
        <p:spPr>
          <a:xfrm>
            <a:off x="314208" y="3147251"/>
            <a:ext cx="2816100" cy="543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Goal-Oriented</a:t>
            </a:r>
            <a:endParaRPr/>
          </a:p>
        </p:txBody>
      </p:sp>
      <p:sp>
        <p:nvSpPr>
          <p:cNvPr id="548" name="Google Shape;548;p58"/>
          <p:cNvSpPr txBox="1"/>
          <p:nvPr>
            <p:ph idx="6" type="subTitle"/>
          </p:nvPr>
        </p:nvSpPr>
        <p:spPr>
          <a:xfrm>
            <a:off x="3156683" y="3147251"/>
            <a:ext cx="2816100" cy="543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Feedback Driven</a:t>
            </a:r>
            <a:endParaRPr/>
          </a:p>
        </p:txBody>
      </p:sp>
      <p:sp>
        <p:nvSpPr>
          <p:cNvPr id="549" name="Google Shape;549;p58"/>
          <p:cNvSpPr txBox="1"/>
          <p:nvPr>
            <p:ph idx="8" type="subTitle"/>
          </p:nvPr>
        </p:nvSpPr>
        <p:spPr>
          <a:xfrm>
            <a:off x="6007809" y="3147251"/>
            <a:ext cx="2816100" cy="5430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Real World Uses</a:t>
            </a:r>
            <a:endParaRPr/>
          </a:p>
        </p:txBody>
      </p:sp>
      <p:sp>
        <p:nvSpPr>
          <p:cNvPr id="550" name="Google Shape;550;p58"/>
          <p:cNvSpPr txBox="1"/>
          <p:nvPr>
            <p:ph idx="3" type="body"/>
          </p:nvPr>
        </p:nvSpPr>
        <p:spPr>
          <a:xfrm>
            <a:off x="377960" y="3546167"/>
            <a:ext cx="2688600" cy="10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 focuses on improving </a:t>
            </a:r>
            <a:r>
              <a:rPr lang="en"/>
              <a:t>cumulative</a:t>
            </a:r>
            <a:r>
              <a:rPr lang="en"/>
              <a:t> rewards while training. As the agent improves, the reward values increase exponentially</a:t>
            </a:r>
            <a:endParaRPr/>
          </a:p>
        </p:txBody>
      </p:sp>
      <p:sp>
        <p:nvSpPr>
          <p:cNvPr id="551" name="Google Shape;551;p5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52" name="Google Shape;552;p58"/>
          <p:cNvSpPr txBox="1"/>
          <p:nvPr>
            <p:ph idx="9" type="body"/>
          </p:nvPr>
        </p:nvSpPr>
        <p:spPr>
          <a:xfrm>
            <a:off x="6105360" y="3546167"/>
            <a:ext cx="2688600" cy="10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uses for reinforcement learning among vast industries. Some examples include NLP, autonomous vehicles, financial trading, or </a:t>
            </a:r>
            <a:r>
              <a:rPr lang="en"/>
              <a:t>personalized</a:t>
            </a:r>
            <a:r>
              <a:rPr lang="en"/>
              <a:t> </a:t>
            </a:r>
            <a:r>
              <a:rPr lang="en"/>
              <a:t>recommending.</a:t>
            </a:r>
            <a:endParaRPr/>
          </a:p>
        </p:txBody>
      </p:sp>
      <p:pic>
        <p:nvPicPr>
          <p:cNvPr id="553" name="Google Shape;553;p58"/>
          <p:cNvPicPr preferRelativeResize="0"/>
          <p:nvPr/>
        </p:nvPicPr>
        <p:blipFill rotWithShape="1">
          <a:blip r:embed="rId3">
            <a:alphaModFix/>
          </a:blip>
          <a:srcRect b="0" l="0" r="0" t="11197"/>
          <a:stretch/>
        </p:blipFill>
        <p:spPr>
          <a:xfrm>
            <a:off x="314200" y="1316450"/>
            <a:ext cx="2844924" cy="1844700"/>
          </a:xfrm>
          <a:prstGeom prst="rect">
            <a:avLst/>
          </a:prstGeom>
          <a:noFill/>
          <a:ln cap="flat" cmpd="sng" w="19050">
            <a:solidFill>
              <a:schemeClr val="dk1"/>
            </a:solidFill>
            <a:prstDash val="solid"/>
            <a:round/>
            <a:headEnd len="sm" w="sm" type="none"/>
            <a:tailEnd len="sm" w="sm" type="none"/>
          </a:ln>
        </p:spPr>
      </p:pic>
      <p:pic>
        <p:nvPicPr>
          <p:cNvPr id="554" name="Google Shape;554;p58"/>
          <p:cNvPicPr preferRelativeResize="0"/>
          <p:nvPr/>
        </p:nvPicPr>
        <p:blipFill rotWithShape="1">
          <a:blip r:embed="rId4">
            <a:alphaModFix/>
          </a:blip>
          <a:srcRect b="0" l="4598" r="2886" t="0"/>
          <a:stretch/>
        </p:blipFill>
        <p:spPr>
          <a:xfrm>
            <a:off x="3159125" y="1319650"/>
            <a:ext cx="2816100" cy="1844699"/>
          </a:xfrm>
          <a:prstGeom prst="rect">
            <a:avLst/>
          </a:prstGeom>
          <a:noFill/>
          <a:ln cap="flat" cmpd="sng" w="19050">
            <a:solidFill>
              <a:srgbClr val="434343"/>
            </a:solidFill>
            <a:prstDash val="solid"/>
            <a:round/>
            <a:headEnd len="sm" w="sm" type="none"/>
            <a:tailEnd len="sm" w="sm" type="none"/>
          </a:ln>
        </p:spPr>
      </p:pic>
      <p:pic>
        <p:nvPicPr>
          <p:cNvPr id="555" name="Google Shape;555;p58"/>
          <p:cNvPicPr preferRelativeResize="0"/>
          <p:nvPr/>
        </p:nvPicPr>
        <p:blipFill>
          <a:blip r:embed="rId5">
            <a:alphaModFix/>
          </a:blip>
          <a:stretch>
            <a:fillRect/>
          </a:stretch>
        </p:blipFill>
        <p:spPr>
          <a:xfrm>
            <a:off x="6004050" y="1319650"/>
            <a:ext cx="2844926" cy="1844701"/>
          </a:xfrm>
          <a:prstGeom prst="rect">
            <a:avLst/>
          </a:prstGeom>
          <a:noFill/>
          <a:ln cap="flat" cmpd="sng" w="19050">
            <a:solidFill>
              <a:srgbClr val="434343"/>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9"/>
          <p:cNvSpPr txBox="1"/>
          <p:nvPr>
            <p:ph idx="4294967295" type="subTitle"/>
          </p:nvPr>
        </p:nvSpPr>
        <p:spPr>
          <a:xfrm>
            <a:off x="171451" y="1013313"/>
            <a:ext cx="4338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Overview of traditional Q-Learning algorithm</a:t>
            </a:r>
            <a:endParaRPr sz="1500"/>
          </a:p>
          <a:p>
            <a:pPr indent="-298450" lvl="0" marL="457200" rtl="0" algn="l">
              <a:lnSpc>
                <a:spcPct val="115000"/>
              </a:lnSpc>
              <a:spcBef>
                <a:spcPts val="1200"/>
              </a:spcBef>
              <a:spcAft>
                <a:spcPts val="0"/>
              </a:spcAft>
              <a:buClr>
                <a:srgbClr val="000000"/>
              </a:buClr>
              <a:buSzPts val="1100"/>
              <a:buFont typeface="Arial"/>
              <a:buNone/>
            </a:pPr>
            <a:r>
              <a:rPr lang="en" sz="1200"/>
              <a:t>Maintains a table of state-action value estimates (Q-values) and a list of action rewards</a:t>
            </a:r>
            <a:endParaRPr sz="1200"/>
          </a:p>
          <a:p>
            <a:pPr indent="-298450" lvl="0" marL="457200" rtl="0" algn="l">
              <a:lnSpc>
                <a:spcPct val="115000"/>
              </a:lnSpc>
              <a:spcBef>
                <a:spcPts val="0"/>
              </a:spcBef>
              <a:spcAft>
                <a:spcPts val="0"/>
              </a:spcAft>
              <a:buClr>
                <a:srgbClr val="000000"/>
              </a:buClr>
              <a:buSzPts val="1100"/>
              <a:buFont typeface="Arial"/>
              <a:buNone/>
            </a:pPr>
            <a:r>
              <a:rPr lang="en" sz="1200"/>
              <a:t>Updates Q-values using temporal difference learning or Bellman’s equation</a:t>
            </a:r>
            <a:endParaRPr sz="1200"/>
          </a:p>
          <a:p>
            <a:pPr indent="-298450" lvl="0" marL="457200" rtl="0" algn="l">
              <a:lnSpc>
                <a:spcPct val="115000"/>
              </a:lnSpc>
              <a:spcBef>
                <a:spcPts val="0"/>
              </a:spcBef>
              <a:spcAft>
                <a:spcPts val="0"/>
              </a:spcAft>
              <a:buClr>
                <a:srgbClr val="000000"/>
              </a:buClr>
              <a:buSzPts val="1100"/>
              <a:buFont typeface="Arial"/>
              <a:buNone/>
            </a:pPr>
            <a:r>
              <a:rPr lang="en" sz="1200"/>
              <a:t>Selects actions using an exploration-exploitation strategy (e.g. epsilon-greedy)</a:t>
            </a:r>
            <a:endParaRPr sz="1200"/>
          </a:p>
          <a:p>
            <a:pPr indent="0" lvl="0" marL="0" rtl="0" algn="l">
              <a:lnSpc>
                <a:spcPct val="115000"/>
              </a:lnSpc>
              <a:spcBef>
                <a:spcPts val="1200"/>
              </a:spcBef>
              <a:spcAft>
                <a:spcPts val="0"/>
              </a:spcAft>
              <a:buNone/>
            </a:pPr>
            <a:r>
              <a:rPr lang="en" sz="1500"/>
              <a:t>Limitations of traditional Q-Learning</a:t>
            </a:r>
            <a:endParaRPr sz="1500"/>
          </a:p>
          <a:p>
            <a:pPr indent="-298450" lvl="0" marL="457200" rtl="0" algn="l">
              <a:lnSpc>
                <a:spcPct val="115000"/>
              </a:lnSpc>
              <a:spcBef>
                <a:spcPts val="1200"/>
              </a:spcBef>
              <a:spcAft>
                <a:spcPts val="0"/>
              </a:spcAft>
              <a:buClr>
                <a:srgbClr val="000000"/>
              </a:buClr>
              <a:buSzPts val="1100"/>
              <a:buFont typeface="Arial"/>
              <a:buNone/>
            </a:pPr>
            <a:r>
              <a:rPr lang="en" sz="1200"/>
              <a:t>Unable to scale to large state spaces due to the curse of dimensionality</a:t>
            </a:r>
            <a:endParaRPr sz="1200"/>
          </a:p>
          <a:p>
            <a:pPr indent="-298450" lvl="0" marL="457200" rtl="0" algn="l">
              <a:lnSpc>
                <a:spcPct val="115000"/>
              </a:lnSpc>
              <a:spcBef>
                <a:spcPts val="0"/>
              </a:spcBef>
              <a:spcAft>
                <a:spcPts val="0"/>
              </a:spcAft>
              <a:buClr>
                <a:srgbClr val="000000"/>
              </a:buClr>
              <a:buSzPts val="1100"/>
              <a:buFont typeface="Arial"/>
              <a:buNone/>
            </a:pPr>
            <a:r>
              <a:rPr lang="en" sz="1200"/>
              <a:t>Requires discretization of the state and action spaces</a:t>
            </a:r>
            <a:endParaRPr sz="1200"/>
          </a:p>
          <a:p>
            <a:pPr indent="-298450" lvl="0" marL="457200" rtl="0" algn="l">
              <a:lnSpc>
                <a:spcPct val="115000"/>
              </a:lnSpc>
              <a:spcBef>
                <a:spcPts val="0"/>
              </a:spcBef>
              <a:spcAft>
                <a:spcPts val="0"/>
              </a:spcAft>
              <a:buClr>
                <a:srgbClr val="000000"/>
              </a:buClr>
              <a:buSzPts val="1100"/>
              <a:buFont typeface="Arial"/>
              <a:buNone/>
            </a:pPr>
            <a:r>
              <a:rPr lang="en" sz="1200"/>
              <a:t>May struggle to generalize to unseen states</a:t>
            </a:r>
            <a:endParaRPr sz="1200"/>
          </a:p>
          <a:p>
            <a:pPr indent="0" lvl="0" marL="0" rtl="0" algn="l">
              <a:spcBef>
                <a:spcPts val="1200"/>
              </a:spcBef>
              <a:spcAft>
                <a:spcPts val="0"/>
              </a:spcAft>
              <a:buNone/>
            </a:pPr>
            <a:r>
              <a:t/>
            </a:r>
            <a:endParaRPr sz="1500"/>
          </a:p>
        </p:txBody>
      </p:sp>
      <p:sp>
        <p:nvSpPr>
          <p:cNvPr id="561" name="Google Shape;561;p59"/>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Traditional Q-Learning</a:t>
            </a:r>
            <a:endParaRPr/>
          </a:p>
        </p:txBody>
      </p:sp>
      <p:pic>
        <p:nvPicPr>
          <p:cNvPr id="562" name="Google Shape;562;p59" title="[29,29,29,&quot;https://www.codecogs.com/eqnedit.php?latex=%20Q(S%2C%20A)%20%5Cleftarrow%20(1%20-%20%5Calpha)%20Q(S%2C%20A)%20%2B%20%5Calpha%20(R%20%2B%20%5Cgamma%20Q(S'%2C%20A'))%20#0&quot;]"/>
          <p:cNvPicPr preferRelativeResize="0"/>
          <p:nvPr/>
        </p:nvPicPr>
        <p:blipFill>
          <a:blip r:embed="rId3">
            <a:alphaModFix/>
          </a:blip>
          <a:stretch>
            <a:fillRect/>
          </a:stretch>
        </p:blipFill>
        <p:spPr>
          <a:xfrm>
            <a:off x="4686300" y="4380425"/>
            <a:ext cx="4017602" cy="207300"/>
          </a:xfrm>
          <a:prstGeom prst="rect">
            <a:avLst/>
          </a:prstGeom>
          <a:noFill/>
          <a:ln>
            <a:noFill/>
          </a:ln>
        </p:spPr>
      </p:pic>
      <p:pic>
        <p:nvPicPr>
          <p:cNvPr id="563" name="Google Shape;563;p59"/>
          <p:cNvPicPr preferRelativeResize="0"/>
          <p:nvPr/>
        </p:nvPicPr>
        <p:blipFill rotWithShape="1">
          <a:blip r:embed="rId4">
            <a:alphaModFix/>
          </a:blip>
          <a:srcRect b="0" l="8135" r="6678" t="0"/>
          <a:stretch/>
        </p:blipFill>
        <p:spPr>
          <a:xfrm>
            <a:off x="4635500" y="1364150"/>
            <a:ext cx="4119200" cy="2720000"/>
          </a:xfrm>
          <a:prstGeom prst="rect">
            <a:avLst/>
          </a:prstGeom>
          <a:noFill/>
          <a:ln cap="flat" cmpd="sng" w="28575">
            <a:solidFill>
              <a:schemeClr val="lt2"/>
            </a:solidFill>
            <a:prstDash val="solid"/>
            <a:round/>
            <a:headEnd len="sm" w="sm" type="none"/>
            <a:tailEnd len="sm" w="sm" type="none"/>
          </a:ln>
        </p:spPr>
      </p:pic>
      <p:sp>
        <p:nvSpPr>
          <p:cNvPr id="564" name="Google Shape;564;p59"/>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0"/>
          <p:cNvSpPr txBox="1"/>
          <p:nvPr>
            <p:ph idx="1" type="body"/>
          </p:nvPr>
        </p:nvSpPr>
        <p:spPr>
          <a:xfrm>
            <a:off x="1705750" y="1223400"/>
            <a:ext cx="5755200" cy="35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Deep Q</a:t>
            </a:r>
            <a:r>
              <a:rPr lang="en" sz="1600"/>
              <a:t>-Learning Algorithm</a:t>
            </a:r>
            <a:endParaRPr sz="1600"/>
          </a:p>
          <a:p>
            <a:pPr indent="-311150" lvl="0" marL="457200" rtl="0" algn="l">
              <a:lnSpc>
                <a:spcPct val="115000"/>
              </a:lnSpc>
              <a:spcBef>
                <a:spcPts val="1200"/>
              </a:spcBef>
              <a:spcAft>
                <a:spcPts val="0"/>
              </a:spcAft>
              <a:buClr>
                <a:srgbClr val="000000"/>
              </a:buClr>
              <a:buSzPts val="1300"/>
              <a:buFont typeface="Arial"/>
              <a:buChar char="●"/>
            </a:pPr>
            <a:r>
              <a:rPr lang="en" sz="1400"/>
              <a:t>Utilizes Deep Neural Networks as function approximation of aforementioned Q table</a:t>
            </a:r>
            <a:endParaRPr sz="1400"/>
          </a:p>
          <a:p>
            <a:pPr indent="-317500" lvl="0" marL="457200" rtl="0" algn="l">
              <a:lnSpc>
                <a:spcPct val="115000"/>
              </a:lnSpc>
              <a:spcBef>
                <a:spcPts val="0"/>
              </a:spcBef>
              <a:spcAft>
                <a:spcPts val="0"/>
              </a:spcAft>
              <a:buClr>
                <a:srgbClr val="000000"/>
              </a:buClr>
              <a:buSzPts val="1400"/>
              <a:buFont typeface="Arial"/>
              <a:buChar char="●"/>
            </a:pPr>
            <a:r>
              <a:rPr lang="en" sz="1400"/>
              <a:t>Takes advantage of NNs but is not a model itself</a:t>
            </a:r>
            <a:endParaRPr sz="1400"/>
          </a:p>
          <a:p>
            <a:pPr indent="0" lvl="0" marL="457200" rtl="0" algn="l">
              <a:lnSpc>
                <a:spcPct val="115000"/>
              </a:lnSpc>
              <a:spcBef>
                <a:spcPts val="1200"/>
              </a:spcBef>
              <a:spcAft>
                <a:spcPts val="0"/>
              </a:spcAft>
              <a:buNone/>
            </a:pPr>
            <a:r>
              <a:t/>
            </a:r>
            <a:endParaRPr sz="1400"/>
          </a:p>
          <a:p>
            <a:pPr indent="0" lvl="0" marL="0" rtl="0" algn="l">
              <a:spcBef>
                <a:spcPts val="1200"/>
              </a:spcBef>
              <a:spcAft>
                <a:spcPts val="0"/>
              </a:spcAft>
              <a:buNone/>
            </a:pPr>
            <a:r>
              <a:t/>
            </a:r>
            <a:endParaRPr/>
          </a:p>
        </p:txBody>
      </p:sp>
      <p:sp>
        <p:nvSpPr>
          <p:cNvPr id="570" name="Google Shape;570;p60"/>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Q-Learning</a:t>
            </a:r>
            <a:endParaRPr/>
          </a:p>
        </p:txBody>
      </p:sp>
      <p:sp>
        <p:nvSpPr>
          <p:cNvPr id="571" name="Google Shape;571;p60"/>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pic>
        <p:nvPicPr>
          <p:cNvPr id="572" name="Google Shape;572;p60"/>
          <p:cNvPicPr preferRelativeResize="0"/>
          <p:nvPr/>
        </p:nvPicPr>
        <p:blipFill>
          <a:blip r:embed="rId3">
            <a:alphaModFix/>
          </a:blip>
          <a:stretch>
            <a:fillRect/>
          </a:stretch>
        </p:blipFill>
        <p:spPr>
          <a:xfrm>
            <a:off x="2286000" y="2571750"/>
            <a:ext cx="4572000" cy="2571750"/>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1"/>
          <p:cNvSpPr txBox="1"/>
          <p:nvPr>
            <p:ph idx="1" type="body"/>
          </p:nvPr>
        </p:nvSpPr>
        <p:spPr>
          <a:xfrm>
            <a:off x="1705750" y="1208200"/>
            <a:ext cx="4177800" cy="3549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rgbClr val="000000"/>
                </a:solidFill>
                <a:highlight>
                  <a:schemeClr val="accent3"/>
                </a:highlight>
                <a:latin typeface="Arial"/>
                <a:ea typeface="Arial"/>
                <a:cs typeface="Arial"/>
                <a:sym typeface="Arial"/>
              </a:rPr>
              <a:t>Core Components</a:t>
            </a:r>
            <a:endParaRPr b="1" sz="1600">
              <a:solidFill>
                <a:srgbClr val="000000"/>
              </a:solidFill>
              <a:highlight>
                <a:schemeClr val="accent3"/>
              </a:highlight>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highlight>
                  <a:schemeClr val="accent3"/>
                </a:highlight>
                <a:latin typeface="Arial"/>
                <a:ea typeface="Arial"/>
                <a:cs typeface="Arial"/>
                <a:sym typeface="Arial"/>
              </a:rPr>
              <a:t>Deep </a:t>
            </a:r>
            <a:r>
              <a:rPr lang="en" sz="1400">
                <a:solidFill>
                  <a:srgbClr val="000000"/>
                </a:solidFill>
                <a:highlight>
                  <a:schemeClr val="accent3"/>
                </a:highlight>
                <a:latin typeface="Arial"/>
                <a:ea typeface="Arial"/>
                <a:cs typeface="Arial"/>
                <a:sym typeface="Arial"/>
              </a:rPr>
              <a:t>Neural Networks</a:t>
            </a:r>
            <a:endParaRPr sz="1400">
              <a:solidFill>
                <a:srgbClr val="000000"/>
              </a:solidFill>
              <a:highlight>
                <a:schemeClr val="accent3"/>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accent3"/>
                </a:highlight>
                <a:latin typeface="Arial"/>
                <a:ea typeface="Arial"/>
                <a:cs typeface="Arial"/>
                <a:sym typeface="Arial"/>
              </a:rPr>
              <a:t>ε-Greedy Action Selection</a:t>
            </a:r>
            <a:endParaRPr sz="1400">
              <a:solidFill>
                <a:srgbClr val="000000"/>
              </a:solidFill>
              <a:highlight>
                <a:schemeClr val="accent3"/>
              </a:highlight>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highlight>
                  <a:schemeClr val="accent3"/>
                </a:highlight>
                <a:latin typeface="Arial"/>
                <a:ea typeface="Arial"/>
                <a:cs typeface="Arial"/>
                <a:sym typeface="Arial"/>
              </a:rPr>
              <a:t>Environment</a:t>
            </a:r>
            <a:endParaRPr b="1" sz="1600">
              <a:solidFill>
                <a:srgbClr val="000000"/>
              </a:solidFill>
              <a:highlight>
                <a:schemeClr val="accent3"/>
              </a:highlight>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highlight>
                  <a:schemeClr val="accent3"/>
                </a:highlight>
                <a:latin typeface="Arial"/>
                <a:ea typeface="Arial"/>
                <a:cs typeface="Arial"/>
                <a:sym typeface="Arial"/>
              </a:rPr>
              <a:t>Gymnasium</a:t>
            </a:r>
            <a:endParaRPr sz="1400">
              <a:solidFill>
                <a:srgbClr val="000000"/>
              </a:solidFill>
              <a:highlight>
                <a:schemeClr val="accent3"/>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accent3"/>
                </a:highlight>
                <a:latin typeface="Arial"/>
                <a:ea typeface="Arial"/>
                <a:cs typeface="Arial"/>
                <a:sym typeface="Arial"/>
              </a:rPr>
              <a:t>Open-</a:t>
            </a:r>
            <a:r>
              <a:rPr lang="en" sz="1400">
                <a:solidFill>
                  <a:srgbClr val="000000"/>
                </a:solidFill>
                <a:highlight>
                  <a:schemeClr val="accent3"/>
                </a:highlight>
                <a:latin typeface="Arial"/>
                <a:ea typeface="Arial"/>
                <a:cs typeface="Arial"/>
                <a:sym typeface="Arial"/>
              </a:rPr>
              <a:t>S</a:t>
            </a:r>
            <a:r>
              <a:rPr lang="en" sz="1400">
                <a:solidFill>
                  <a:srgbClr val="000000"/>
                </a:solidFill>
                <a:highlight>
                  <a:schemeClr val="accent3"/>
                </a:highlight>
                <a:latin typeface="Arial"/>
                <a:ea typeface="Arial"/>
                <a:cs typeface="Arial"/>
                <a:sym typeface="Arial"/>
              </a:rPr>
              <a:t>ource Tetris Game </a:t>
            </a:r>
            <a:endParaRPr sz="1400">
              <a:solidFill>
                <a:srgbClr val="000000"/>
              </a:solidFill>
              <a:highlight>
                <a:schemeClr val="accent3"/>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accent3"/>
                </a:highlight>
                <a:latin typeface="Arial"/>
                <a:ea typeface="Arial"/>
                <a:cs typeface="Arial"/>
                <a:sym typeface="Arial"/>
              </a:rPr>
              <a:t>PyTorch for Deep Learning</a:t>
            </a:r>
            <a:endParaRPr sz="1500"/>
          </a:p>
        </p:txBody>
      </p:sp>
      <p:sp>
        <p:nvSpPr>
          <p:cNvPr id="578" name="Google Shape;578;p61"/>
          <p:cNvSpPr txBox="1"/>
          <p:nvPr>
            <p:ph type="title"/>
          </p:nvPr>
        </p:nvSpPr>
        <p:spPr>
          <a:xfrm>
            <a:off x="279185" y="338025"/>
            <a:ext cx="55623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t>Technical Approach: Deep Q-Learning</a:t>
            </a:r>
            <a:endParaRPr sz="2260"/>
          </a:p>
        </p:txBody>
      </p:sp>
      <p:sp>
        <p:nvSpPr>
          <p:cNvPr id="579" name="Google Shape;579;p61"/>
          <p:cNvSpPr txBox="1"/>
          <p:nvPr>
            <p:ph idx="1" type="body"/>
          </p:nvPr>
        </p:nvSpPr>
        <p:spPr>
          <a:xfrm>
            <a:off x="4571950" y="1208200"/>
            <a:ext cx="2866200" cy="3549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rgbClr val="000000"/>
                </a:solidFill>
                <a:highlight>
                  <a:schemeClr val="accent3"/>
                </a:highlight>
                <a:latin typeface="Arial"/>
                <a:ea typeface="Arial"/>
                <a:cs typeface="Arial"/>
                <a:sym typeface="Arial"/>
              </a:rPr>
              <a:t>Key Data Metrics</a:t>
            </a:r>
            <a:endParaRPr b="1" sz="1600">
              <a:solidFill>
                <a:srgbClr val="000000"/>
              </a:solidFill>
              <a:highlight>
                <a:schemeClr val="accent3"/>
              </a:highlight>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a:solidFill>
                  <a:srgbClr val="000000"/>
                </a:solidFill>
                <a:highlight>
                  <a:schemeClr val="accent3"/>
                </a:highlight>
                <a:latin typeface="Arial"/>
                <a:ea typeface="Arial"/>
                <a:cs typeface="Arial"/>
                <a:sym typeface="Arial"/>
              </a:rPr>
              <a:t>Loss between predicted and actual Q-values</a:t>
            </a:r>
            <a:endParaRPr sz="1400">
              <a:solidFill>
                <a:srgbClr val="000000"/>
              </a:solidFill>
              <a:highlight>
                <a:schemeClr val="accent3"/>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accent3"/>
                </a:highlight>
                <a:latin typeface="Arial"/>
                <a:ea typeface="Arial"/>
                <a:cs typeface="Arial"/>
                <a:sym typeface="Arial"/>
              </a:rPr>
              <a:t>Reward, per episode and cumulative</a:t>
            </a:r>
            <a:endParaRPr sz="1400">
              <a:solidFill>
                <a:srgbClr val="000000"/>
              </a:solidFill>
              <a:highlight>
                <a:schemeClr val="accent3"/>
              </a:highlight>
              <a:latin typeface="Arial"/>
              <a:ea typeface="Arial"/>
              <a:cs typeface="Arial"/>
              <a:sym typeface="Arial"/>
            </a:endParaRPr>
          </a:p>
          <a:p>
            <a:pPr indent="0" lvl="0" marL="0" rtl="0" algn="l">
              <a:lnSpc>
                <a:spcPct val="115000"/>
              </a:lnSpc>
              <a:spcBef>
                <a:spcPts val="1200"/>
              </a:spcBef>
              <a:spcAft>
                <a:spcPts val="0"/>
              </a:spcAft>
              <a:buNone/>
            </a:pPr>
            <a:r>
              <a:t/>
            </a:r>
            <a:endParaRPr sz="1400">
              <a:solidFill>
                <a:srgbClr val="000000"/>
              </a:solidFill>
              <a:highlight>
                <a:schemeClr val="accent3"/>
              </a:highlight>
              <a:latin typeface="Arial"/>
              <a:ea typeface="Arial"/>
              <a:cs typeface="Arial"/>
              <a:sym typeface="Arial"/>
            </a:endParaRPr>
          </a:p>
          <a:p>
            <a:pPr indent="0" lvl="0" marL="0" rtl="0" algn="l">
              <a:spcBef>
                <a:spcPts val="1200"/>
              </a:spcBef>
              <a:spcAft>
                <a:spcPts val="0"/>
              </a:spcAft>
              <a:buNone/>
            </a:pPr>
            <a:r>
              <a:t/>
            </a:r>
            <a:endParaRPr sz="1500"/>
          </a:p>
        </p:txBody>
      </p:sp>
      <p:sp>
        <p:nvSpPr>
          <p:cNvPr id="580" name="Google Shape;580;p61"/>
          <p:cNvSpPr txBox="1"/>
          <p:nvPr/>
        </p:nvSpPr>
        <p:spPr>
          <a:xfrm>
            <a:off x="1694400" y="4358100"/>
            <a:ext cx="57552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accent3"/>
              </a:highlight>
              <a:latin typeface="Lexend"/>
              <a:ea typeface="Lexend"/>
              <a:cs typeface="Lexend"/>
              <a:sym typeface="Lexend"/>
            </a:endParaRPr>
          </a:p>
        </p:txBody>
      </p:sp>
      <p:sp>
        <p:nvSpPr>
          <p:cNvPr id="581" name="Google Shape;581;p61"/>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ptions Proposal">
  <a:themeElements>
    <a:clrScheme name="Simple Light">
      <a:dk1>
        <a:srgbClr val="1D1D1D"/>
      </a:dk1>
      <a:lt1>
        <a:srgbClr val="FFFFF0"/>
      </a:lt1>
      <a:dk2>
        <a:srgbClr val="51BD85"/>
      </a:dk2>
      <a:lt2>
        <a:srgbClr val="FF6652"/>
      </a:lt2>
      <a:accent1>
        <a:srgbClr val="FFE534"/>
      </a:accent1>
      <a:accent2>
        <a:srgbClr val="FFBBDC"/>
      </a:accent2>
      <a:accent3>
        <a:srgbClr val="6AD2E6"/>
      </a:accent3>
      <a:accent4>
        <a:srgbClr val="DBC89F"/>
      </a:accent4>
      <a:accent5>
        <a:srgbClr val="D8E4D6"/>
      </a:accent5>
      <a:accent6>
        <a:srgbClr val="FFFFFF"/>
      </a:accent6>
      <a:hlink>
        <a:srgbClr val="6AD2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