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88"/>
  </p:normalViewPr>
  <p:slideViewPr>
    <p:cSldViewPr snapToGrid="0" snapToObjects="1">
      <p:cViewPr varScale="1">
        <p:scale>
          <a:sx n="92" d="100"/>
          <a:sy n="92" d="100"/>
        </p:scale>
        <p:origin x="68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5A04A-E58F-9C4A-B99E-606BACBEFE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0522D6-73C3-4D47-8FE2-AD7963AB15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696733-13BE-6842-AB42-0AA29529E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BF04B-6534-F54D-AC68-D66A047528BF}" type="datetimeFigureOut">
              <a:rPr lang="ru-RU" smtClean="0"/>
              <a:t>05.01.2019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5CD5B-B420-6144-B291-86EAE8D7A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7A992-034D-0F44-8F07-6C90DD296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57746-E3FE-654E-B14F-83A44F97D7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1015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02389-2973-0044-AA99-69222D1EA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D8E1C3-E36B-DD44-8FDF-5E00986FDA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1C090-39BF-C94E-8A2F-DC661F46F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BF04B-6534-F54D-AC68-D66A047528BF}" type="datetimeFigureOut">
              <a:rPr lang="ru-RU" smtClean="0"/>
              <a:t>05.01.2019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C574C-2436-5E4E-AA25-6A29D8409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CEB75-2A20-834C-B317-9BCE4E981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57746-E3FE-654E-B14F-83A44F97D7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6964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A31571-F4EF-BE46-9DE7-331F878629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16B96D-E281-6C4D-827D-E3BE4C1AEE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29CD8D-6B1C-214D-A209-2536C7499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BF04B-6534-F54D-AC68-D66A047528BF}" type="datetimeFigureOut">
              <a:rPr lang="ru-RU" smtClean="0"/>
              <a:t>05.01.2019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A5C05-6E50-9A40-9441-C18C0BCEF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6F9064-D7D4-F34A-95FB-A5DE98D17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57746-E3FE-654E-B14F-83A44F97D7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118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13FCE-91E4-4B48-B770-013853235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7A091-C121-A547-96E6-34CC96E23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64D465-B683-C743-B6E7-26168FA87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BF04B-6534-F54D-AC68-D66A047528BF}" type="datetimeFigureOut">
              <a:rPr lang="ru-RU" smtClean="0"/>
              <a:t>05.01.2019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80591D-A06E-1F42-8E9A-F1064AB7F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7EA0F-A103-7643-A134-02CC59E2E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57746-E3FE-654E-B14F-83A44F97D7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3614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E564E-E7DD-6E4D-9924-8C6B710C9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342792-E22B-2A48-8AEE-B7BF5C9EC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3F101C-5B5A-C343-A63B-5960879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BF04B-6534-F54D-AC68-D66A047528BF}" type="datetimeFigureOut">
              <a:rPr lang="ru-RU" smtClean="0"/>
              <a:t>05.01.2019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CBE6E-6AA0-6745-B912-06F85ACA3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3E617-EF25-0144-98CD-C98875764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57746-E3FE-654E-B14F-83A44F97D7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5313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F8719-AD75-E049-A666-5BC2DBCC1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044F5-3B65-F141-AAF1-87EED5C48F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C700CF-168B-C648-A857-2F50A3A48F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E3F9A4-D017-554D-8099-57903C606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BF04B-6534-F54D-AC68-D66A047528BF}" type="datetimeFigureOut">
              <a:rPr lang="ru-RU" smtClean="0"/>
              <a:t>05.01.2019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E651E3-5C80-D340-B166-0E1AA6BA0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8AD2E1-D95C-AA43-BC2E-77BC503C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57746-E3FE-654E-B14F-83A44F97D7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8380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65677-04D1-4347-8B77-6DEFF5B2E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5CBA54-1813-1B4E-A62F-B2EDE2F5D9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52798B-B7EB-2842-AB41-DF8472819C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34C024-30E4-BE41-A567-374DF570BB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164F6A-0A36-834F-A60A-B174E8E279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A0EE0B-068D-524E-ABE2-599CFC40C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BF04B-6534-F54D-AC68-D66A047528BF}" type="datetimeFigureOut">
              <a:rPr lang="ru-RU" smtClean="0"/>
              <a:t>05.01.2019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400281-436B-4E45-A6F0-A53C65AF3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F5C580-6032-934C-8498-8AF78D064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57746-E3FE-654E-B14F-83A44F97D7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2903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69865-9451-2B46-9949-C83226860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D6A3D8-6167-444D-BADB-74DEC1AE9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BF04B-6534-F54D-AC68-D66A047528BF}" type="datetimeFigureOut">
              <a:rPr lang="ru-RU" smtClean="0"/>
              <a:t>05.01.2019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AF72FF-98B5-C841-AE48-FE2D86BDD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A1617C-CAD3-0047-B970-8DF9DC9AF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57746-E3FE-654E-B14F-83A44F97D7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5503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42B752-1CCF-D24A-A77C-1EB618E54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BF04B-6534-F54D-AC68-D66A047528BF}" type="datetimeFigureOut">
              <a:rPr lang="ru-RU" smtClean="0"/>
              <a:t>05.01.2019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64429E-2678-E946-93F4-AB8BB1392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89BCBD-849E-2541-974E-0F3188E80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57746-E3FE-654E-B14F-83A44F97D7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7206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68D97-AD41-EC48-95EA-DAB0E99CE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09DA2-EE96-4743-ABF4-29BDF5EEE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84F09C-8194-744C-8588-C70199E183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443E21-9E12-3249-A9ED-B6782EB41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BF04B-6534-F54D-AC68-D66A047528BF}" type="datetimeFigureOut">
              <a:rPr lang="ru-RU" smtClean="0"/>
              <a:t>05.01.2019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24D6E3-159D-AD44-879E-52CBEB921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4A3058-5121-774F-BC67-F9F817F49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57746-E3FE-654E-B14F-83A44F97D7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6960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00F49-9F9C-2F41-A8A6-35DDB62CE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93814F-E4EE-C242-BFBE-782ADDAF14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D108B0-399E-6F45-92B5-84C79F8856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2D4149-3E02-714E-A71A-1A7E06BBA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BF04B-6534-F54D-AC68-D66A047528BF}" type="datetimeFigureOut">
              <a:rPr lang="ru-RU" smtClean="0"/>
              <a:t>05.01.2019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C0CAB4-F772-9548-85D7-79555706D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199C2F-B989-B044-89C7-B2E9594FE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57746-E3FE-654E-B14F-83A44F97D7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3879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8AE9CE-B873-F540-B1A2-50FAC2A5E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4D36F2-2D2D-9F43-8CF5-C05DF68B1D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C03D84-1504-C948-84C6-9F6BBF7F03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BF04B-6534-F54D-AC68-D66A047528BF}" type="datetimeFigureOut">
              <a:rPr lang="ru-RU" smtClean="0"/>
              <a:t>05.01.2019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3DDBB-8757-B747-8677-3D3FA49A5E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4BC297-76EF-8149-B548-61D7C4E2C0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57746-E3FE-654E-B14F-83A44F97D7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0972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6224D67-5058-D74E-BFFF-22B379D81743}"/>
              </a:ext>
            </a:extLst>
          </p:cNvPr>
          <p:cNvSpPr/>
          <p:nvPr/>
        </p:nvSpPr>
        <p:spPr>
          <a:xfrm>
            <a:off x="7185966" y="1024329"/>
            <a:ext cx="1562272" cy="359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Нахожусь в зоне обгона?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0C77C5-4F9D-9844-AA60-D157C33D71DF}"/>
              </a:ext>
            </a:extLst>
          </p:cNvPr>
          <p:cNvSpPr/>
          <p:nvPr/>
        </p:nvSpPr>
        <p:spPr>
          <a:xfrm>
            <a:off x="1426337" y="1024329"/>
            <a:ext cx="2578308" cy="359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Надо тормозить перед поворотом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6A63C8-D631-F14B-85FD-B49F5B083C96}"/>
              </a:ext>
            </a:extLst>
          </p:cNvPr>
          <p:cNvSpPr/>
          <p:nvPr/>
        </p:nvSpPr>
        <p:spPr>
          <a:xfrm>
            <a:off x="367601" y="1868775"/>
            <a:ext cx="2578308" cy="359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Еду на максимальной скорости?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6C37EF7-7F94-2A4E-97D8-BB4086654950}"/>
              </a:ext>
            </a:extLst>
          </p:cNvPr>
          <p:cNvCxnSpPr>
            <a:stCxn id="9" idx="2"/>
            <a:endCxn id="12" idx="0"/>
          </p:cNvCxnSpPr>
          <p:nvPr/>
        </p:nvCxnSpPr>
        <p:spPr>
          <a:xfrm flipH="1">
            <a:off x="1656755" y="1384093"/>
            <a:ext cx="1058736" cy="484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A1345DA6-D7F4-C248-BCC8-9B5D3D1A6724}"/>
              </a:ext>
            </a:extLst>
          </p:cNvPr>
          <p:cNvSpPr/>
          <p:nvPr/>
        </p:nvSpPr>
        <p:spPr>
          <a:xfrm>
            <a:off x="3213006" y="1868775"/>
            <a:ext cx="1049084" cy="35976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Торможение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FAD7C42-77FE-1B44-B1B4-3842E3FF7DFD}"/>
              </a:ext>
            </a:extLst>
          </p:cNvPr>
          <p:cNvCxnSpPr>
            <a:cxnSpLocks/>
            <a:stCxn id="9" idx="2"/>
            <a:endCxn id="20" idx="0"/>
          </p:cNvCxnSpPr>
          <p:nvPr/>
        </p:nvCxnSpPr>
        <p:spPr>
          <a:xfrm>
            <a:off x="2715491" y="1384093"/>
            <a:ext cx="1022057" cy="484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8251D7BA-A751-C144-A661-75CA7CF81370}"/>
              </a:ext>
            </a:extLst>
          </p:cNvPr>
          <p:cNvSpPr/>
          <p:nvPr/>
        </p:nvSpPr>
        <p:spPr>
          <a:xfrm>
            <a:off x="544302" y="2713221"/>
            <a:ext cx="733609" cy="35976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Разгон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6F029F6-E3C6-6D46-930B-651DC82AC803}"/>
              </a:ext>
            </a:extLst>
          </p:cNvPr>
          <p:cNvCxnSpPr>
            <a:stCxn id="12" idx="2"/>
            <a:endCxn id="23" idx="0"/>
          </p:cNvCxnSpPr>
          <p:nvPr/>
        </p:nvCxnSpPr>
        <p:spPr>
          <a:xfrm flipH="1">
            <a:off x="911107" y="2228539"/>
            <a:ext cx="745648" cy="484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E3CFEFDD-41A6-3140-8E65-14E2D6F788AB}"/>
              </a:ext>
            </a:extLst>
          </p:cNvPr>
          <p:cNvSpPr/>
          <p:nvPr/>
        </p:nvSpPr>
        <p:spPr>
          <a:xfrm>
            <a:off x="5536562" y="1868775"/>
            <a:ext cx="2089716" cy="35976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Надо тормозить перед соперником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2C86AA8-E6D0-3C4F-9A12-292F4F37DB00}"/>
              </a:ext>
            </a:extLst>
          </p:cNvPr>
          <p:cNvCxnSpPr>
            <a:cxnSpLocks/>
            <a:stCxn id="5" idx="2"/>
            <a:endCxn id="37" idx="0"/>
          </p:cNvCxnSpPr>
          <p:nvPr/>
        </p:nvCxnSpPr>
        <p:spPr>
          <a:xfrm flipH="1">
            <a:off x="6581420" y="1384093"/>
            <a:ext cx="1385682" cy="484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87C0F5BB-BBC5-C542-935C-F6A7E0FAC374}"/>
              </a:ext>
            </a:extLst>
          </p:cNvPr>
          <p:cNvSpPr/>
          <p:nvPr/>
        </p:nvSpPr>
        <p:spPr>
          <a:xfrm>
            <a:off x="8427370" y="2713221"/>
            <a:ext cx="1816987" cy="359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Получилось обогнать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062B03E-005E-6B47-8A8C-61CBF1C5CF3A}"/>
              </a:ext>
            </a:extLst>
          </p:cNvPr>
          <p:cNvSpPr/>
          <p:nvPr/>
        </p:nvSpPr>
        <p:spPr>
          <a:xfrm>
            <a:off x="7832536" y="3557667"/>
            <a:ext cx="1503327" cy="35976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Еду на скорости соперника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F3EB67A-550F-F74B-9588-88BE861D5D10}"/>
              </a:ext>
            </a:extLst>
          </p:cNvPr>
          <p:cNvSpPr/>
          <p:nvPr/>
        </p:nvSpPr>
        <p:spPr>
          <a:xfrm>
            <a:off x="1837261" y="2713221"/>
            <a:ext cx="1503327" cy="35976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Еду на текущей скорости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36A3953-9E98-6045-A777-43A80B82D801}"/>
              </a:ext>
            </a:extLst>
          </p:cNvPr>
          <p:cNvCxnSpPr>
            <a:stCxn id="12" idx="2"/>
            <a:endCxn id="65" idx="0"/>
          </p:cNvCxnSpPr>
          <p:nvPr/>
        </p:nvCxnSpPr>
        <p:spPr>
          <a:xfrm>
            <a:off x="1656755" y="2228539"/>
            <a:ext cx="932170" cy="484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A04F570-80FE-7847-A362-F49DA5BE863D}"/>
              </a:ext>
            </a:extLst>
          </p:cNvPr>
          <p:cNvCxnSpPr>
            <a:cxnSpLocks/>
            <a:stCxn id="47" idx="2"/>
            <a:endCxn id="58" idx="0"/>
          </p:cNvCxnSpPr>
          <p:nvPr/>
        </p:nvCxnSpPr>
        <p:spPr>
          <a:xfrm flipH="1">
            <a:off x="8584200" y="3072985"/>
            <a:ext cx="751664" cy="484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DE6B564C-614E-BB42-B04A-4698E5E393F1}"/>
              </a:ext>
            </a:extLst>
          </p:cNvPr>
          <p:cNvSpPr/>
          <p:nvPr/>
        </p:nvSpPr>
        <p:spPr>
          <a:xfrm>
            <a:off x="6673673" y="2713221"/>
            <a:ext cx="1417678" cy="35976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Торможение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B3C5C7CD-7022-F846-BC4E-6E7DA6BB5944}"/>
              </a:ext>
            </a:extLst>
          </p:cNvPr>
          <p:cNvCxnSpPr>
            <a:stCxn id="37" idx="2"/>
            <a:endCxn id="101" idx="0"/>
          </p:cNvCxnSpPr>
          <p:nvPr/>
        </p:nvCxnSpPr>
        <p:spPr>
          <a:xfrm>
            <a:off x="6581420" y="2228539"/>
            <a:ext cx="801092" cy="484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D6C14230-4559-3F44-914F-2B9245D2CB7C}"/>
              </a:ext>
            </a:extLst>
          </p:cNvPr>
          <p:cNvSpPr/>
          <p:nvPr/>
        </p:nvSpPr>
        <p:spPr>
          <a:xfrm>
            <a:off x="8964265" y="1868775"/>
            <a:ext cx="2578308" cy="359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Еду на максимальной скорости?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F010A425-303D-9E42-B1CA-BE0D3794B5D0}"/>
              </a:ext>
            </a:extLst>
          </p:cNvPr>
          <p:cNvCxnSpPr>
            <a:stCxn id="5" idx="2"/>
            <a:endCxn id="107" idx="0"/>
          </p:cNvCxnSpPr>
          <p:nvPr/>
        </p:nvCxnSpPr>
        <p:spPr>
          <a:xfrm>
            <a:off x="7967102" y="1384093"/>
            <a:ext cx="2286317" cy="484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3B3309F1-078C-8B44-9E2F-9467D4F5FE09}"/>
              </a:ext>
            </a:extLst>
          </p:cNvPr>
          <p:cNvCxnSpPr>
            <a:stCxn id="107" idx="2"/>
            <a:endCxn id="47" idx="0"/>
          </p:cNvCxnSpPr>
          <p:nvPr/>
        </p:nvCxnSpPr>
        <p:spPr>
          <a:xfrm flipH="1">
            <a:off x="9335864" y="2228539"/>
            <a:ext cx="917555" cy="484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>
            <a:extLst>
              <a:ext uri="{FF2B5EF4-FFF2-40B4-BE49-F238E27FC236}">
                <a16:creationId xmlns:a16="http://schemas.microsoft.com/office/drawing/2014/main" id="{4AC5ACCC-8737-C44A-98AF-01DAEEAE3687}"/>
              </a:ext>
            </a:extLst>
          </p:cNvPr>
          <p:cNvSpPr/>
          <p:nvPr/>
        </p:nvSpPr>
        <p:spPr>
          <a:xfrm>
            <a:off x="9542080" y="3557667"/>
            <a:ext cx="1503327" cy="35976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Совершить обгон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C59FBD74-DED0-9A4E-AEE8-C3ACA84BE74C}"/>
              </a:ext>
            </a:extLst>
          </p:cNvPr>
          <p:cNvCxnSpPr>
            <a:stCxn id="47" idx="2"/>
            <a:endCxn id="116" idx="0"/>
          </p:cNvCxnSpPr>
          <p:nvPr/>
        </p:nvCxnSpPr>
        <p:spPr>
          <a:xfrm>
            <a:off x="9335864" y="3072985"/>
            <a:ext cx="957880" cy="484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778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38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Kirill Emelyanov</dc:creator>
  <cp:lastModifiedBy>Kirill Emelyanov</cp:lastModifiedBy>
  <cp:revision>5</cp:revision>
  <dcterms:created xsi:type="dcterms:W3CDTF">2019-01-05T15:01:11Z</dcterms:created>
  <dcterms:modified xsi:type="dcterms:W3CDTF">2019-01-05T15:44:34Z</dcterms:modified>
</cp:coreProperties>
</file>