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84"/>
    <p:restoredTop sz="94648"/>
  </p:normalViewPr>
  <p:slideViewPr>
    <p:cSldViewPr snapToGrid="0" snapToObjects="1">
      <p:cViewPr varScale="1">
        <p:scale>
          <a:sx n="63" d="100"/>
          <a:sy n="63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52B83-4940-4048-9461-42358DEF610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45A9-9A05-404B-A27B-D2F8FA72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45A9-9A05-404B-A27B-D2F8FA72CA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45A9-9A05-404B-A27B-D2F8FA72CA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0EEC0026-FF5C-4647-A19D-18FF31B2D3C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3EC255C-50EC-5145-9B82-E10A277B5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0851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86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655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1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962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38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637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624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2410-F669-F04B-A862-0391BEAE9429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2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B20-4AC3-C242-BD43-B23FA84A61EC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145F-5C4E-B947-9DA5-A6DA65118A4E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2A4-5476-BB40-9DBF-DD93C3A0A57E}" type="datetime1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297-48FF-294E-9B85-A6FEC62C963C}" type="datetime1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068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732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640" y="1084739"/>
            <a:ext cx="7579360" cy="22907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 Programming and Pizza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Evan Kivolowitz </a:t>
            </a:r>
            <a:r>
              <a:rPr lang="mr-IN" dirty="0" smtClean="0"/>
              <a:t>–</a:t>
            </a:r>
            <a:r>
              <a:rPr lang="en-US" dirty="0" smtClean="0"/>
              <a:t> UPL 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Mathematical</a:t>
            </a:r>
          </a:p>
          <a:p>
            <a:pPr lvl="1"/>
            <a:r>
              <a:rPr lang="en-US" dirty="0" smtClean="0"/>
              <a:t>+ -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/>
              <a:t> </a:t>
            </a:r>
            <a:r>
              <a:rPr lang="en-US" dirty="0" smtClean="0"/>
              <a:t>%</a:t>
            </a:r>
            <a:r>
              <a:rPr lang="en-US" dirty="0"/>
              <a:t> </a:t>
            </a:r>
            <a:r>
              <a:rPr lang="en-US" dirty="0" smtClean="0"/>
              <a:t>// ** abs()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/>
              <a:t>| &amp; ^  &lt;&lt; &gt;&gt; ~</a:t>
            </a:r>
            <a:endParaRPr lang="en-US" dirty="0" smtClean="0"/>
          </a:p>
          <a:p>
            <a:r>
              <a:rPr lang="en-US" dirty="0" smtClean="0"/>
              <a:t>Comparative</a:t>
            </a:r>
          </a:p>
          <a:p>
            <a:pPr lvl="1"/>
            <a:r>
              <a:rPr lang="en-US" dirty="0" smtClean="0"/>
              <a:t>&lt;   &lt;=   &gt;   &gt;=    ==    !=  ’is’   ‘is not’   ‘not’    ‘or’    ‘and’</a:t>
            </a:r>
          </a:p>
          <a:p>
            <a:r>
              <a:rPr lang="en-US" dirty="0" smtClean="0"/>
              <a:t>And many, many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Operations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available at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char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‘’ or “” or “”” “””</a:t>
            </a:r>
          </a:p>
          <a:p>
            <a:r>
              <a:rPr lang="en-US" dirty="0" smtClean="0"/>
              <a:t>‘\’ escape character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”%s likes Python!” % “Evan”</a:t>
            </a:r>
          </a:p>
          <a:p>
            <a:pPr lvl="1"/>
            <a:r>
              <a:rPr lang="en-US" dirty="0" smtClean="0"/>
              <a:t>”Evan likes Python!”</a:t>
            </a:r>
          </a:p>
          <a:p>
            <a:r>
              <a:rPr lang="en-US" dirty="0" smtClean="0"/>
              <a:t>“{0}, {1}, {2:.2f}”.format(100, ‘Sports’, 1/ 5.0}</a:t>
            </a:r>
          </a:p>
          <a:p>
            <a:pPr lvl="1"/>
            <a:r>
              <a:rPr lang="en-US" dirty="0" smtClean="0"/>
              <a:t>“100, Sports, 0.20”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S.capitalize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S.endswith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S.Find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S.Format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S.isAlpha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S.isDigit</a:t>
            </a:r>
            <a:r>
              <a:rPr lang="en-US" dirty="0" smtClean="0"/>
              <a:t>(..)</a:t>
            </a:r>
          </a:p>
          <a:p>
            <a:r>
              <a:rPr lang="en-US" b="1" dirty="0" err="1" smtClean="0"/>
              <a:t>S.split</a:t>
            </a:r>
            <a:r>
              <a:rPr lang="en-US" b="1" dirty="0" smtClean="0"/>
              <a:t>(..)</a:t>
            </a:r>
          </a:p>
          <a:p>
            <a:r>
              <a:rPr lang="en-US" b="1" dirty="0" err="1" smtClean="0"/>
              <a:t>S.replace</a:t>
            </a:r>
            <a:r>
              <a:rPr lang="en-US" b="1" dirty="0" smtClean="0"/>
              <a:t>(..)</a:t>
            </a:r>
          </a:p>
          <a:p>
            <a:r>
              <a:rPr lang="en-US" dirty="0" smtClean="0"/>
              <a:t>And many many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</a:p>
          <a:p>
            <a:r>
              <a:rPr lang="en-US" dirty="0" smtClean="0"/>
              <a:t>Can contain anything</a:t>
            </a:r>
          </a:p>
          <a:p>
            <a:r>
              <a:rPr lang="en-US" dirty="0" smtClean="0"/>
              <a:t>0 based indexing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[] </a:t>
            </a:r>
          </a:p>
          <a:p>
            <a:r>
              <a:rPr lang="en-US" dirty="0" smtClean="0"/>
              <a:t>x = [1, 2, [3,4], “Apples and Bananas”]</a:t>
            </a:r>
          </a:p>
          <a:p>
            <a:r>
              <a:rPr lang="en-US" dirty="0"/>
              <a:t>y</a:t>
            </a:r>
            <a:r>
              <a:rPr lang="en-US" dirty="0" smtClean="0"/>
              <a:t> = [x *2 for x in range(5)]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L.append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L.extend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L.sort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L.index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L.insert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And many, many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 expression for target1 in </a:t>
            </a:r>
            <a:r>
              <a:rPr lang="en-US" dirty="0" err="1" smtClean="0"/>
              <a:t>iterable</a:t>
            </a:r>
            <a:r>
              <a:rPr lang="en-US" dirty="0" smtClean="0"/>
              <a:t> [ if condition 1] 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</a:p>
          <a:p>
            <a:r>
              <a:rPr lang="en-US" dirty="0" smtClean="0"/>
              <a:t>y = [x ** 2 for x in range(5)]</a:t>
            </a:r>
          </a:p>
          <a:p>
            <a:pPr lvl="1"/>
            <a:r>
              <a:rPr lang="en-US" dirty="0" smtClean="0"/>
              <a:t>y = [0, 1, 4, 9, 16]</a:t>
            </a:r>
          </a:p>
          <a:p>
            <a:r>
              <a:rPr lang="en-US" dirty="0" smtClean="0"/>
              <a:t>y = [x for x in range(5) if x % 2 == 0]</a:t>
            </a:r>
          </a:p>
          <a:p>
            <a:pPr lvl="1"/>
            <a:r>
              <a:rPr lang="en-US" dirty="0" smtClean="0"/>
              <a:t>y = [ 0, 2, 4]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of Python</a:t>
            </a:r>
          </a:p>
          <a:p>
            <a:pPr lvl="1"/>
            <a:r>
              <a:rPr lang="en-US" dirty="0" smtClean="0"/>
              <a:t>Key : Value storage</a:t>
            </a:r>
          </a:p>
          <a:p>
            <a:r>
              <a:rPr lang="en-US" dirty="0" smtClean="0"/>
              <a:t>Mutable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Assumes basic programming knowledge</a:t>
            </a:r>
          </a:p>
          <a:p>
            <a:pPr lvl="1"/>
            <a:r>
              <a:rPr lang="en-US" sz="2400" dirty="0" smtClean="0"/>
              <a:t>C</a:t>
            </a:r>
          </a:p>
          <a:p>
            <a:pPr lvl="1"/>
            <a:r>
              <a:rPr lang="en-US" sz="2400" dirty="0" smtClean="0"/>
              <a:t>C++</a:t>
            </a:r>
          </a:p>
          <a:p>
            <a:pPr lvl="1"/>
            <a:r>
              <a:rPr lang="en-US" sz="2400" dirty="0" smtClean="0"/>
              <a:t>Java</a:t>
            </a:r>
          </a:p>
          <a:p>
            <a:pPr lvl="1"/>
            <a:r>
              <a:rPr lang="en-US" sz="2400" dirty="0" smtClean="0"/>
              <a:t>CS200-300 or 302-367 knowledge</a:t>
            </a:r>
          </a:p>
          <a:p>
            <a:endParaRPr lang="en-US" sz="32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F6FE-D7A7-094D-92CB-712090617EC2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= {}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dict</a:t>
            </a:r>
            <a:r>
              <a:rPr lang="en-US" dirty="0" smtClean="0"/>
              <a:t>(zip([’Evan, ’Randy’, ’Ben’], [1,2,3])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Insertion and Accessing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 = {}</a:t>
            </a:r>
          </a:p>
          <a:p>
            <a:pPr marL="0" indent="0">
              <a:buNone/>
            </a:pPr>
            <a:r>
              <a:rPr lang="en-US" dirty="0" smtClean="0"/>
              <a:t>d[‘Evan’] = 10</a:t>
            </a:r>
          </a:p>
          <a:p>
            <a:pPr marL="0" indent="0">
              <a:buNone/>
            </a:pPr>
            <a:r>
              <a:rPr lang="en-US" dirty="0" smtClean="0"/>
              <a:t>print(d[‘Evan’]) # outputs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45920"/>
            <a:ext cx="7704667" cy="4353896"/>
          </a:xfrm>
        </p:spPr>
        <p:txBody>
          <a:bodyPr>
            <a:noAutofit/>
          </a:bodyPr>
          <a:lstStyle/>
          <a:p>
            <a:r>
              <a:rPr lang="en-US" dirty="0" smtClean="0"/>
              <a:t>Easy</a:t>
            </a:r>
          </a:p>
          <a:p>
            <a:r>
              <a:rPr lang="en-US" dirty="0" smtClean="0"/>
              <a:t>Semantics over Syntax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Popularity</a:t>
            </a:r>
          </a:p>
          <a:p>
            <a:r>
              <a:rPr lang="en-US" dirty="0" smtClean="0"/>
              <a:t>Portable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DC24-9030-FE4F-A144-53B457C2872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</a:p>
          <a:p>
            <a:r>
              <a:rPr lang="en-US" dirty="0" smtClean="0"/>
              <a:t>Scientific Computing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Web Dev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Education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Lazy programming practices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Object Oriented (and more)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Passed by Object Reference</a:t>
            </a:r>
          </a:p>
          <a:p>
            <a:r>
              <a:rPr lang="en-US" dirty="0" smtClean="0"/>
              <a:t>Python 2.X and 3.X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Evan Kivolowitz | UPL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01" y="2438401"/>
            <a:ext cx="4076700" cy="2870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Numbers</a:t>
            </a:r>
          </a:p>
          <a:p>
            <a:r>
              <a:rPr lang="en-US" dirty="0" smtClean="0"/>
              <a:t>Strings (and </a:t>
            </a:r>
            <a:r>
              <a:rPr lang="en-US" dirty="0" err="1" smtClean="0"/>
              <a:t>unicode</a:t>
            </a:r>
            <a:r>
              <a:rPr lang="en-US" dirty="0" smtClean="0"/>
              <a:t> strings)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Sets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(unlimited precision in 3.x)</a:t>
            </a:r>
          </a:p>
          <a:p>
            <a:r>
              <a:rPr lang="en-US" dirty="0" smtClean="0"/>
              <a:t>Floating Point</a:t>
            </a:r>
          </a:p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947</TotalTime>
  <Words>510</Words>
  <Application>Microsoft Macintosh PowerPoint</Application>
  <PresentationFormat>On-screen Show (4:3)</PresentationFormat>
  <Paragraphs>169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Corbel</vt:lpstr>
      <vt:lpstr>Mangal</vt:lpstr>
      <vt:lpstr>Arial</vt:lpstr>
      <vt:lpstr>Parallax</vt:lpstr>
      <vt:lpstr>Python Programming and Pizza</vt:lpstr>
      <vt:lpstr>Prerequisites</vt:lpstr>
      <vt:lpstr>Why Python</vt:lpstr>
      <vt:lpstr>Uses</vt:lpstr>
      <vt:lpstr>Cons</vt:lpstr>
      <vt:lpstr>About Python</vt:lpstr>
      <vt:lpstr>Comments</vt:lpstr>
      <vt:lpstr>Built in Types</vt:lpstr>
      <vt:lpstr>Numbers</vt:lpstr>
      <vt:lpstr>Numeric Operations</vt:lpstr>
      <vt:lpstr>Numeric Operations Examples</vt:lpstr>
      <vt:lpstr>Strings</vt:lpstr>
      <vt:lpstr>String Formatting</vt:lpstr>
      <vt:lpstr>String Operations</vt:lpstr>
      <vt:lpstr>Lists</vt:lpstr>
      <vt:lpstr>List Creation</vt:lpstr>
      <vt:lpstr>List Operations</vt:lpstr>
      <vt:lpstr>List Comprehension</vt:lpstr>
      <vt:lpstr>Dictionaries</vt:lpstr>
      <vt:lpstr>Dictionary Creation</vt:lpstr>
      <vt:lpstr>Dictionary Insertion and Accessing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and Pizza</dc:title>
  <dc:creator>EVAN KIVOLOWITZ</dc:creator>
  <cp:lastModifiedBy>EVAN KIVOLOWITZ</cp:lastModifiedBy>
  <cp:revision>15</cp:revision>
  <dcterms:created xsi:type="dcterms:W3CDTF">2017-10-25T02:08:26Z</dcterms:created>
  <dcterms:modified xsi:type="dcterms:W3CDTF">2017-10-25T17:55:48Z</dcterms:modified>
</cp:coreProperties>
</file>