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01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76" r:id="rId12"/>
    <p:sldId id="265" r:id="rId13"/>
    <p:sldId id="267" r:id="rId14"/>
    <p:sldId id="277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8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1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52B83-4940-4048-9461-42358DEF610D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C45A9-9A05-404B-A27B-D2F8FA72C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74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C45A9-9A05-404B-A27B-D2F8FA72CA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51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C45A9-9A05-404B-A27B-D2F8FA72CA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46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0EEC0026-FF5C-4647-A19D-18FF31B2D3CD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43EC255C-50EC-5145-9B82-E10A277B50D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6085191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C890-416A-2742-9237-7B4F2F048FEE}" type="datetime1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5861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C890-416A-2742-9237-7B4F2F048FEE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655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C890-416A-2742-9237-7B4F2F048FEE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3156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C890-416A-2742-9237-7B4F2F048FEE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7962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C890-416A-2742-9237-7B4F2F048FEE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18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C890-416A-2742-9237-7B4F2F048FEE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16388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C890-416A-2742-9237-7B4F2F048FEE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66372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C890-416A-2742-9237-7B4F2F048FEE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76248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45E24716-CF8B-574D-B4F2-A149D4F36AB2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F3DFDC79-70A2-3548-B6F8-DED93A7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3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2410-F669-F04B-A862-0391BEAE9429}" type="datetime1">
              <a:rPr lang="en-US" smtClean="0"/>
              <a:t>10/24/17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F3DFDC79-70A2-3548-B6F8-DED93A7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72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3B20-4AC3-C242-BD43-B23FA84A61EC}" type="datetime1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7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145F-5C4E-B947-9DA5-A6DA65118A4E}" type="datetime1">
              <a:rPr lang="en-US" smtClean="0"/>
              <a:t>10/24/17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7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D2A4-5476-BB40-9DBF-DD93C3A0A57E}" type="datetime1">
              <a:rPr lang="en-US" smtClean="0"/>
              <a:t>10/24/17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6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3297-48FF-294E-9B85-A6FEC62C963C}" type="datetime1">
              <a:rPr lang="en-US" smtClean="0"/>
              <a:t>10/24/17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2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C890-416A-2742-9237-7B4F2F048FEE}" type="datetime1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0068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C890-416A-2742-9237-7B4F2F048FEE}" type="datetime1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8732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05C890-416A-2742-9237-7B4F2F048FEE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DFDC79-70A2-3548-B6F8-DED93A7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0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  <p:sldLayoutId id="2147484013" r:id="rId12"/>
    <p:sldLayoutId id="2147484014" r:id="rId13"/>
    <p:sldLayoutId id="2147484015" r:id="rId14"/>
    <p:sldLayoutId id="2147484016" r:id="rId15"/>
    <p:sldLayoutId id="2147484017" r:id="rId16"/>
    <p:sldLayoutId id="2147484018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kivolowitz/PythonTalk/examples/numbers.py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4640" y="1084739"/>
            <a:ext cx="7579360" cy="22907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 Programming and Pizza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Evan Kivolowitz </a:t>
            </a:r>
            <a:r>
              <a:rPr lang="mr-IN" dirty="0" smtClean="0"/>
              <a:t>–</a:t>
            </a:r>
            <a:r>
              <a:rPr lang="en-US" dirty="0" smtClean="0"/>
              <a:t> UPL Coordinator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9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Operations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4716-CF8B-574D-B4F2-A149D4F36AB2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10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Mathematical</a:t>
            </a:r>
          </a:p>
          <a:p>
            <a:pPr lvl="1"/>
            <a:r>
              <a:rPr lang="en-US" dirty="0" smtClean="0"/>
              <a:t>+ -</a:t>
            </a:r>
            <a:r>
              <a:rPr lang="en-US" dirty="0"/>
              <a:t> </a:t>
            </a:r>
            <a:r>
              <a:rPr lang="en-US" dirty="0" smtClean="0"/>
              <a:t>/</a:t>
            </a:r>
            <a:r>
              <a:rPr lang="en-US" dirty="0"/>
              <a:t> </a:t>
            </a:r>
            <a:r>
              <a:rPr lang="en-US" dirty="0" smtClean="0"/>
              <a:t>%</a:t>
            </a:r>
            <a:r>
              <a:rPr lang="en-US" dirty="0"/>
              <a:t> </a:t>
            </a:r>
            <a:r>
              <a:rPr lang="en-US" dirty="0" smtClean="0"/>
              <a:t>// ** abs()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/>
              <a:t>| &amp; ^  &lt;&lt; &gt;&gt; ~</a:t>
            </a:r>
            <a:endParaRPr lang="en-US" dirty="0" smtClean="0"/>
          </a:p>
          <a:p>
            <a:r>
              <a:rPr lang="en-US" dirty="0" smtClean="0"/>
              <a:t>Comparative</a:t>
            </a:r>
          </a:p>
          <a:p>
            <a:pPr lvl="1"/>
            <a:r>
              <a:rPr lang="en-US" dirty="0" smtClean="0"/>
              <a:t>&lt;   &lt;=   &gt;   &gt;=    ==    !=  ’is’   ‘is not’   ‘not’    ‘or’    ‘and’</a:t>
            </a:r>
          </a:p>
          <a:p>
            <a:r>
              <a:rPr lang="en-US" dirty="0" smtClean="0"/>
              <a:t>And many, many more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Operations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File available </a:t>
            </a:r>
            <a:r>
              <a:rPr lang="en-US" sz="2000" dirty="0"/>
              <a:t>at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github.com/ekivolowitz/PythonTalk/examples/numbers.py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https</a:t>
            </a:r>
            <a:r>
              <a:rPr lang="en-US" sz="2000" dirty="0"/>
              <a:t>://</a:t>
            </a:r>
            <a:r>
              <a:rPr lang="en-US" sz="2000" dirty="0" err="1" smtClean="0"/>
              <a:t>github.com</a:t>
            </a:r>
            <a:r>
              <a:rPr lang="en-US" sz="2000" dirty="0" smtClean="0"/>
              <a:t>/</a:t>
            </a:r>
            <a:r>
              <a:rPr lang="en-US" sz="2000" dirty="0" err="1" smtClean="0"/>
              <a:t>ekivolowitz</a:t>
            </a:r>
            <a:r>
              <a:rPr lang="en-US" sz="2000" dirty="0" smtClean="0"/>
              <a:t>/</a:t>
            </a:r>
            <a:r>
              <a:rPr lang="en-US" sz="2000" dirty="0" err="1" smtClean="0"/>
              <a:t>PythonTalk</a:t>
            </a:r>
            <a:r>
              <a:rPr lang="en-US" sz="2000" dirty="0" smtClean="0"/>
              <a:t>/examples/</a:t>
            </a:r>
            <a:r>
              <a:rPr lang="en-US" sz="2000" dirty="0" err="1" smtClean="0"/>
              <a:t>is.py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4716-CF8B-574D-B4F2-A149D4F36AB2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7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char</a:t>
            </a:r>
          </a:p>
          <a:p>
            <a:r>
              <a:rPr lang="en-US" dirty="0" smtClean="0"/>
              <a:t>Immutable</a:t>
            </a:r>
          </a:p>
          <a:p>
            <a:r>
              <a:rPr lang="en-US" dirty="0" smtClean="0"/>
              <a:t>‘’ or “” or “”” “””</a:t>
            </a:r>
          </a:p>
          <a:p>
            <a:r>
              <a:rPr lang="en-US" dirty="0" smtClean="0"/>
              <a:t>‘\’ escape character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4716-CF8B-574D-B4F2-A149D4F36AB2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S.capitalize</a:t>
            </a:r>
            <a:r>
              <a:rPr lang="en-US" dirty="0" smtClean="0"/>
              <a:t>(..)</a:t>
            </a:r>
          </a:p>
          <a:p>
            <a:r>
              <a:rPr lang="en-US" dirty="0" err="1" smtClean="0"/>
              <a:t>S.endswith</a:t>
            </a:r>
            <a:r>
              <a:rPr lang="en-US" dirty="0" smtClean="0"/>
              <a:t>(..)</a:t>
            </a:r>
          </a:p>
          <a:p>
            <a:r>
              <a:rPr lang="en-US" dirty="0" err="1" smtClean="0"/>
              <a:t>S.Find</a:t>
            </a:r>
            <a:r>
              <a:rPr lang="en-US" dirty="0" smtClean="0"/>
              <a:t>(..)</a:t>
            </a:r>
          </a:p>
          <a:p>
            <a:r>
              <a:rPr lang="en-US" dirty="0" err="1" smtClean="0"/>
              <a:t>S.Format</a:t>
            </a:r>
            <a:r>
              <a:rPr lang="en-US" dirty="0" smtClean="0"/>
              <a:t>(..)</a:t>
            </a:r>
          </a:p>
          <a:p>
            <a:r>
              <a:rPr lang="en-US" dirty="0" err="1" smtClean="0"/>
              <a:t>S.isAlpha</a:t>
            </a:r>
            <a:r>
              <a:rPr lang="en-US" dirty="0" smtClean="0"/>
              <a:t>(..)</a:t>
            </a:r>
          </a:p>
          <a:p>
            <a:r>
              <a:rPr lang="en-US" dirty="0" err="1" smtClean="0"/>
              <a:t>S.isDigit</a:t>
            </a:r>
            <a:r>
              <a:rPr lang="en-US" dirty="0" smtClean="0"/>
              <a:t>(..)</a:t>
            </a:r>
          </a:p>
          <a:p>
            <a:r>
              <a:rPr lang="en-US" b="1" dirty="0" err="1" smtClean="0"/>
              <a:t>S.split</a:t>
            </a:r>
            <a:r>
              <a:rPr lang="en-US" b="1" dirty="0" smtClean="0"/>
              <a:t>(..)</a:t>
            </a:r>
          </a:p>
          <a:p>
            <a:r>
              <a:rPr lang="en-US" b="1" dirty="0" err="1" smtClean="0"/>
              <a:t>S.replace</a:t>
            </a:r>
            <a:r>
              <a:rPr lang="en-US" b="1" dirty="0" smtClean="0"/>
              <a:t>(..)</a:t>
            </a:r>
          </a:p>
          <a:p>
            <a:r>
              <a:rPr lang="en-US" dirty="0" smtClean="0"/>
              <a:t>And many many more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4716-CF8B-574D-B4F2-A149D4F36AB2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available at </a:t>
            </a:r>
            <a:r>
              <a:rPr lang="en-US" sz="2000" dirty="0"/>
              <a:t>https://</a:t>
            </a:r>
            <a:r>
              <a:rPr lang="en-US" sz="2000" dirty="0" err="1" smtClean="0"/>
              <a:t>github.com</a:t>
            </a:r>
            <a:r>
              <a:rPr lang="en-US" sz="2000" dirty="0" smtClean="0"/>
              <a:t>/</a:t>
            </a:r>
            <a:r>
              <a:rPr lang="en-US" sz="2000" dirty="0" err="1" smtClean="0"/>
              <a:t>ekivolowitz</a:t>
            </a:r>
            <a:r>
              <a:rPr lang="en-US" sz="2000" dirty="0" smtClean="0"/>
              <a:t>/</a:t>
            </a:r>
            <a:r>
              <a:rPr lang="en-US" sz="2000" dirty="0" err="1" smtClean="0"/>
              <a:t>PythonTalk</a:t>
            </a:r>
            <a:r>
              <a:rPr lang="en-US" sz="2000" dirty="0" smtClean="0"/>
              <a:t>/examples/</a:t>
            </a:r>
            <a:r>
              <a:rPr lang="en-US" sz="2000" dirty="0" err="1" smtClean="0"/>
              <a:t>strings.py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4716-CF8B-574D-B4F2-A149D4F36AB2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5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Mutable</a:t>
            </a:r>
          </a:p>
          <a:p>
            <a:r>
              <a:rPr lang="en-US" dirty="0" smtClean="0"/>
              <a:t>Can contain anything</a:t>
            </a:r>
          </a:p>
          <a:p>
            <a:r>
              <a:rPr lang="en-US" dirty="0" smtClean="0"/>
              <a:t>0 based indexing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4716-CF8B-574D-B4F2-A149D4F36AB2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= [] </a:t>
            </a:r>
          </a:p>
          <a:p>
            <a:r>
              <a:rPr lang="en-US" dirty="0" smtClean="0"/>
              <a:t>x = [1, 2, [3,4], “Apples and Bananas”]</a:t>
            </a:r>
          </a:p>
          <a:p>
            <a:r>
              <a:rPr lang="en-US" dirty="0"/>
              <a:t>y</a:t>
            </a:r>
            <a:r>
              <a:rPr lang="en-US" dirty="0" smtClean="0"/>
              <a:t> = [x *2 for x in range(5)]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4716-CF8B-574D-B4F2-A149D4F36AB2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L.append</a:t>
            </a:r>
            <a:r>
              <a:rPr lang="en-US" dirty="0" smtClean="0"/>
              <a:t>(..)</a:t>
            </a:r>
          </a:p>
          <a:p>
            <a:r>
              <a:rPr lang="en-US" dirty="0" err="1" smtClean="0"/>
              <a:t>L.extend</a:t>
            </a:r>
            <a:r>
              <a:rPr lang="en-US" dirty="0" smtClean="0"/>
              <a:t>(..)</a:t>
            </a:r>
          </a:p>
          <a:p>
            <a:r>
              <a:rPr lang="en-US" dirty="0" err="1" smtClean="0"/>
              <a:t>L.sort</a:t>
            </a:r>
            <a:r>
              <a:rPr lang="en-US" dirty="0" smtClean="0"/>
              <a:t>(..)</a:t>
            </a:r>
          </a:p>
          <a:p>
            <a:r>
              <a:rPr lang="en-US" dirty="0" err="1" smtClean="0"/>
              <a:t>L.index</a:t>
            </a:r>
            <a:r>
              <a:rPr lang="en-US" dirty="0" smtClean="0"/>
              <a:t>(..)</a:t>
            </a:r>
          </a:p>
          <a:p>
            <a:r>
              <a:rPr lang="en-US" dirty="0" err="1" smtClean="0"/>
              <a:t>L.insert</a:t>
            </a:r>
            <a:r>
              <a:rPr lang="en-US" dirty="0" smtClean="0"/>
              <a:t>(..)</a:t>
            </a:r>
          </a:p>
          <a:p>
            <a:r>
              <a:rPr lang="en-US" dirty="0" smtClean="0"/>
              <a:t>And many, many more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4716-CF8B-574D-B4F2-A149D4F36AB2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1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available at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ekivolowitz</a:t>
            </a:r>
            <a:r>
              <a:rPr lang="en-US" dirty="0" smtClean="0"/>
              <a:t>/</a:t>
            </a:r>
            <a:r>
              <a:rPr lang="en-US" dirty="0" err="1" smtClean="0"/>
              <a:t>PythonTalk</a:t>
            </a:r>
            <a:r>
              <a:rPr lang="en-US" dirty="0" smtClean="0"/>
              <a:t>/examples/</a:t>
            </a:r>
            <a:r>
              <a:rPr lang="en-US" dirty="0" err="1" smtClean="0"/>
              <a:t>lists.py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4716-CF8B-574D-B4F2-A149D4F36AB2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Hashmap</a:t>
            </a:r>
            <a:r>
              <a:rPr lang="en-US" dirty="0" smtClean="0"/>
              <a:t> of Python</a:t>
            </a:r>
          </a:p>
          <a:p>
            <a:pPr lvl="1"/>
            <a:r>
              <a:rPr lang="en-US" dirty="0" smtClean="0"/>
              <a:t>Key : Value storage</a:t>
            </a:r>
          </a:p>
          <a:p>
            <a:r>
              <a:rPr lang="en-US" dirty="0" smtClean="0"/>
              <a:t>Mutable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4716-CF8B-574D-B4F2-A149D4F36AB2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Assumes basic programming knowledge</a:t>
            </a:r>
          </a:p>
          <a:p>
            <a:pPr lvl="1"/>
            <a:r>
              <a:rPr lang="en-US" sz="2400" dirty="0" smtClean="0"/>
              <a:t>C</a:t>
            </a:r>
          </a:p>
          <a:p>
            <a:pPr lvl="1"/>
            <a:r>
              <a:rPr lang="en-US" sz="2400" dirty="0" smtClean="0"/>
              <a:t>C++</a:t>
            </a:r>
          </a:p>
          <a:p>
            <a:pPr lvl="1"/>
            <a:r>
              <a:rPr lang="en-US" sz="2400" dirty="0" smtClean="0"/>
              <a:t>Java</a:t>
            </a:r>
          </a:p>
          <a:p>
            <a:pPr lvl="1"/>
            <a:r>
              <a:rPr lang="en-US" sz="2400" dirty="0" smtClean="0"/>
              <a:t>CS200-300 or 302-367 knowledge</a:t>
            </a:r>
          </a:p>
          <a:p>
            <a:endParaRPr lang="en-US" sz="3200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F6FE-D7A7-094D-92CB-712090617EC2}" type="datetime1">
              <a:rPr lang="en-US" smtClean="0"/>
              <a:t>10/24/17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2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 = {}</a:t>
            </a:r>
          </a:p>
          <a:p>
            <a:r>
              <a:rPr lang="en-US" dirty="0" smtClean="0"/>
              <a:t>c = </a:t>
            </a:r>
            <a:r>
              <a:rPr lang="en-US" dirty="0" err="1" smtClean="0"/>
              <a:t>dict</a:t>
            </a:r>
            <a:r>
              <a:rPr lang="en-US" dirty="0" smtClean="0"/>
              <a:t>(zip([’Evan, ’Randy’, ’Ben’], [1,2,3])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4716-CF8B-574D-B4F2-A149D4F36AB2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Insertion and Accessing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 = {}</a:t>
            </a:r>
          </a:p>
          <a:p>
            <a:pPr marL="0" indent="0">
              <a:buNone/>
            </a:pPr>
            <a:r>
              <a:rPr lang="en-US" dirty="0" smtClean="0"/>
              <a:t>d[‘Evan’] = 10</a:t>
            </a:r>
          </a:p>
          <a:p>
            <a:pPr marL="0" indent="0">
              <a:buNone/>
            </a:pPr>
            <a:r>
              <a:rPr lang="en-US" dirty="0" smtClean="0"/>
              <a:t>print(d[‘Evan’]) # outputs 10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4716-CF8B-574D-B4F2-A149D4F36AB2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5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ekivolowitz</a:t>
            </a:r>
            <a:r>
              <a:rPr lang="en-US" dirty="0" smtClean="0"/>
              <a:t>/</a:t>
            </a:r>
            <a:r>
              <a:rPr lang="en-US" dirty="0" err="1" smtClean="0"/>
              <a:t>PythonTalk</a:t>
            </a:r>
            <a:r>
              <a:rPr lang="en-US" dirty="0" smtClean="0"/>
              <a:t>/examples/</a:t>
            </a:r>
            <a:r>
              <a:rPr lang="en-US" dirty="0" err="1" smtClean="0"/>
              <a:t>dictionaries.py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4716-CF8B-574D-B4F2-A149D4F36AB2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6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Immutable list</a:t>
            </a:r>
          </a:p>
          <a:p>
            <a:r>
              <a:rPr lang="en-US" dirty="0" smtClean="0"/>
              <a:t>Index and count</a:t>
            </a:r>
          </a:p>
          <a:p>
            <a:pPr lvl="1"/>
            <a:r>
              <a:rPr lang="en-US" dirty="0" smtClean="0"/>
              <a:t>Returns index of an element (like list)</a:t>
            </a:r>
          </a:p>
          <a:p>
            <a:pPr lvl="1"/>
            <a:r>
              <a:rPr lang="en-US" dirty="0" smtClean="0"/>
              <a:t>Returns number of instances of object in tuple (like list)</a:t>
            </a:r>
          </a:p>
          <a:p>
            <a:r>
              <a:rPr lang="en-US" dirty="0" smtClean="0"/>
              <a:t>Created with ()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4716-CF8B-574D-B4F2-A149D4F36AB2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2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and writing to and from files</a:t>
            </a:r>
          </a:p>
          <a:p>
            <a:r>
              <a:rPr lang="en-US" dirty="0" smtClean="0"/>
              <a:t>with</a:t>
            </a:r>
          </a:p>
          <a:p>
            <a:r>
              <a:rPr lang="en-US" dirty="0" smtClean="0"/>
              <a:t>Files are </a:t>
            </a:r>
            <a:r>
              <a:rPr lang="en-US" dirty="0" err="1" smtClean="0"/>
              <a:t>iterable</a:t>
            </a:r>
            <a:r>
              <a:rPr lang="en-US" dirty="0" smtClean="0"/>
              <a:t>!!!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4716-CF8B-574D-B4F2-A149D4F36AB2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1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F.read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F.readline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F.readlines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4716-CF8B-574D-B4F2-A149D4F36AB2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0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Reserved Words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87" y="1857704"/>
            <a:ext cx="4004695" cy="423151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4716-CF8B-574D-B4F2-A149D4F36AB2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8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/ </a:t>
            </a:r>
            <a:r>
              <a:rPr lang="en-US" dirty="0" err="1" smtClean="0"/>
              <a:t>elif</a:t>
            </a:r>
            <a:endParaRPr lang="en-US" dirty="0" smtClean="0"/>
          </a:p>
          <a:p>
            <a:r>
              <a:rPr lang="en-US" dirty="0" smtClean="0"/>
              <a:t>while</a:t>
            </a:r>
          </a:p>
          <a:p>
            <a:r>
              <a:rPr lang="en-US" dirty="0" smtClean="0"/>
              <a:t>for</a:t>
            </a:r>
          </a:p>
          <a:p>
            <a:r>
              <a:rPr lang="en-US" dirty="0" smtClean="0"/>
              <a:t>pass</a:t>
            </a:r>
          </a:p>
          <a:p>
            <a:r>
              <a:rPr lang="en-US" dirty="0" smtClean="0"/>
              <a:t>break</a:t>
            </a:r>
          </a:p>
          <a:p>
            <a:r>
              <a:rPr lang="en-US" dirty="0" smtClean="0"/>
              <a:t>continue</a:t>
            </a:r>
          </a:p>
          <a:p>
            <a:r>
              <a:rPr lang="en-US" dirty="0" err="1" smtClean="0"/>
              <a:t>def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4716-CF8B-574D-B4F2-A149D4F36AB2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5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have an __</a:t>
            </a:r>
            <a:r>
              <a:rPr lang="en-US" dirty="0" err="1" smtClean="0"/>
              <a:t>init</a:t>
            </a:r>
            <a:r>
              <a:rPr lang="en-US" dirty="0" smtClean="0"/>
              <a:t>__ method</a:t>
            </a:r>
          </a:p>
          <a:p>
            <a:r>
              <a:rPr lang="en-US" dirty="0" smtClean="0"/>
              <a:t>Every method must have reference to self</a:t>
            </a:r>
          </a:p>
          <a:p>
            <a:r>
              <a:rPr lang="en-US" dirty="0" smtClean="0"/>
              <a:t>Can declare members in any method or at any time</a:t>
            </a:r>
          </a:p>
          <a:p>
            <a:r>
              <a:rPr lang="en-US" dirty="0" smtClean="0"/>
              <a:t>No private members*</a:t>
            </a:r>
          </a:p>
          <a:p>
            <a:pPr lvl="1"/>
            <a:r>
              <a:rPr lang="en-US" dirty="0" smtClean="0"/>
              <a:t>_ vs __</a:t>
            </a:r>
          </a:p>
          <a:p>
            <a:pPr lvl="1"/>
            <a:r>
              <a:rPr lang="en-US" dirty="0" smtClean="0"/>
              <a:t>_x remains as is</a:t>
            </a:r>
          </a:p>
          <a:p>
            <a:pPr lvl="1"/>
            <a:r>
              <a:rPr lang="en-US" dirty="0" smtClean="0"/>
              <a:t>__ gets replaced by _</a:t>
            </a:r>
            <a:r>
              <a:rPr lang="en-US" dirty="0" err="1" smtClean="0"/>
              <a:t>classname_x</a:t>
            </a:r>
            <a:r>
              <a:rPr lang="en-US" dirty="0" smtClean="0"/>
              <a:t> (this is called name mangling)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4716-CF8B-574D-B4F2-A149D4F36AB2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4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module_name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module_name</a:t>
            </a:r>
            <a:r>
              <a:rPr lang="en-US" dirty="0" smtClean="0"/>
              <a:t> import class, function, variable</a:t>
            </a:r>
          </a:p>
          <a:p>
            <a:r>
              <a:rPr lang="en-US" dirty="0" smtClean="0"/>
              <a:t>as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4716-CF8B-574D-B4F2-A149D4F36AB2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8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645920"/>
            <a:ext cx="7704667" cy="4353896"/>
          </a:xfrm>
        </p:spPr>
        <p:txBody>
          <a:bodyPr>
            <a:noAutofit/>
          </a:bodyPr>
          <a:lstStyle/>
          <a:p>
            <a:r>
              <a:rPr lang="en-US" dirty="0" smtClean="0"/>
              <a:t>Easy</a:t>
            </a:r>
          </a:p>
          <a:p>
            <a:r>
              <a:rPr lang="en-US" dirty="0" smtClean="0"/>
              <a:t>Semantics over Syntax</a:t>
            </a:r>
          </a:p>
          <a:p>
            <a:r>
              <a:rPr lang="en-US" dirty="0" smtClean="0"/>
              <a:t>Flexibility</a:t>
            </a:r>
          </a:p>
          <a:p>
            <a:r>
              <a:rPr lang="en-US" dirty="0" smtClean="0"/>
              <a:t>Popularity</a:t>
            </a:r>
          </a:p>
          <a:p>
            <a:r>
              <a:rPr lang="en-US" dirty="0" smtClean="0"/>
              <a:t>Portable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DC24-9030-FE4F-A144-53B457C28722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Scripting</a:t>
            </a:r>
          </a:p>
          <a:p>
            <a:r>
              <a:rPr lang="en-US" dirty="0" smtClean="0"/>
              <a:t>Scientific Computing</a:t>
            </a:r>
          </a:p>
          <a:p>
            <a:r>
              <a:rPr lang="en-US" dirty="0" smtClean="0"/>
              <a:t>Prototyping</a:t>
            </a:r>
          </a:p>
          <a:p>
            <a:r>
              <a:rPr lang="en-US" dirty="0" smtClean="0"/>
              <a:t>Web Dev</a:t>
            </a:r>
          </a:p>
          <a:p>
            <a:r>
              <a:rPr lang="en-US" dirty="0" smtClean="0"/>
              <a:t>GUI</a:t>
            </a:r>
          </a:p>
          <a:p>
            <a:r>
              <a:rPr lang="en-US" dirty="0" smtClean="0"/>
              <a:t>Education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4716-CF8B-574D-B4F2-A149D4F36AB2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0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Slow</a:t>
            </a:r>
          </a:p>
          <a:p>
            <a:r>
              <a:rPr lang="en-US" dirty="0" smtClean="0"/>
              <a:t>Lazy programming practices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4716-CF8B-574D-B4F2-A149D4F36AB2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Interpreted</a:t>
            </a:r>
          </a:p>
          <a:p>
            <a:r>
              <a:rPr lang="en-US" dirty="0" smtClean="0"/>
              <a:t>Object Oriented (and more)</a:t>
            </a:r>
          </a:p>
          <a:p>
            <a:r>
              <a:rPr lang="en-US" dirty="0" smtClean="0"/>
              <a:t>Dynamically Typed</a:t>
            </a:r>
          </a:p>
          <a:p>
            <a:r>
              <a:rPr lang="en-US" dirty="0" smtClean="0"/>
              <a:t>Passed by Object Reference</a:t>
            </a:r>
          </a:p>
          <a:p>
            <a:r>
              <a:rPr lang="en-US" dirty="0" smtClean="0"/>
              <a:t>Python 2.X and 3.X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4716-CF8B-574D-B4F2-A149D4F36AB2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Evan Kivolowitz | UPL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2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301" y="2438401"/>
            <a:ext cx="4076700" cy="28702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4716-CF8B-574D-B4F2-A149D4F36AB2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2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Numbers</a:t>
            </a:r>
          </a:p>
          <a:p>
            <a:r>
              <a:rPr lang="en-US" dirty="0" smtClean="0"/>
              <a:t>Strings (and </a:t>
            </a:r>
            <a:r>
              <a:rPr lang="en-US" dirty="0" err="1" smtClean="0"/>
              <a:t>unicode</a:t>
            </a:r>
            <a:r>
              <a:rPr lang="en-US" dirty="0" smtClean="0"/>
              <a:t> strings)</a:t>
            </a:r>
          </a:p>
          <a:p>
            <a:r>
              <a:rPr lang="en-US" dirty="0" smtClean="0"/>
              <a:t>Lists</a:t>
            </a:r>
          </a:p>
          <a:p>
            <a:r>
              <a:rPr lang="en-US" dirty="0" smtClean="0"/>
              <a:t>Dictionaries</a:t>
            </a:r>
          </a:p>
          <a:p>
            <a:r>
              <a:rPr lang="en-US" dirty="0" smtClean="0"/>
              <a:t>Tuples</a:t>
            </a:r>
          </a:p>
          <a:p>
            <a:r>
              <a:rPr lang="en-US" dirty="0" smtClean="0"/>
              <a:t>Files</a:t>
            </a:r>
          </a:p>
          <a:p>
            <a:r>
              <a:rPr lang="en-US" dirty="0" smtClean="0"/>
              <a:t>Sets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4716-CF8B-574D-B4F2-A149D4F36AB2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5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 (unlimited precision in 3.x)</a:t>
            </a:r>
          </a:p>
          <a:p>
            <a:r>
              <a:rPr lang="en-US" dirty="0" smtClean="0"/>
              <a:t>Floating Point</a:t>
            </a:r>
          </a:p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4716-CF8B-574D-B4F2-A149D4F36AB2}" type="datetime1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Evan Kivolowitz | UPL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C79-70A2-3548-B6F8-DED93A7201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0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1221</TotalTime>
  <Words>602</Words>
  <Application>Microsoft Macintosh PowerPoint</Application>
  <PresentationFormat>On-screen Show (4:3)</PresentationFormat>
  <Paragraphs>223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Corbel</vt:lpstr>
      <vt:lpstr>Mangal</vt:lpstr>
      <vt:lpstr>Arial</vt:lpstr>
      <vt:lpstr>Parallax</vt:lpstr>
      <vt:lpstr>Python Programming and Pizza</vt:lpstr>
      <vt:lpstr>Prerequisites</vt:lpstr>
      <vt:lpstr>Why Python</vt:lpstr>
      <vt:lpstr>Uses</vt:lpstr>
      <vt:lpstr>Cons</vt:lpstr>
      <vt:lpstr>About Python</vt:lpstr>
      <vt:lpstr>Comments</vt:lpstr>
      <vt:lpstr>Built in Types</vt:lpstr>
      <vt:lpstr>Numbers</vt:lpstr>
      <vt:lpstr>Numeric Operations</vt:lpstr>
      <vt:lpstr>Numeric Operations Examples</vt:lpstr>
      <vt:lpstr>Strings</vt:lpstr>
      <vt:lpstr>String Operations</vt:lpstr>
      <vt:lpstr>String Examples</vt:lpstr>
      <vt:lpstr>Lists</vt:lpstr>
      <vt:lpstr>List Creation</vt:lpstr>
      <vt:lpstr>List Operations</vt:lpstr>
      <vt:lpstr>List Comprehension</vt:lpstr>
      <vt:lpstr>Dictionaries</vt:lpstr>
      <vt:lpstr>Dictionary Creation</vt:lpstr>
      <vt:lpstr>Dictionary Insertion and Accessing</vt:lpstr>
      <vt:lpstr>Dictionary Example</vt:lpstr>
      <vt:lpstr>Tuples</vt:lpstr>
      <vt:lpstr>Files</vt:lpstr>
      <vt:lpstr>File functions</vt:lpstr>
      <vt:lpstr>Reserved Words</vt:lpstr>
      <vt:lpstr>Specific Statements</vt:lpstr>
      <vt:lpstr>Classes</vt:lpstr>
      <vt:lpstr>Import statements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and Pizza</dc:title>
  <dc:creator>EVAN KIVOLOWITZ</dc:creator>
  <cp:lastModifiedBy>EVAN KIVOLOWITZ</cp:lastModifiedBy>
  <cp:revision>26</cp:revision>
  <dcterms:created xsi:type="dcterms:W3CDTF">2017-10-25T02:08:26Z</dcterms:created>
  <dcterms:modified xsi:type="dcterms:W3CDTF">2017-10-25T22:29:36Z</dcterms:modified>
</cp:coreProperties>
</file>