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DC16-E3A0-47C0-A5F3-230D3DED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5503E-56B8-4225-AA2A-040C1A5DA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0A12-E5E5-4503-B9C8-30F5FFDD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BC39-E0AF-4663-91AB-86C462F1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5374-CF18-470C-9EB0-2645DDBA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2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B57B-CD48-4C95-BE6C-3B83D23E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D5299-7326-456E-8D76-C3AB1D167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652E-8315-4E6D-8DAC-79A68E31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8E68-184F-4FEA-A438-C0B83C73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E105-0741-4D1D-AA76-5A686297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DBE30-D64D-43B8-B2F3-A2A5BBB5B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E21CF-79EE-48B7-AD1F-1D7B81569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368-3C39-4062-96A7-3E621A0B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CDEE-BB89-42B6-B8C2-2D103A32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8A1A-5EB2-414C-ADFA-8D6B706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4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340E-42E0-4704-85DC-A03C5F5D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743A-5199-4F0F-9689-58437EAF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076D4-3F8A-4F96-A625-77CFD427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61D27-5E7B-4E71-8CD9-A9EDC1F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05563-E79E-4A26-A43B-702EF452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4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93BA-9259-4844-9AA6-1623EC98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ED807-C64D-4F04-A4B8-20AF8C7A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CC3D-52C2-4174-AEA2-61676E28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D479-2048-4382-AB56-A1ACE7FE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F1C1-D186-451F-882D-D2BA9A9C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6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40CA-8E26-4CD9-9B91-792BDE4D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64CC-B745-4546-9E03-54CD16A39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79CF-97AC-4DBE-851A-F3E02B153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D578-BB2C-47BD-9CB0-5529B81F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3AA1-7841-4D53-9F29-D2BFF23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EBC7E-9EEC-4934-9CF0-BA6B4570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9BD1-C243-4471-A175-3429F969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35F9-B3C8-43C2-8229-23507D84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8C2CC-CD61-40CD-BEB5-8BD46D9FA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6339-7BDE-4CA6-AD2B-0B6B916EC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79932-97D5-4571-9921-175859C2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1392F-3BAC-4EC8-891A-5FBD6266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0D7F5-0635-444F-8844-377D5EF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69138-80EE-459F-A970-05CA4215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86FD-DA45-4ABB-ADF0-DF4F9FE4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54993-698D-431D-A8CA-95E7B13F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C1B4-9E1B-4B77-930D-F22140DF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4559-0ED7-4F5D-8A21-CABCE7EE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B3A37-F824-4ABF-B942-F2B69A1C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CB594-DEEA-499D-AB44-39DE1F38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101D5-CD99-4E7F-9FBA-0FE14199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0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54D-7251-4C2E-B6E1-37A2C8E3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CBEE-C7F3-42DD-BCD4-59054577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F4FC-CE1E-46AE-8909-A689CE82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6FDE-E8B1-4DB4-B4D3-F659045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E15F-CDD4-47E6-987B-9C652D73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43D4C-0056-4283-95B5-32C272FF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0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0375-1AFE-49C3-B362-3F2F2163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D8645-3890-4418-AEE3-8B391C626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65B79-A000-4040-80CD-9E85980C4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7018E-E5A0-4306-BC7B-E031D1F3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95B20-ECE4-4DBF-9330-55B3BE37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6CD1-6B19-4C30-BF4E-7259F4B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6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C73E0-0F3C-4F92-AD07-4271D2ED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84D5-B2FC-42E6-AAFB-0CB79569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AEAB-4549-42D1-95BF-21C7FC283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EE07-4E1C-468C-BA53-3D363AAA2C05}" type="datetimeFigureOut">
              <a:rPr lang="en-IN" smtClean="0"/>
              <a:t>17-10-2019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4494-A0F0-42CA-BAB6-D9BE5A497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1CDE-6EFD-4DA8-982E-3694CBD9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744F-084B-400A-9FAA-95E4375F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2955" y="1122302"/>
            <a:ext cx="5370815" cy="5735697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>
          <a:xfrm flipH="1">
            <a:off x="0" y="1122301"/>
            <a:ext cx="9144000" cy="5750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801" y="4058125"/>
            <a:ext cx="3604497" cy="972836"/>
          </a:xfrm>
        </p:spPr>
        <p:txBody>
          <a:bodyPr anchor="t">
            <a:normAutofit/>
          </a:bodyPr>
          <a:lstStyle/>
          <a:p>
            <a:pPr algn="l"/>
            <a:r>
              <a:rPr lang="en-IN" sz="3300" b="1">
                <a:solidFill>
                  <a:srgbClr val="000000"/>
                </a:solidFill>
              </a:rPr>
              <a:t>   Risk</a:t>
            </a:r>
            <a:r>
              <a:rPr lang="en-IN" sz="3300">
                <a:solidFill>
                  <a:srgbClr val="000000"/>
                </a:solidFill>
              </a:rPr>
              <a:t> </a:t>
            </a:r>
            <a:r>
              <a:rPr lang="en-IN" sz="3300" b="1">
                <a:solidFill>
                  <a:srgbClr val="000000"/>
                </a:solidFill>
              </a:rPr>
              <a:t>Game Build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030" y="3429000"/>
            <a:ext cx="3604268" cy="629123"/>
          </a:xfrm>
        </p:spPr>
        <p:txBody>
          <a:bodyPr anchor="b">
            <a:normAutofit/>
          </a:bodyPr>
          <a:lstStyle/>
          <a:p>
            <a:pPr algn="l"/>
            <a:r>
              <a:rPr lang="en-IN" sz="1350">
                <a:solidFill>
                  <a:srgbClr val="000000"/>
                </a:solidFill>
              </a:rPr>
              <a:t>TEAM 8</a:t>
            </a: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441" y="1608355"/>
            <a:ext cx="4570559" cy="5249645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9" name="Graphic 6" descr="Robot">
            <a:extLst>
              <a:ext uri="{FF2B5EF4-FFF2-40B4-BE49-F238E27FC236}">
                <a16:creationId xmlns:a16="http://schemas.microsoft.com/office/drawing/2014/main" id="{BD548BAE-0D32-4518-9CB8-F57CAB2EC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4681" y="2708150"/>
            <a:ext cx="3463967" cy="34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Goal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Architectural Diagram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Junit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/>
              <a:t>JavaDoc</a:t>
            </a:r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Coding Conventions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73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successfully build the Risk Game according to the given build requirements.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Map Editor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Game Play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Programming Process</a:t>
            </a:r>
          </a:p>
        </p:txBody>
      </p:sp>
    </p:spTree>
    <p:extLst>
      <p:ext uri="{BB962C8B-B14F-4D97-AF65-F5344CB8AC3E}">
        <p14:creationId xmlns:p14="http://schemas.microsoft.com/office/powerpoint/2010/main" val="345767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Architectural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4BA9A42-C038-4FFB-A73B-CC4573049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48" y="1947526"/>
            <a:ext cx="6972904" cy="4107536"/>
          </a:xfrm>
        </p:spPr>
      </p:pic>
    </p:spTree>
    <p:extLst>
      <p:ext uri="{BB962C8B-B14F-4D97-AF65-F5344CB8AC3E}">
        <p14:creationId xmlns:p14="http://schemas.microsoft.com/office/powerpoint/2010/main" val="292090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Risk Game Build 1</vt:lpstr>
      <vt:lpstr>Contents</vt:lpstr>
      <vt:lpstr>Goal</vt:lpstr>
      <vt:lpstr>Architectural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Risk Game Build 1</dc:title>
  <dc:creator>Mitalee Naik</dc:creator>
  <cp:lastModifiedBy>Mitalee Naik</cp:lastModifiedBy>
  <cp:revision>3</cp:revision>
  <dcterms:created xsi:type="dcterms:W3CDTF">2019-10-18T02:15:52Z</dcterms:created>
  <dcterms:modified xsi:type="dcterms:W3CDTF">2019-10-18T02:19:17Z</dcterms:modified>
</cp:coreProperties>
</file>