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4EA30-5443-4DCA-BE25-172DC78264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38B3858-E4DD-4E18-9B4B-9DC8815F7A76}">
      <dgm:prSet/>
      <dgm:spPr/>
      <dgm:t>
        <a:bodyPr/>
        <a:lstStyle/>
        <a:p>
          <a:r>
            <a:rPr lang="en-IN"/>
            <a:t>Goal</a:t>
          </a:r>
          <a:endParaRPr lang="en-US"/>
        </a:p>
      </dgm:t>
    </dgm:pt>
    <dgm:pt modelId="{F79F5801-2778-4A37-A87A-2751FAE26699}" type="parTrans" cxnId="{EDB4FFE0-DCA6-41F7-BB94-24913699F5E4}">
      <dgm:prSet/>
      <dgm:spPr/>
      <dgm:t>
        <a:bodyPr/>
        <a:lstStyle/>
        <a:p>
          <a:endParaRPr lang="en-US"/>
        </a:p>
      </dgm:t>
    </dgm:pt>
    <dgm:pt modelId="{6BB5D0BE-7BF4-4C90-91FC-A713F23F49AE}" type="sibTrans" cxnId="{EDB4FFE0-DCA6-41F7-BB94-24913699F5E4}">
      <dgm:prSet/>
      <dgm:spPr/>
      <dgm:t>
        <a:bodyPr/>
        <a:lstStyle/>
        <a:p>
          <a:endParaRPr lang="en-US"/>
        </a:p>
      </dgm:t>
    </dgm:pt>
    <dgm:pt modelId="{A1393382-1B47-4626-ACB5-FC3DA76C0A04}">
      <dgm:prSet/>
      <dgm:spPr/>
      <dgm:t>
        <a:bodyPr/>
        <a:lstStyle/>
        <a:p>
          <a:r>
            <a:rPr lang="en-IN"/>
            <a:t>Architectural Diagram</a:t>
          </a:r>
          <a:endParaRPr lang="en-US"/>
        </a:p>
      </dgm:t>
    </dgm:pt>
    <dgm:pt modelId="{527CBCF5-84DC-4512-B3E4-5CE727025AC8}" type="parTrans" cxnId="{4650B7A6-2384-4354-A3A9-15C90BE45ED8}">
      <dgm:prSet/>
      <dgm:spPr/>
      <dgm:t>
        <a:bodyPr/>
        <a:lstStyle/>
        <a:p>
          <a:endParaRPr lang="en-US"/>
        </a:p>
      </dgm:t>
    </dgm:pt>
    <dgm:pt modelId="{DBA41F96-558D-4C63-A63C-595EC8BAFB81}" type="sibTrans" cxnId="{4650B7A6-2384-4354-A3A9-15C90BE45ED8}">
      <dgm:prSet/>
      <dgm:spPr/>
      <dgm:t>
        <a:bodyPr/>
        <a:lstStyle/>
        <a:p>
          <a:endParaRPr lang="en-US"/>
        </a:p>
      </dgm:t>
    </dgm:pt>
    <dgm:pt modelId="{73A0639F-BE27-4447-9AB5-9E90664E5AB4}">
      <dgm:prSet/>
      <dgm:spPr/>
      <dgm:t>
        <a:bodyPr/>
        <a:lstStyle/>
        <a:p>
          <a:r>
            <a:rPr lang="en-IN"/>
            <a:t>Junit</a:t>
          </a:r>
          <a:endParaRPr lang="en-US"/>
        </a:p>
      </dgm:t>
    </dgm:pt>
    <dgm:pt modelId="{35F214CD-6803-4EF1-8393-42F863D25262}" type="parTrans" cxnId="{122F891A-E3A7-4E3D-9A1B-8250C8992629}">
      <dgm:prSet/>
      <dgm:spPr/>
      <dgm:t>
        <a:bodyPr/>
        <a:lstStyle/>
        <a:p>
          <a:endParaRPr lang="en-US"/>
        </a:p>
      </dgm:t>
    </dgm:pt>
    <dgm:pt modelId="{67ACD462-835A-4A74-B841-86E93BDEE432}" type="sibTrans" cxnId="{122F891A-E3A7-4E3D-9A1B-8250C8992629}">
      <dgm:prSet/>
      <dgm:spPr/>
      <dgm:t>
        <a:bodyPr/>
        <a:lstStyle/>
        <a:p>
          <a:endParaRPr lang="en-US"/>
        </a:p>
      </dgm:t>
    </dgm:pt>
    <dgm:pt modelId="{3CD97061-6CFF-4FE9-8699-75CBF44C82B4}">
      <dgm:prSet/>
      <dgm:spPr/>
      <dgm:t>
        <a:bodyPr/>
        <a:lstStyle/>
        <a:p>
          <a:r>
            <a:rPr lang="en-IN"/>
            <a:t>JavaDoc</a:t>
          </a:r>
          <a:endParaRPr lang="en-US"/>
        </a:p>
      </dgm:t>
    </dgm:pt>
    <dgm:pt modelId="{A5BF2028-7B20-45BF-BCEC-1E66C6A24F9F}" type="parTrans" cxnId="{187FDEFA-B017-4BAF-A9B9-227A404F90F2}">
      <dgm:prSet/>
      <dgm:spPr/>
      <dgm:t>
        <a:bodyPr/>
        <a:lstStyle/>
        <a:p>
          <a:endParaRPr lang="en-US"/>
        </a:p>
      </dgm:t>
    </dgm:pt>
    <dgm:pt modelId="{D089273A-6FA4-4AB7-A3B2-66C2255172CA}" type="sibTrans" cxnId="{187FDEFA-B017-4BAF-A9B9-227A404F90F2}">
      <dgm:prSet/>
      <dgm:spPr/>
      <dgm:t>
        <a:bodyPr/>
        <a:lstStyle/>
        <a:p>
          <a:endParaRPr lang="en-US"/>
        </a:p>
      </dgm:t>
    </dgm:pt>
    <dgm:pt modelId="{39ECAD7E-26EE-4DCF-B120-E6C98494A68E}">
      <dgm:prSet/>
      <dgm:spPr/>
      <dgm:t>
        <a:bodyPr/>
        <a:lstStyle/>
        <a:p>
          <a:r>
            <a:rPr lang="en-IN"/>
            <a:t>Coding Conventions</a:t>
          </a:r>
          <a:endParaRPr lang="en-US"/>
        </a:p>
      </dgm:t>
    </dgm:pt>
    <dgm:pt modelId="{C7058233-58E2-41D3-9FD1-000E6B0F45C5}" type="parTrans" cxnId="{74FD49A0-1A05-4D70-8031-854EDB8E59C0}">
      <dgm:prSet/>
      <dgm:spPr/>
      <dgm:t>
        <a:bodyPr/>
        <a:lstStyle/>
        <a:p>
          <a:endParaRPr lang="en-US"/>
        </a:p>
      </dgm:t>
    </dgm:pt>
    <dgm:pt modelId="{642CD804-4085-412E-B699-0A979133A7E8}" type="sibTrans" cxnId="{74FD49A0-1A05-4D70-8031-854EDB8E59C0}">
      <dgm:prSet/>
      <dgm:spPr/>
      <dgm:t>
        <a:bodyPr/>
        <a:lstStyle/>
        <a:p>
          <a:endParaRPr lang="en-US"/>
        </a:p>
      </dgm:t>
    </dgm:pt>
    <dgm:pt modelId="{A086395D-FECA-4FF4-A7A8-C9D6E1B99946}" type="pres">
      <dgm:prSet presAssocID="{8974EA30-5443-4DCA-BE25-172DC7826439}" presName="root" presStyleCnt="0">
        <dgm:presLayoutVars>
          <dgm:dir/>
          <dgm:resizeHandles val="exact"/>
        </dgm:presLayoutVars>
      </dgm:prSet>
      <dgm:spPr/>
    </dgm:pt>
    <dgm:pt modelId="{D27BB59F-2321-4457-BEC1-FCAB68B53313}" type="pres">
      <dgm:prSet presAssocID="{638B3858-E4DD-4E18-9B4B-9DC8815F7A76}" presName="compNode" presStyleCnt="0"/>
      <dgm:spPr/>
    </dgm:pt>
    <dgm:pt modelId="{EADFFB2C-28E8-4496-A8D7-723CF1CCFEC5}" type="pres">
      <dgm:prSet presAssocID="{638B3858-E4DD-4E18-9B4B-9DC8815F7A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20F5ECB-7BC5-4722-B375-97E57F5D0822}" type="pres">
      <dgm:prSet presAssocID="{638B3858-E4DD-4E18-9B4B-9DC8815F7A76}" presName="spaceRect" presStyleCnt="0"/>
      <dgm:spPr/>
    </dgm:pt>
    <dgm:pt modelId="{2C7ED18C-D947-41B1-8AAF-D7E04F3D458F}" type="pres">
      <dgm:prSet presAssocID="{638B3858-E4DD-4E18-9B4B-9DC8815F7A76}" presName="textRect" presStyleLbl="revTx" presStyleIdx="0" presStyleCnt="5">
        <dgm:presLayoutVars>
          <dgm:chMax val="1"/>
          <dgm:chPref val="1"/>
        </dgm:presLayoutVars>
      </dgm:prSet>
      <dgm:spPr/>
    </dgm:pt>
    <dgm:pt modelId="{42670730-1ACC-48E1-9AAC-1BA59A440DC1}" type="pres">
      <dgm:prSet presAssocID="{6BB5D0BE-7BF4-4C90-91FC-A713F23F49AE}" presName="sibTrans" presStyleCnt="0"/>
      <dgm:spPr/>
    </dgm:pt>
    <dgm:pt modelId="{938A6FDF-B772-40AE-BAB5-CF837B7C8C7F}" type="pres">
      <dgm:prSet presAssocID="{A1393382-1B47-4626-ACB5-FC3DA76C0A04}" presName="compNode" presStyleCnt="0"/>
      <dgm:spPr/>
    </dgm:pt>
    <dgm:pt modelId="{BAD87AE9-3968-4474-88A5-F53FB37EFC03}" type="pres">
      <dgm:prSet presAssocID="{A1393382-1B47-4626-ACB5-FC3DA76C0A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9118D7C-CE32-4070-A41E-4E6FB92B7225}" type="pres">
      <dgm:prSet presAssocID="{A1393382-1B47-4626-ACB5-FC3DA76C0A04}" presName="spaceRect" presStyleCnt="0"/>
      <dgm:spPr/>
    </dgm:pt>
    <dgm:pt modelId="{FC776A5E-94F7-4AF4-97CA-7FFD1A6FB169}" type="pres">
      <dgm:prSet presAssocID="{A1393382-1B47-4626-ACB5-FC3DA76C0A04}" presName="textRect" presStyleLbl="revTx" presStyleIdx="1" presStyleCnt="5">
        <dgm:presLayoutVars>
          <dgm:chMax val="1"/>
          <dgm:chPref val="1"/>
        </dgm:presLayoutVars>
      </dgm:prSet>
      <dgm:spPr/>
    </dgm:pt>
    <dgm:pt modelId="{DEB08585-1579-42D7-B9CB-360BE40A8814}" type="pres">
      <dgm:prSet presAssocID="{DBA41F96-558D-4C63-A63C-595EC8BAFB81}" presName="sibTrans" presStyleCnt="0"/>
      <dgm:spPr/>
    </dgm:pt>
    <dgm:pt modelId="{DC4DC9AC-F777-402B-9954-3A0F332FAA7D}" type="pres">
      <dgm:prSet presAssocID="{73A0639F-BE27-4447-9AB5-9E90664E5AB4}" presName="compNode" presStyleCnt="0"/>
      <dgm:spPr/>
    </dgm:pt>
    <dgm:pt modelId="{CFF0C611-41A1-4B94-B6E2-9B607F6D7673}" type="pres">
      <dgm:prSet presAssocID="{73A0639F-BE27-4447-9AB5-9E90664E5A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CDB1967-D149-47CF-9974-A965A1893AFC}" type="pres">
      <dgm:prSet presAssocID="{73A0639F-BE27-4447-9AB5-9E90664E5AB4}" presName="spaceRect" presStyleCnt="0"/>
      <dgm:spPr/>
    </dgm:pt>
    <dgm:pt modelId="{441DFFC9-6F04-48EF-AF37-77A1D91FA66F}" type="pres">
      <dgm:prSet presAssocID="{73A0639F-BE27-4447-9AB5-9E90664E5AB4}" presName="textRect" presStyleLbl="revTx" presStyleIdx="2" presStyleCnt="5">
        <dgm:presLayoutVars>
          <dgm:chMax val="1"/>
          <dgm:chPref val="1"/>
        </dgm:presLayoutVars>
      </dgm:prSet>
      <dgm:spPr/>
    </dgm:pt>
    <dgm:pt modelId="{F5EB6012-E09D-4480-942E-19E4FBE95296}" type="pres">
      <dgm:prSet presAssocID="{67ACD462-835A-4A74-B841-86E93BDEE432}" presName="sibTrans" presStyleCnt="0"/>
      <dgm:spPr/>
    </dgm:pt>
    <dgm:pt modelId="{F6604585-D289-49F4-87E6-3635D748FC74}" type="pres">
      <dgm:prSet presAssocID="{3CD97061-6CFF-4FE9-8699-75CBF44C82B4}" presName="compNode" presStyleCnt="0"/>
      <dgm:spPr/>
    </dgm:pt>
    <dgm:pt modelId="{EA4610D0-3FD8-496B-8EF9-A770D0502B5E}" type="pres">
      <dgm:prSet presAssocID="{3CD97061-6CFF-4FE9-8699-75CBF44C82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42ADBC2D-5CDE-47D7-B498-48D4DB8E16CF}" type="pres">
      <dgm:prSet presAssocID="{3CD97061-6CFF-4FE9-8699-75CBF44C82B4}" presName="spaceRect" presStyleCnt="0"/>
      <dgm:spPr/>
    </dgm:pt>
    <dgm:pt modelId="{1F22F1FD-4D56-4583-A8C5-7316FC221C50}" type="pres">
      <dgm:prSet presAssocID="{3CD97061-6CFF-4FE9-8699-75CBF44C82B4}" presName="textRect" presStyleLbl="revTx" presStyleIdx="3" presStyleCnt="5">
        <dgm:presLayoutVars>
          <dgm:chMax val="1"/>
          <dgm:chPref val="1"/>
        </dgm:presLayoutVars>
      </dgm:prSet>
      <dgm:spPr/>
    </dgm:pt>
    <dgm:pt modelId="{E35A1619-0465-4A93-8FAB-A260A0788E83}" type="pres">
      <dgm:prSet presAssocID="{D089273A-6FA4-4AB7-A3B2-66C2255172CA}" presName="sibTrans" presStyleCnt="0"/>
      <dgm:spPr/>
    </dgm:pt>
    <dgm:pt modelId="{C16182A1-2765-4669-89BE-77E36D25C904}" type="pres">
      <dgm:prSet presAssocID="{39ECAD7E-26EE-4DCF-B120-E6C98494A68E}" presName="compNode" presStyleCnt="0"/>
      <dgm:spPr/>
    </dgm:pt>
    <dgm:pt modelId="{C861E7E4-9351-48AD-8E9B-6C259D70EE19}" type="pres">
      <dgm:prSet presAssocID="{39ECAD7E-26EE-4DCF-B120-E6C98494A6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FADA38-9C4C-4CA7-A325-6B3E6739BB1F}" type="pres">
      <dgm:prSet presAssocID="{39ECAD7E-26EE-4DCF-B120-E6C98494A68E}" presName="spaceRect" presStyleCnt="0"/>
      <dgm:spPr/>
    </dgm:pt>
    <dgm:pt modelId="{B6229467-98AB-43E8-A81C-12CD38DB0429}" type="pres">
      <dgm:prSet presAssocID="{39ECAD7E-26EE-4DCF-B120-E6C98494A68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2F891A-E3A7-4E3D-9A1B-8250C8992629}" srcId="{8974EA30-5443-4DCA-BE25-172DC7826439}" destId="{73A0639F-BE27-4447-9AB5-9E90664E5AB4}" srcOrd="2" destOrd="0" parTransId="{35F214CD-6803-4EF1-8393-42F863D25262}" sibTransId="{67ACD462-835A-4A74-B841-86E93BDEE432}"/>
    <dgm:cxn modelId="{62589027-50D5-4DDB-8B1E-304284CC071C}" type="presOf" srcId="{8974EA30-5443-4DCA-BE25-172DC7826439}" destId="{A086395D-FECA-4FF4-A7A8-C9D6E1B99946}" srcOrd="0" destOrd="0" presId="urn:microsoft.com/office/officeart/2018/2/layout/IconLabelList"/>
    <dgm:cxn modelId="{F0BC1F58-D8C4-4B5C-AEE4-E74531C1DC28}" type="presOf" srcId="{73A0639F-BE27-4447-9AB5-9E90664E5AB4}" destId="{441DFFC9-6F04-48EF-AF37-77A1D91FA66F}" srcOrd="0" destOrd="0" presId="urn:microsoft.com/office/officeart/2018/2/layout/IconLabelList"/>
    <dgm:cxn modelId="{1AE73C8E-1835-4969-A67A-6B2876770920}" type="presOf" srcId="{A1393382-1B47-4626-ACB5-FC3DA76C0A04}" destId="{FC776A5E-94F7-4AF4-97CA-7FFD1A6FB169}" srcOrd="0" destOrd="0" presId="urn:microsoft.com/office/officeart/2018/2/layout/IconLabelList"/>
    <dgm:cxn modelId="{74FD49A0-1A05-4D70-8031-854EDB8E59C0}" srcId="{8974EA30-5443-4DCA-BE25-172DC7826439}" destId="{39ECAD7E-26EE-4DCF-B120-E6C98494A68E}" srcOrd="4" destOrd="0" parTransId="{C7058233-58E2-41D3-9FD1-000E6B0F45C5}" sibTransId="{642CD804-4085-412E-B699-0A979133A7E8}"/>
    <dgm:cxn modelId="{4650B7A6-2384-4354-A3A9-15C90BE45ED8}" srcId="{8974EA30-5443-4DCA-BE25-172DC7826439}" destId="{A1393382-1B47-4626-ACB5-FC3DA76C0A04}" srcOrd="1" destOrd="0" parTransId="{527CBCF5-84DC-4512-B3E4-5CE727025AC8}" sibTransId="{DBA41F96-558D-4C63-A63C-595EC8BAFB81}"/>
    <dgm:cxn modelId="{EDB4FFE0-DCA6-41F7-BB94-24913699F5E4}" srcId="{8974EA30-5443-4DCA-BE25-172DC7826439}" destId="{638B3858-E4DD-4E18-9B4B-9DC8815F7A76}" srcOrd="0" destOrd="0" parTransId="{F79F5801-2778-4A37-A87A-2751FAE26699}" sibTransId="{6BB5D0BE-7BF4-4C90-91FC-A713F23F49AE}"/>
    <dgm:cxn modelId="{9E9FC8E9-76A4-4D77-BCC5-576A43AF1DA2}" type="presOf" srcId="{39ECAD7E-26EE-4DCF-B120-E6C98494A68E}" destId="{B6229467-98AB-43E8-A81C-12CD38DB0429}" srcOrd="0" destOrd="0" presId="urn:microsoft.com/office/officeart/2018/2/layout/IconLabelList"/>
    <dgm:cxn modelId="{6474DBEC-8F44-4A3B-8707-E3C04CFC69BB}" type="presOf" srcId="{638B3858-E4DD-4E18-9B4B-9DC8815F7A76}" destId="{2C7ED18C-D947-41B1-8AAF-D7E04F3D458F}" srcOrd="0" destOrd="0" presId="urn:microsoft.com/office/officeart/2018/2/layout/IconLabelList"/>
    <dgm:cxn modelId="{55BB3CEF-D735-442E-AC2F-467E29184C6C}" type="presOf" srcId="{3CD97061-6CFF-4FE9-8699-75CBF44C82B4}" destId="{1F22F1FD-4D56-4583-A8C5-7316FC221C50}" srcOrd="0" destOrd="0" presId="urn:microsoft.com/office/officeart/2018/2/layout/IconLabelList"/>
    <dgm:cxn modelId="{187FDEFA-B017-4BAF-A9B9-227A404F90F2}" srcId="{8974EA30-5443-4DCA-BE25-172DC7826439}" destId="{3CD97061-6CFF-4FE9-8699-75CBF44C82B4}" srcOrd="3" destOrd="0" parTransId="{A5BF2028-7B20-45BF-BCEC-1E66C6A24F9F}" sibTransId="{D089273A-6FA4-4AB7-A3B2-66C2255172CA}"/>
    <dgm:cxn modelId="{AF9CB39F-CE4D-4C5B-9040-2E9795611536}" type="presParOf" srcId="{A086395D-FECA-4FF4-A7A8-C9D6E1B99946}" destId="{D27BB59F-2321-4457-BEC1-FCAB68B53313}" srcOrd="0" destOrd="0" presId="urn:microsoft.com/office/officeart/2018/2/layout/IconLabelList"/>
    <dgm:cxn modelId="{69C05E95-88B4-4C1F-8670-89D8C53031DD}" type="presParOf" srcId="{D27BB59F-2321-4457-BEC1-FCAB68B53313}" destId="{EADFFB2C-28E8-4496-A8D7-723CF1CCFEC5}" srcOrd="0" destOrd="0" presId="urn:microsoft.com/office/officeart/2018/2/layout/IconLabelList"/>
    <dgm:cxn modelId="{7EFCFFBD-76CA-4CB6-A3F6-F44CE7740327}" type="presParOf" srcId="{D27BB59F-2321-4457-BEC1-FCAB68B53313}" destId="{220F5ECB-7BC5-4722-B375-97E57F5D0822}" srcOrd="1" destOrd="0" presId="urn:microsoft.com/office/officeart/2018/2/layout/IconLabelList"/>
    <dgm:cxn modelId="{C7E464A8-F448-44CA-AA86-44783B565DC9}" type="presParOf" srcId="{D27BB59F-2321-4457-BEC1-FCAB68B53313}" destId="{2C7ED18C-D947-41B1-8AAF-D7E04F3D458F}" srcOrd="2" destOrd="0" presId="urn:microsoft.com/office/officeart/2018/2/layout/IconLabelList"/>
    <dgm:cxn modelId="{3B5EEBCD-6A27-4EE6-A588-2008158BFD9B}" type="presParOf" srcId="{A086395D-FECA-4FF4-A7A8-C9D6E1B99946}" destId="{42670730-1ACC-48E1-9AAC-1BA59A440DC1}" srcOrd="1" destOrd="0" presId="urn:microsoft.com/office/officeart/2018/2/layout/IconLabelList"/>
    <dgm:cxn modelId="{380BE1EA-3BFF-40B9-9C19-F5626AAE9101}" type="presParOf" srcId="{A086395D-FECA-4FF4-A7A8-C9D6E1B99946}" destId="{938A6FDF-B772-40AE-BAB5-CF837B7C8C7F}" srcOrd="2" destOrd="0" presId="urn:microsoft.com/office/officeart/2018/2/layout/IconLabelList"/>
    <dgm:cxn modelId="{DFC3EFDB-2B23-48D4-8DC9-82CBFBEC3F92}" type="presParOf" srcId="{938A6FDF-B772-40AE-BAB5-CF837B7C8C7F}" destId="{BAD87AE9-3968-4474-88A5-F53FB37EFC03}" srcOrd="0" destOrd="0" presId="urn:microsoft.com/office/officeart/2018/2/layout/IconLabelList"/>
    <dgm:cxn modelId="{C9A992A2-75EE-435F-9BB6-B3508E16F90C}" type="presParOf" srcId="{938A6FDF-B772-40AE-BAB5-CF837B7C8C7F}" destId="{59118D7C-CE32-4070-A41E-4E6FB92B7225}" srcOrd="1" destOrd="0" presId="urn:microsoft.com/office/officeart/2018/2/layout/IconLabelList"/>
    <dgm:cxn modelId="{789FB905-F56A-4974-8809-FACFDF841E63}" type="presParOf" srcId="{938A6FDF-B772-40AE-BAB5-CF837B7C8C7F}" destId="{FC776A5E-94F7-4AF4-97CA-7FFD1A6FB169}" srcOrd="2" destOrd="0" presId="urn:microsoft.com/office/officeart/2018/2/layout/IconLabelList"/>
    <dgm:cxn modelId="{A1DDB203-293A-431B-A188-82DB26BD2EBA}" type="presParOf" srcId="{A086395D-FECA-4FF4-A7A8-C9D6E1B99946}" destId="{DEB08585-1579-42D7-B9CB-360BE40A8814}" srcOrd="3" destOrd="0" presId="urn:microsoft.com/office/officeart/2018/2/layout/IconLabelList"/>
    <dgm:cxn modelId="{2D6037FD-0B78-4EAC-89AC-39D0CE3E4A6B}" type="presParOf" srcId="{A086395D-FECA-4FF4-A7A8-C9D6E1B99946}" destId="{DC4DC9AC-F777-402B-9954-3A0F332FAA7D}" srcOrd="4" destOrd="0" presId="urn:microsoft.com/office/officeart/2018/2/layout/IconLabelList"/>
    <dgm:cxn modelId="{65F9171B-1194-40A6-A847-4C1A87C899A7}" type="presParOf" srcId="{DC4DC9AC-F777-402B-9954-3A0F332FAA7D}" destId="{CFF0C611-41A1-4B94-B6E2-9B607F6D7673}" srcOrd="0" destOrd="0" presId="urn:microsoft.com/office/officeart/2018/2/layout/IconLabelList"/>
    <dgm:cxn modelId="{DBA59A62-B35C-41E3-8D60-2CD090D81C51}" type="presParOf" srcId="{DC4DC9AC-F777-402B-9954-3A0F332FAA7D}" destId="{6CDB1967-D149-47CF-9974-A965A1893AFC}" srcOrd="1" destOrd="0" presId="urn:microsoft.com/office/officeart/2018/2/layout/IconLabelList"/>
    <dgm:cxn modelId="{221E88CE-0CDF-4646-86BB-7C3DEB5ECAF0}" type="presParOf" srcId="{DC4DC9AC-F777-402B-9954-3A0F332FAA7D}" destId="{441DFFC9-6F04-48EF-AF37-77A1D91FA66F}" srcOrd="2" destOrd="0" presId="urn:microsoft.com/office/officeart/2018/2/layout/IconLabelList"/>
    <dgm:cxn modelId="{27285A8C-BD2A-4482-922C-E68B918EA599}" type="presParOf" srcId="{A086395D-FECA-4FF4-A7A8-C9D6E1B99946}" destId="{F5EB6012-E09D-4480-942E-19E4FBE95296}" srcOrd="5" destOrd="0" presId="urn:microsoft.com/office/officeart/2018/2/layout/IconLabelList"/>
    <dgm:cxn modelId="{EA8C3958-61C1-40D6-A809-A59B32CE78C6}" type="presParOf" srcId="{A086395D-FECA-4FF4-A7A8-C9D6E1B99946}" destId="{F6604585-D289-49F4-87E6-3635D748FC74}" srcOrd="6" destOrd="0" presId="urn:microsoft.com/office/officeart/2018/2/layout/IconLabelList"/>
    <dgm:cxn modelId="{19BD47E3-5FF1-466A-A3A7-DDE4056739A6}" type="presParOf" srcId="{F6604585-D289-49F4-87E6-3635D748FC74}" destId="{EA4610D0-3FD8-496B-8EF9-A770D0502B5E}" srcOrd="0" destOrd="0" presId="urn:microsoft.com/office/officeart/2018/2/layout/IconLabelList"/>
    <dgm:cxn modelId="{C0DD96A7-76E3-4705-B00B-642F4CAA2C26}" type="presParOf" srcId="{F6604585-D289-49F4-87E6-3635D748FC74}" destId="{42ADBC2D-5CDE-47D7-B498-48D4DB8E16CF}" srcOrd="1" destOrd="0" presId="urn:microsoft.com/office/officeart/2018/2/layout/IconLabelList"/>
    <dgm:cxn modelId="{9F66D68A-C83A-4EC6-A9FF-93CCAF4F97DE}" type="presParOf" srcId="{F6604585-D289-49F4-87E6-3635D748FC74}" destId="{1F22F1FD-4D56-4583-A8C5-7316FC221C50}" srcOrd="2" destOrd="0" presId="urn:microsoft.com/office/officeart/2018/2/layout/IconLabelList"/>
    <dgm:cxn modelId="{01D7A21E-D467-41C9-A413-51C1EC4A0083}" type="presParOf" srcId="{A086395D-FECA-4FF4-A7A8-C9D6E1B99946}" destId="{E35A1619-0465-4A93-8FAB-A260A0788E83}" srcOrd="7" destOrd="0" presId="urn:microsoft.com/office/officeart/2018/2/layout/IconLabelList"/>
    <dgm:cxn modelId="{6B420947-1A3D-4928-9C30-4B193D7BD2CD}" type="presParOf" srcId="{A086395D-FECA-4FF4-A7A8-C9D6E1B99946}" destId="{C16182A1-2765-4669-89BE-77E36D25C904}" srcOrd="8" destOrd="0" presId="urn:microsoft.com/office/officeart/2018/2/layout/IconLabelList"/>
    <dgm:cxn modelId="{94AC74AC-002F-48BE-AFC2-D8E5F0ADDCFB}" type="presParOf" srcId="{C16182A1-2765-4669-89BE-77E36D25C904}" destId="{C861E7E4-9351-48AD-8E9B-6C259D70EE19}" srcOrd="0" destOrd="0" presId="urn:microsoft.com/office/officeart/2018/2/layout/IconLabelList"/>
    <dgm:cxn modelId="{0A7648AE-72EF-4C18-B1E4-3AEBE4E78781}" type="presParOf" srcId="{C16182A1-2765-4669-89BE-77E36D25C904}" destId="{21FADA38-9C4C-4CA7-A325-6B3E6739BB1F}" srcOrd="1" destOrd="0" presId="urn:microsoft.com/office/officeart/2018/2/layout/IconLabelList"/>
    <dgm:cxn modelId="{80DC4840-30D1-4340-A8FF-50FCC8EE1493}" type="presParOf" srcId="{C16182A1-2765-4669-89BE-77E36D25C904}" destId="{B6229467-98AB-43E8-A81C-12CD38DB04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FFB2C-28E8-4496-A8D7-723CF1CCFEC5}">
      <dsp:nvSpPr>
        <dsp:cNvPr id="0" name=""/>
        <dsp:cNvSpPr/>
      </dsp:nvSpPr>
      <dsp:spPr>
        <a:xfrm>
          <a:off x="364453" y="806372"/>
          <a:ext cx="595634" cy="595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ED18C-D947-41B1-8AAF-D7E04F3D458F}">
      <dsp:nvSpPr>
        <dsp:cNvPr id="0" name=""/>
        <dsp:cNvSpPr/>
      </dsp:nvSpPr>
      <dsp:spPr>
        <a:xfrm>
          <a:off x="454" y="1623636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Goal</a:t>
          </a:r>
          <a:endParaRPr lang="en-US" sz="1900" kern="1200"/>
        </a:p>
      </dsp:txBody>
      <dsp:txXfrm>
        <a:off x="454" y="1623636"/>
        <a:ext cx="1323632" cy="529453"/>
      </dsp:txXfrm>
    </dsp:sp>
    <dsp:sp modelId="{BAD87AE9-3968-4474-88A5-F53FB37EFC03}">
      <dsp:nvSpPr>
        <dsp:cNvPr id="0" name=""/>
        <dsp:cNvSpPr/>
      </dsp:nvSpPr>
      <dsp:spPr>
        <a:xfrm>
          <a:off x="1919721" y="806372"/>
          <a:ext cx="595634" cy="595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76A5E-94F7-4AF4-97CA-7FFD1A6FB169}">
      <dsp:nvSpPr>
        <dsp:cNvPr id="0" name=""/>
        <dsp:cNvSpPr/>
      </dsp:nvSpPr>
      <dsp:spPr>
        <a:xfrm>
          <a:off x="1555722" y="1623636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Architectural Diagram</a:t>
          </a:r>
          <a:endParaRPr lang="en-US" sz="1900" kern="1200"/>
        </a:p>
      </dsp:txBody>
      <dsp:txXfrm>
        <a:off x="1555722" y="1623636"/>
        <a:ext cx="1323632" cy="529453"/>
      </dsp:txXfrm>
    </dsp:sp>
    <dsp:sp modelId="{CFF0C611-41A1-4B94-B6E2-9B607F6D7673}">
      <dsp:nvSpPr>
        <dsp:cNvPr id="0" name=""/>
        <dsp:cNvSpPr/>
      </dsp:nvSpPr>
      <dsp:spPr>
        <a:xfrm>
          <a:off x="3474990" y="806372"/>
          <a:ext cx="595634" cy="595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DFFC9-6F04-48EF-AF37-77A1D91FA66F}">
      <dsp:nvSpPr>
        <dsp:cNvPr id="0" name=""/>
        <dsp:cNvSpPr/>
      </dsp:nvSpPr>
      <dsp:spPr>
        <a:xfrm>
          <a:off x="3110991" y="1623636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Junit</a:t>
          </a:r>
          <a:endParaRPr lang="en-US" sz="1900" kern="1200"/>
        </a:p>
      </dsp:txBody>
      <dsp:txXfrm>
        <a:off x="3110991" y="1623636"/>
        <a:ext cx="1323632" cy="529453"/>
      </dsp:txXfrm>
    </dsp:sp>
    <dsp:sp modelId="{EA4610D0-3FD8-496B-8EF9-A770D0502B5E}">
      <dsp:nvSpPr>
        <dsp:cNvPr id="0" name=""/>
        <dsp:cNvSpPr/>
      </dsp:nvSpPr>
      <dsp:spPr>
        <a:xfrm>
          <a:off x="1142087" y="2483998"/>
          <a:ext cx="595634" cy="595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2F1FD-4D56-4583-A8C5-7316FC221C50}">
      <dsp:nvSpPr>
        <dsp:cNvPr id="0" name=""/>
        <dsp:cNvSpPr/>
      </dsp:nvSpPr>
      <dsp:spPr>
        <a:xfrm>
          <a:off x="778088" y="3301262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JavaDoc</a:t>
          </a:r>
          <a:endParaRPr lang="en-US" sz="1900" kern="1200"/>
        </a:p>
      </dsp:txBody>
      <dsp:txXfrm>
        <a:off x="778088" y="3301262"/>
        <a:ext cx="1323632" cy="529453"/>
      </dsp:txXfrm>
    </dsp:sp>
    <dsp:sp modelId="{C861E7E4-9351-48AD-8E9B-6C259D70EE19}">
      <dsp:nvSpPr>
        <dsp:cNvPr id="0" name=""/>
        <dsp:cNvSpPr/>
      </dsp:nvSpPr>
      <dsp:spPr>
        <a:xfrm>
          <a:off x="2697355" y="2483998"/>
          <a:ext cx="595634" cy="595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29467-98AB-43E8-A81C-12CD38DB0429}">
      <dsp:nvSpPr>
        <dsp:cNvPr id="0" name=""/>
        <dsp:cNvSpPr/>
      </dsp:nvSpPr>
      <dsp:spPr>
        <a:xfrm>
          <a:off x="2333356" y="3301262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Coding Conventions</a:t>
          </a:r>
          <a:endParaRPr lang="en-US" sz="1900" kern="1200"/>
        </a:p>
      </dsp:txBody>
      <dsp:txXfrm>
        <a:off x="2333356" y="3301262"/>
        <a:ext cx="1323632" cy="52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8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8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5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2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0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546" y="4459039"/>
            <a:ext cx="6482259" cy="551528"/>
          </a:xfrm>
        </p:spPr>
        <p:txBody>
          <a:bodyPr>
            <a:normAutofit/>
          </a:bodyPr>
          <a:lstStyle/>
          <a:p>
            <a:r>
              <a:rPr lang="en-IN" sz="3100" b="1"/>
              <a:t>   Risk</a:t>
            </a:r>
            <a:r>
              <a:rPr lang="en-IN" sz="3100"/>
              <a:t> </a:t>
            </a:r>
            <a:r>
              <a:rPr lang="en-IN" sz="3100" b="1"/>
              <a:t>Game Build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546" y="5016709"/>
            <a:ext cx="6482259" cy="457219"/>
          </a:xfrm>
        </p:spPr>
        <p:txBody>
          <a:bodyPr>
            <a:normAutofit/>
          </a:bodyPr>
          <a:lstStyle/>
          <a:p>
            <a:r>
              <a:rPr lang="en-IN" sz="1400"/>
              <a:t>TEAM 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254" y="323838"/>
            <a:ext cx="6974973" cy="3652791"/>
            <a:chOff x="1445672" y="323838"/>
            <a:chExt cx="9299965" cy="36527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5057" y="806495"/>
            <a:ext cx="6260706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6" descr="Robot">
            <a:extLst>
              <a:ext uri="{FF2B5EF4-FFF2-40B4-BE49-F238E27FC236}">
                <a16:creationId xmlns:a16="http://schemas.microsoft.com/office/drawing/2014/main" id="{BD548BAE-0D32-4518-9CB8-F57CAB2E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083" y="963739"/>
            <a:ext cx="2369223" cy="236922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IN" sz="3200"/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F92F04-07C8-4DE7-9D4E-1A84E4DD3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132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473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en-IN" sz="3200"/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r>
              <a:rPr lang="en-IN" sz="2000"/>
              <a:t>To successfully build the Risk Game according to the given build requirements.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/>
              <a:t>Map Editor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/>
              <a:t>Game 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/>
              <a:t>Programming Process</a:t>
            </a:r>
          </a:p>
        </p:txBody>
      </p:sp>
    </p:spTree>
    <p:extLst>
      <p:ext uri="{BB962C8B-B14F-4D97-AF65-F5344CB8AC3E}">
        <p14:creationId xmlns:p14="http://schemas.microsoft.com/office/powerpoint/2010/main" val="345767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4BA9A42-C038-4FFB-A73B-CC457304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2015732"/>
            <a:ext cx="584849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034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   Risk Game Build 1</vt:lpstr>
      <vt:lpstr>Contents</vt:lpstr>
      <vt:lpstr>Goal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Risk Game Build 1</dc:title>
  <dc:creator>Mitalee Naik</dc:creator>
  <cp:lastModifiedBy>Mitalee Naik</cp:lastModifiedBy>
  <cp:revision>1</cp:revision>
  <dcterms:created xsi:type="dcterms:W3CDTF">2019-10-18T02:22:44Z</dcterms:created>
  <dcterms:modified xsi:type="dcterms:W3CDTF">2019-10-18T02:22:51Z</dcterms:modified>
</cp:coreProperties>
</file>