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2" Type="http://schemas.openxmlformats.org/officeDocument/2006/relationships/slide" Target="slides/slide7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177e98a37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177e98a37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177e98a37_0_10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177e98a37_0_10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d177e98a37_0_10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d177e98a37_0_10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d177e98a37_0_10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d177e98a37_0_10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d177e98a37_0_10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d177e98a37_0_10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d177e98a37_0_10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d177e98a37_0_10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www.youtube.com/watch?v=QTHRWGn_sJw" TargetMode="External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Music Player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Eshwar Kanikanti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Overview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Purpose:</a:t>
            </a:r>
            <a:r>
              <a:rPr lang="en"/>
              <a:t> to </a:t>
            </a:r>
            <a:r>
              <a:rPr lang="en"/>
              <a:t>listen and have access to music without internet connection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Alternative to Spotify and YouTube music which require internet access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Useful in situations where you don’t have access to the internet, such as traveling by plane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Users can play and pause songs, skip songs, and go back to the previous song with the click of a button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Admins can change the layout of the music player, add or remove songs, and change album covers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stories</a:t>
            </a:r>
            <a:endParaRPr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05550" y="1131750"/>
            <a:ext cx="5943600" cy="354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Features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Play/pause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Next and previous button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Song slider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Current time and song duration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Spinning disk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 photo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Song name and artist name</a:t>
            </a:r>
            <a:endParaRPr/>
          </a:p>
        </p:txBody>
      </p:sp>
      <p:pic>
        <p:nvPicPr>
          <p:cNvPr id="74" name="Google Shape;74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8499" y="1017725"/>
            <a:ext cx="2316100" cy="30881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</p:txBody>
      </p:sp>
      <p:sp>
        <p:nvSpPr>
          <p:cNvPr id="80" name="Google Shape;80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Deciding </a:t>
            </a:r>
            <a:r>
              <a:rPr lang="en"/>
              <a:t>the</a:t>
            </a:r>
            <a:r>
              <a:rPr lang="en"/>
              <a:t> idea for the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the play/pause symbols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Creating the forward and backward symbols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Getting the cover photo to show for each song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Matching the slider with the current song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Formatting the current time and song duration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Finding songs to use for the music player</a:t>
            </a:r>
            <a:endParaRPr/>
          </a:p>
        </p:txBody>
      </p:sp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03925" y="1205575"/>
            <a:ext cx="2436500" cy="243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4089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Project Showcase</a:t>
            </a:r>
            <a:endParaRPr sz="3020"/>
          </a:p>
        </p:txBody>
      </p:sp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92438" y="1313425"/>
            <a:ext cx="2959114" cy="3483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</a:t>
            </a:r>
            <a:endParaRPr/>
          </a:p>
        </p:txBody>
      </p:sp>
      <p:pic>
        <p:nvPicPr>
          <p:cNvPr descr="Let's create a music player with HTML, CSS, JavaScript, and the HTML5 Audio API&#10;&#10;Code:&#10;https://github.com/bradtraversy/vanillawebprojects/tree/master/music-player&#10;&#10;20 Vanilla Projects Course: &#10;https://www.udemy.com/course/web-projects-with-vanilla-javascript/?referralCode=F9B7C7FED834F91ADE75&#10;&#10;$11.99 Promo(5 Days Only): APR5DAY&#10;&#10;Timestamps:&#10;Intro - 0:00&#10;HTML - 1:51&#10;CSS - 5:27&#10;JavaScript - 23:10" id="93" name="Google Shape;93;p19" title="Build a Music Player | Vanilla JavaScript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165850" y="1560464"/>
            <a:ext cx="4303975" cy="24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