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7" r:id="rId7"/>
    <p:sldId id="258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05325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a 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113994"/>
                  </p:ext>
                </p:extLst>
              </p:nvPr>
            </p:nvGraphicFramePr>
            <p:xfrm>
              <a:off x="838200" y="1690688"/>
              <a:ext cx="10515600" cy="310991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113994"/>
                  </p:ext>
                </p:extLst>
              </p:nvPr>
            </p:nvGraphicFramePr>
            <p:xfrm>
              <a:off x="838200" y="1690688"/>
              <a:ext cx="10515600" cy="310991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4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169608" r="-101159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266990" r="-1011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370588" r="-10115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470588" r="-1011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419" y="36750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51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for all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51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5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5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5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51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1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2799</Words>
  <Application>Microsoft Office PowerPoint</Application>
  <PresentationFormat>Widescreen</PresentationFormat>
  <Paragraphs>478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Definition of Algorithms</vt:lpstr>
      <vt:lpstr>The Hierarchy of Abstraction in Computing 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530</cp:revision>
  <dcterms:created xsi:type="dcterms:W3CDTF">2020-08-01T06:16:01Z</dcterms:created>
  <dcterms:modified xsi:type="dcterms:W3CDTF">2020-08-05T16:13:41Z</dcterms:modified>
</cp:coreProperties>
</file>