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0.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1C7B4-CC0C-4368-9F56-DB518420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1690688"/>
            <a:ext cx="5848910" cy="3824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Buld</a:t>
                </a:r>
                <a:r>
                  <a:rPr lang="en-US" dirty="0">
                    <a:solidFill>
                      <a:schemeClr val="accent1"/>
                    </a:solidFill>
                  </a:rPr>
                  <a:t>-Max-Heap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leaves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Max-Build-Heap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potentially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4362450"/>
            <a:ext cx="554167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Build-Max-Heap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priority queues comes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1A0B3C-EDBE-4D97-AC4C-39D59B5B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943341" cy="2144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4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1)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EA2D67-CD24-4539-81C3-A50FBC70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0" y="3054349"/>
            <a:ext cx="5371245" cy="1470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5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queue is full.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2556</Words>
  <Application>Microsoft Office PowerPoint</Application>
  <PresentationFormat>Widescreen</PresentationFormat>
  <Paragraphs>289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753</cp:revision>
  <cp:lastPrinted>2020-08-08T08:40:17Z</cp:lastPrinted>
  <dcterms:created xsi:type="dcterms:W3CDTF">2020-08-01T06:16:01Z</dcterms:created>
  <dcterms:modified xsi:type="dcterms:W3CDTF">2020-08-20T01:59:03Z</dcterms:modified>
</cp:coreProperties>
</file>