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10" r:id="rId14"/>
    <p:sldId id="312" r:id="rId15"/>
    <p:sldId id="313" r:id="rId16"/>
    <p:sldId id="315" r:id="rId17"/>
    <p:sldId id="316" r:id="rId18"/>
    <p:sldId id="317" r:id="rId19"/>
    <p:sldId id="318" r:id="rId20"/>
    <p:sldId id="322" r:id="rId21"/>
    <p:sldId id="321" r:id="rId22"/>
    <p:sldId id="319" r:id="rId23"/>
    <p:sldId id="320" r:id="rId24"/>
    <p:sldId id="323" r:id="rId25"/>
    <p:sldId id="326" r:id="rId26"/>
    <p:sldId id="327" r:id="rId27"/>
    <p:sldId id="328" r:id="rId28"/>
    <p:sldId id="324" r:id="rId29"/>
    <p:sldId id="325" r:id="rId30"/>
    <p:sldId id="329" r:id="rId31"/>
    <p:sldId id="330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3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D8FC7-6FD1-460D-BF94-B6B7C6BC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934369"/>
            <a:ext cx="5270054" cy="3178056"/>
          </a:xfrm>
        </p:spPr>
      </p:pic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2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𝐵𝑢𝑙𝑑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𝑀𝑎𝑥𝐵𝑢𝑖𝑙𝑑𝐻𝑒𝑎𝑝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points to the last element of the heap in the current iteration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4533900"/>
            <a:ext cx="5187950" cy="2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𝐵𝑢𝑖𝑙𝑑𝑀𝑎𝑥𝐻𝑒𝑎𝑝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/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1) Save the value of the root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2) Swap the element at the root with the last leaf element.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3) Decrease the size of the heap by one, which effectively discards the extracted max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6)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4) Fix up the heap by calling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the root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7)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5) Return the extracted element with the largest value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8)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3265626"/>
                <a:ext cx="5911850" cy="3477875"/>
              </a:xfrm>
              <a:prstGeom prst="rect">
                <a:avLst/>
              </a:prstGeom>
              <a:blipFill>
                <a:blip r:embed="rId4"/>
                <a:stretch>
                  <a:fillRect l="-1031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3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83CC9F-6405-4019-B8A3-323BA33C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7" y="3429000"/>
            <a:ext cx="4693071" cy="18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4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DA0EC3-2823-457C-BACE-3322FCFB5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063874"/>
            <a:ext cx="5071379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2550</Words>
  <Application>Microsoft Office PowerPoint</Application>
  <PresentationFormat>Widescreen</PresentationFormat>
  <Paragraphs>287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771</cp:revision>
  <cp:lastPrinted>2020-08-20T14:10:32Z</cp:lastPrinted>
  <dcterms:created xsi:type="dcterms:W3CDTF">2020-08-01T06:16:01Z</dcterms:created>
  <dcterms:modified xsi:type="dcterms:W3CDTF">2020-08-20T14:13:42Z</dcterms:modified>
</cp:coreProperties>
</file>