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48" r:id="rId16"/>
    <p:sldId id="319" r:id="rId17"/>
    <p:sldId id="323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8" r:id="rId29"/>
    <p:sldId id="331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insert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delete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can make use of the search and the delete operation previously discussed as follows: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D0893C-EAFB-45BF-90C3-B183F163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84606"/>
            <a:ext cx="5534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assumption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which means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the assumption of simple uniform hashing,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)+0(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>
                    <a:solidFill>
                      <a:schemeClr val="accent1"/>
                    </a:solidFill>
                  </a:rPr>
                  <a:t>. </a:t>
                </a:r>
                <a:r>
                  <a:rPr lang="en-US" b="1" i="1">
                    <a:solidFill>
                      <a:srgbClr val="FF0000"/>
                    </a:solidFill>
                  </a:rPr>
                  <a:t>Refer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 PS 4.3.1 and 4.3.2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The pseudocode for delete will be added after the submission deadline for PS4.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are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3132</Words>
  <Application>Microsoft Office PowerPoint</Application>
  <PresentationFormat>Widescreen</PresentationFormat>
  <Paragraphs>328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Basic Operation: Delete by Key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1176</cp:revision>
  <cp:lastPrinted>2020-08-27T14:43:48Z</cp:lastPrinted>
  <dcterms:created xsi:type="dcterms:W3CDTF">2020-08-01T06:16:01Z</dcterms:created>
  <dcterms:modified xsi:type="dcterms:W3CDTF">2020-08-27T14:49:18Z</dcterms:modified>
</cp:coreProperties>
</file>