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both sides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accent2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bases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0B4F2B-404C-4194-A05D-4759426B5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13" y="1859472"/>
            <a:ext cx="8188974" cy="22715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backward substitution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backward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terminates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climb 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3594</Words>
  <Application>Microsoft Office PowerPoint</Application>
  <PresentationFormat>Widescreen</PresentationFormat>
  <Paragraphs>422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The Recursion Tree Method</vt:lpstr>
      <vt:lpstr>The Recursion Tree Method</vt:lpstr>
      <vt:lpstr>The Recursion Tree Method</vt:lpstr>
      <vt:lpstr>More on solving recurrence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331</cp:revision>
  <dcterms:created xsi:type="dcterms:W3CDTF">2020-08-10T13:59:26Z</dcterms:created>
  <dcterms:modified xsi:type="dcterms:W3CDTF">2020-08-13T03:16:10Z</dcterms:modified>
</cp:coreProperties>
</file>