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76" r:id="rId4"/>
    <p:sldId id="298" r:id="rId5"/>
    <p:sldId id="285" r:id="rId6"/>
    <p:sldId id="258" r:id="rId7"/>
    <p:sldId id="257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265" r:id="rId41"/>
    <p:sldId id="283" r:id="rId42"/>
    <p:sldId id="300" r:id="rId43"/>
    <p:sldId id="301" r:id="rId44"/>
    <p:sldId id="302" r:id="rId45"/>
    <p:sldId id="279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a 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1087" t="-3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5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5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for all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51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51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1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5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5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5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51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51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1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2791</Words>
  <Application>Microsoft Office PowerPoint</Application>
  <PresentationFormat>Widescreen</PresentationFormat>
  <Paragraphs>478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536</cp:revision>
  <dcterms:created xsi:type="dcterms:W3CDTF">2020-08-01T06:16:01Z</dcterms:created>
  <dcterms:modified xsi:type="dcterms:W3CDTF">2020-08-06T13:55:20Z</dcterms:modified>
</cp:coreProperties>
</file>