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I.H.,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50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5614</Words>
  <Application>Microsoft Office PowerPoint</Application>
  <PresentationFormat>Widescreen</PresentationFormat>
  <Paragraphs>414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1952</cp:revision>
  <cp:lastPrinted>2020-10-19T02:29:40Z</cp:lastPrinted>
  <dcterms:created xsi:type="dcterms:W3CDTF">2020-08-01T06:16:01Z</dcterms:created>
  <dcterms:modified xsi:type="dcterms:W3CDTF">2020-10-19T02:35:37Z</dcterms:modified>
</cp:coreProperties>
</file>