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D8FC7-6FD1-460D-BF94-B6B7C6BC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1934369"/>
            <a:ext cx="5270054" cy="3178056"/>
          </a:xfrm>
        </p:spPr>
      </p:pic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𝐵𝑢𝑙𝑑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leaves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𝑀𝑎𝑥𝐵𝑢𝑖𝑙𝑑𝐻𝑒𝑎𝑝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</a:t>
                </a:r>
                <a:r>
                  <a:rPr lang="en-US" sz="2000">
                    <a:solidFill>
                      <a:schemeClr val="accent1"/>
                    </a:solidFill>
                  </a:rPr>
                  <a:t>the potential violation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4362450"/>
            <a:ext cx="554167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𝐵𝑢𝑖𝑙𝑑𝑀𝑎𝑥𝐻𝑒𝑎𝑝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44C99-7490-4BFB-8549-E3B7FB9E12BB}"/>
              </a:ext>
            </a:extLst>
          </p:cNvPr>
          <p:cNvSpPr txBox="1"/>
          <p:nvPr/>
        </p:nvSpPr>
        <p:spPr>
          <a:xfrm>
            <a:off x="679450" y="3265626"/>
            <a:ext cx="5911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1) Save the value of the root element </a:t>
            </a:r>
            <a:r>
              <a:rPr lang="en-US" sz="2000" b="1" i="1" dirty="0">
                <a:solidFill>
                  <a:srgbClr val="FF0000"/>
                </a:solidFill>
              </a:rPr>
              <a:t>(Line 4)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2) Swap the element at the root with the last leaf element. </a:t>
            </a:r>
            <a:r>
              <a:rPr lang="en-US" sz="2000" b="1" i="1" dirty="0">
                <a:solidFill>
                  <a:srgbClr val="FF0000"/>
                </a:solidFill>
              </a:rPr>
              <a:t>(Line 5)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***At this point, the max heap property might have been violated.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3) Decrease the size of the heap by one, which effectively discards the extracted max element </a:t>
            </a:r>
            <a:r>
              <a:rPr lang="en-US" sz="2000" b="1" i="1" dirty="0">
                <a:solidFill>
                  <a:srgbClr val="FF0000"/>
                </a:solidFill>
              </a:rPr>
              <a:t>(Line 6)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4) Fix up the heap by calling Max-</a:t>
            </a:r>
            <a:r>
              <a:rPr lang="en-US" sz="2000" dirty="0" err="1">
                <a:solidFill>
                  <a:schemeClr val="accent1"/>
                </a:solidFill>
              </a:rPr>
              <a:t>Heapify</a:t>
            </a:r>
            <a:r>
              <a:rPr lang="en-US" sz="2000" dirty="0">
                <a:solidFill>
                  <a:schemeClr val="accent1"/>
                </a:solidFill>
              </a:rPr>
              <a:t> on the root </a:t>
            </a:r>
            <a:r>
              <a:rPr lang="en-US" sz="2000" b="1" i="1" dirty="0">
                <a:solidFill>
                  <a:srgbClr val="FF0000"/>
                </a:solidFill>
              </a:rPr>
              <a:t>(Line 7)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5) Return the extracted element with the largest value </a:t>
            </a:r>
            <a:r>
              <a:rPr lang="en-US" sz="2000" b="1" i="1" dirty="0">
                <a:solidFill>
                  <a:srgbClr val="FF0000"/>
                </a:solidFill>
              </a:rPr>
              <a:t>(Line 8)</a:t>
            </a:r>
          </a:p>
        </p:txBody>
      </p:sp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point,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3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483CC9F-6405-4019-B8A3-323BA33C1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7" y="3429000"/>
            <a:ext cx="4693071" cy="18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5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DA0EC3-2823-457C-BACE-3322FCFB5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99" y="3063874"/>
            <a:ext cx="5071379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2535</Words>
  <Application>Microsoft Office PowerPoint</Application>
  <PresentationFormat>Widescreen</PresentationFormat>
  <Paragraphs>287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764</cp:revision>
  <cp:lastPrinted>2020-08-20T03:39:40Z</cp:lastPrinted>
  <dcterms:created xsi:type="dcterms:W3CDTF">2020-08-01T06:16:01Z</dcterms:created>
  <dcterms:modified xsi:type="dcterms:W3CDTF">2020-08-20T10:12:52Z</dcterms:modified>
</cp:coreProperties>
</file>