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10" r:id="rId14"/>
    <p:sldId id="312" r:id="rId15"/>
    <p:sldId id="313" r:id="rId16"/>
    <p:sldId id="315" r:id="rId17"/>
    <p:sldId id="316" r:id="rId18"/>
    <p:sldId id="317" r:id="rId19"/>
    <p:sldId id="318" r:id="rId20"/>
    <p:sldId id="322" r:id="rId21"/>
    <p:sldId id="321" r:id="rId22"/>
    <p:sldId id="319" r:id="rId23"/>
    <p:sldId id="320" r:id="rId24"/>
    <p:sldId id="323" r:id="rId25"/>
    <p:sldId id="326" r:id="rId26"/>
    <p:sldId id="327" r:id="rId27"/>
    <p:sldId id="328" r:id="rId28"/>
    <p:sldId id="324" r:id="rId29"/>
    <p:sldId id="325" r:id="rId30"/>
    <p:sldId id="329" r:id="rId31"/>
    <p:sldId id="330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0.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11C7B4-CC0C-4368-9F56-DB518420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0" y="1690688"/>
            <a:ext cx="5848910" cy="38242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3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2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 err="1">
                    <a:solidFill>
                      <a:schemeClr val="accent1"/>
                    </a:solidFill>
                  </a:rPr>
                  <a:t>Buld</a:t>
                </a:r>
                <a:r>
                  <a:rPr lang="en-US" dirty="0">
                    <a:solidFill>
                      <a:schemeClr val="accent1"/>
                    </a:solidFill>
                  </a:rPr>
                  <a:t>-Max-Heap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leaves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Max-Build-Heap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potentially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4362450"/>
            <a:ext cx="5541676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Build-Max-Heap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priority queues comes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44C99-7490-4BFB-8549-E3B7FB9E12BB}"/>
              </a:ext>
            </a:extLst>
          </p:cNvPr>
          <p:cNvSpPr txBox="1"/>
          <p:nvPr/>
        </p:nvSpPr>
        <p:spPr>
          <a:xfrm>
            <a:off x="679450" y="3265626"/>
            <a:ext cx="5911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1) Save the value of the root element </a:t>
            </a:r>
            <a:r>
              <a:rPr lang="en-US" sz="2000" b="1" i="1" dirty="0">
                <a:solidFill>
                  <a:srgbClr val="FF0000"/>
                </a:solidFill>
              </a:rPr>
              <a:t>(Line 4)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2) Swap the element at the root with the last leaf element. </a:t>
            </a:r>
            <a:r>
              <a:rPr lang="en-US" sz="2000" b="1" i="1" dirty="0">
                <a:solidFill>
                  <a:srgbClr val="FF0000"/>
                </a:solidFill>
              </a:rPr>
              <a:t>(Line 5)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***At this point, the max heap property might have been violated.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3) Decrease the size of the heap by one, which effectively discards the extracted max element </a:t>
            </a:r>
            <a:r>
              <a:rPr lang="en-US" sz="2000" b="1" i="1" dirty="0">
                <a:solidFill>
                  <a:srgbClr val="FF0000"/>
                </a:solidFill>
              </a:rPr>
              <a:t>(Line 6)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4) Fix up the heap by calling Max-</a:t>
            </a:r>
            <a:r>
              <a:rPr lang="en-US" sz="2000" dirty="0" err="1">
                <a:solidFill>
                  <a:schemeClr val="accent1"/>
                </a:solidFill>
              </a:rPr>
              <a:t>Heapify</a:t>
            </a:r>
            <a:r>
              <a:rPr lang="en-US" sz="2000" dirty="0">
                <a:solidFill>
                  <a:schemeClr val="accent1"/>
                </a:solidFill>
              </a:rPr>
              <a:t> on the root </a:t>
            </a:r>
            <a:r>
              <a:rPr lang="en-US" sz="2000" b="1" i="1" dirty="0">
                <a:solidFill>
                  <a:srgbClr val="FF0000"/>
                </a:solidFill>
              </a:rPr>
              <a:t>(Line 7)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5) Return the extracted element with the largest value </a:t>
            </a:r>
            <a:r>
              <a:rPr lang="en-US" sz="2000" b="1" i="1" dirty="0">
                <a:solidFill>
                  <a:srgbClr val="FF0000"/>
                </a:solidFill>
              </a:rPr>
              <a:t>(Line 8)</a:t>
            </a:r>
          </a:p>
        </p:txBody>
      </p:sp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1A0B3C-EDBE-4D97-AC4C-39D59B5B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943341" cy="2144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4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EA2D67-CD24-4539-81C3-A50FBC70C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90" y="3054349"/>
            <a:ext cx="5371245" cy="147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5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queue is full.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2556</Words>
  <Application>Microsoft Office PowerPoint</Application>
  <PresentationFormat>Widescreen</PresentationFormat>
  <Paragraphs>289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754</cp:revision>
  <cp:lastPrinted>2020-08-20T02:00:46Z</cp:lastPrinted>
  <dcterms:created xsi:type="dcterms:W3CDTF">2020-08-01T06:16:01Z</dcterms:created>
  <dcterms:modified xsi:type="dcterms:W3CDTF">2020-08-20T02:03:47Z</dcterms:modified>
</cp:coreProperties>
</file>