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5" r:id="rId3"/>
    <p:sldId id="306" r:id="rId4"/>
    <p:sldId id="307" r:id="rId5"/>
    <p:sldId id="309" r:id="rId6"/>
    <p:sldId id="308" r:id="rId7"/>
    <p:sldId id="310" r:id="rId8"/>
    <p:sldId id="311" r:id="rId9"/>
    <p:sldId id="312" r:id="rId10"/>
    <p:sldId id="313" r:id="rId11"/>
    <p:sldId id="314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31" r:id="rId22"/>
    <p:sldId id="329" r:id="rId23"/>
    <p:sldId id="330" r:id="rId24"/>
    <p:sldId id="332" r:id="rId25"/>
    <p:sldId id="333" r:id="rId26"/>
    <p:sldId id="334" r:id="rId27"/>
    <p:sldId id="315" r:id="rId28"/>
    <p:sldId id="316" r:id="rId29"/>
    <p:sldId id="317" r:id="rId30"/>
    <p:sldId id="318" r:id="rId31"/>
    <p:sldId id="335" r:id="rId32"/>
    <p:sldId id="336" r:id="rId33"/>
    <p:sldId id="337" r:id="rId34"/>
    <p:sldId id="339" r:id="rId35"/>
    <p:sldId id="338" r:id="rId36"/>
    <p:sldId id="319" r:id="rId37"/>
    <p:sldId id="340" r:id="rId38"/>
    <p:sldId id="341" r:id="rId39"/>
    <p:sldId id="342" r:id="rId40"/>
    <p:sldId id="343" r:id="rId41"/>
    <p:sldId id="34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Divides the original problem into smaller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the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Combines the solutions to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via recursion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Minimizes the number of subproblems via memoization</a:t>
            </a:r>
          </a:p>
          <a:p>
            <a:pPr marL="914400" lvl="2" indent="0">
              <a:buNone/>
            </a:pP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</a:t>
            </a:r>
            <a:endParaRPr lang="th-TH" sz="2800" b="1" i="1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Generates solutions to larger subproblems from solutions to smaller ones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using loop iterations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each subproblem only once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an algorithm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dividing into smaller subproblems like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of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usually used to solve </a:t>
            </a:r>
            <a:r>
              <a:rPr lang="en-US" sz="2400" b="1" i="1" dirty="0">
                <a:solidFill>
                  <a:srgbClr val="FF0000"/>
                </a:solidFill>
              </a:rPr>
              <a:t>optimization problems </a:t>
            </a:r>
            <a:r>
              <a:rPr lang="en-US" sz="2400" dirty="0">
                <a:solidFill>
                  <a:schemeClr val="accent1"/>
                </a:solidFill>
              </a:rPr>
              <a:t>as we will see shortly.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Maximization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=7500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related to the Catalan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parenthesis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number of multiplications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final step, solutions to parenthesizations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 also optimal.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:r>
                  <a:rPr lang="en-US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the optimality of the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symmetric argument is applied to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54A0-45E8-43D6-800E-8ABA9C91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Having proved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Matrix Chain Multiplication problem,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next question is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where</a:t>
                </a:r>
                <a:r>
                  <a:rPr lang="en-US" dirty="0">
                    <a:solidFill>
                      <a:schemeClr val="accent1"/>
                    </a:solidFill>
                  </a:rPr>
                  <a:t> do we split ?, i.e., what is the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?“.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Answer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Try them all !!!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5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do not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we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smallest</a:t>
                </a:r>
                <a:r>
                  <a:rPr lang="en-US" dirty="0">
                    <a:solidFill>
                      <a:schemeClr val="accent1"/>
                    </a:solidFill>
                  </a:rPr>
                  <a:t>) solution.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20" y="1885950"/>
            <a:ext cx="7893430" cy="258206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running time is exponential in the chain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blipFill>
                <a:blip r:embed="rId3"/>
                <a:stretch>
                  <a:fillRect l="-1544" t="-10465" r="-262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75287-5F67-4CBF-962B-35ADABB2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987550"/>
            <a:ext cx="6120266" cy="3308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3BAD0-D9B8-48F5-9E92-14C40AF816DF}"/>
              </a:ext>
            </a:extLst>
          </p:cNvPr>
          <p:cNvSpPr txBox="1"/>
          <p:nvPr/>
        </p:nvSpPr>
        <p:spPr>
          <a:xfrm>
            <a:off x="6600825" y="6308209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***Illustration from 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12" y="1690688"/>
            <a:ext cx="7333926" cy="279796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91FC95-3E54-4204-A2F1-A39B6B7516C1}"/>
                  </a:ext>
                </a:extLst>
              </p:cNvPr>
              <p:cNvSpPr txBox="1"/>
              <p:nvPr/>
            </p:nvSpPr>
            <p:spPr>
              <a:xfrm>
                <a:off x="4372137" y="4751780"/>
                <a:ext cx="3732881" cy="150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Work done per recursive calls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#Recursive Calls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Total work done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91FC95-3E54-4204-A2F1-A39B6B75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37" y="4751780"/>
                <a:ext cx="3732881" cy="1500988"/>
              </a:xfrm>
              <a:prstGeom prst="rect">
                <a:avLst/>
              </a:prstGeom>
              <a:blipFill>
                <a:blip r:embed="rId3"/>
                <a:stretch>
                  <a:fillRect l="-1305" t="-2024" r="-489" b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985C6-1467-43E0-A2FC-3C5486FD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893093"/>
            <a:ext cx="5549900" cy="3968225"/>
          </a:xfrm>
        </p:spPr>
      </p:pic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2073243"/>
            <a:ext cx="5178425" cy="2382076"/>
          </a:xfrm>
        </p:spPr>
      </p:pic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3ED-785F-4AA6-989E-CB4068E5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AAB5-DB8E-4F1B-BF39-FE8D2D46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Consider the following DNA fragments </a:t>
            </a:r>
            <a:r>
              <a:rPr lang="en-US" i="1" dirty="0"/>
              <a:t>X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 </a:t>
            </a:r>
            <a:r>
              <a:rPr lang="en-US" i="1" dirty="0"/>
              <a:t>X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GACGGATTAG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GATCGGAATAG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E18D5-0D0A-4824-90C7-FE8F1151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196995"/>
            <a:ext cx="2693987" cy="2380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3B946-93B6-4961-A5E5-04D9846D9BB5}"/>
              </a:ext>
            </a:extLst>
          </p:cNvPr>
          <p:cNvSpPr txBox="1"/>
          <p:nvPr/>
        </p:nvSpPr>
        <p:spPr>
          <a:xfrm>
            <a:off x="1123949" y="5855256"/>
            <a:ext cx="9401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Therefore, the longest common subsequence is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GACGGATAG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  <a:r>
              <a:rPr lang="en-US" sz="2800" dirty="0">
                <a:solidFill>
                  <a:srgbClr val="FF0000"/>
                </a:solidFill>
              </a:rPr>
              <a:t>  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67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a CS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</a:p>
          <a:p>
            <a:pPr marL="0" indent="0">
              <a:buNone/>
            </a:pP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A16C8-52F8-4E4C-9070-C71F7AFC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048919"/>
            <a:ext cx="5276850" cy="2141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219325"/>
            <a:ext cx="5066194" cy="41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Sequence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number of recursive calls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exponential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in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running time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exhibits an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exponential growth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F62EC-891C-4785-9875-558F5702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2887755"/>
            <a:ext cx="5354943" cy="237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457389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calls is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Work done per call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4573892" cy="3477875"/>
              </a:xfrm>
              <a:prstGeom prst="rect">
                <a:avLst/>
              </a:prstGeom>
              <a:blipFill>
                <a:blip r:embed="rId3"/>
                <a:stretch>
                  <a:fillRect l="-1467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8EB8F-3003-48B0-B8DF-6803242F8233}"/>
                  </a:ext>
                </a:extLst>
              </p:cNvPr>
              <p:cNvSpPr txBox="1"/>
              <p:nvPr/>
            </p:nvSpPr>
            <p:spPr>
              <a:xfrm>
                <a:off x="466727" y="5633802"/>
                <a:ext cx="1167764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running time = #recursive calls * work done per call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8EB8F-3003-48B0-B8DF-6803242F8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7" y="5633802"/>
                <a:ext cx="11677649" cy="800219"/>
              </a:xfrm>
              <a:prstGeom prst="rect">
                <a:avLst/>
              </a:prstGeom>
              <a:blipFill>
                <a:blip r:embed="rId4"/>
                <a:stretch>
                  <a:fillRect l="-1097" t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00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2229</Words>
  <Application>Microsoft Office PowerPoint</Application>
  <PresentationFormat>Widescreen</PresentationFormat>
  <Paragraphs>287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Bottom-Up Approach</vt:lpstr>
      <vt:lpstr>Top-Down vs Bottom-Up</vt:lpstr>
      <vt:lpstr>Dynamic Programming</vt:lpstr>
      <vt:lpstr>Matrix Chain Multiplication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Example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1313</cp:revision>
  <cp:lastPrinted>2020-08-27T14:43:48Z</cp:lastPrinted>
  <dcterms:created xsi:type="dcterms:W3CDTF">2020-08-01T06:16:01Z</dcterms:created>
  <dcterms:modified xsi:type="dcterms:W3CDTF">2020-09-17T05:07:44Z</dcterms:modified>
</cp:coreProperties>
</file>