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28" r:id="rId8"/>
    <p:sldId id="309" r:id="rId9"/>
    <p:sldId id="315" r:id="rId10"/>
    <p:sldId id="310" r:id="rId11"/>
    <p:sldId id="311" r:id="rId12"/>
    <p:sldId id="312" r:id="rId13"/>
    <p:sldId id="313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9" r:id="rId26"/>
    <p:sldId id="331" r:id="rId27"/>
    <p:sldId id="330" r:id="rId28"/>
    <p:sldId id="332" r:id="rId29"/>
    <p:sldId id="333" r:id="rId30"/>
    <p:sldId id="334" r:id="rId31"/>
    <p:sldId id="336" r:id="rId32"/>
    <p:sldId id="335" r:id="rId33"/>
    <p:sldId id="337" r:id="rId34"/>
    <p:sldId id="32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both sides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bases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Another Way of Thinking: Climbing a ladder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 ladder with an infinite number of steps.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climb all the steps of the ladder without falling,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be able to climb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step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 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from an arbitrary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step, we can climb to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without falling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3602</Words>
  <Application>Microsoft Office PowerPoint</Application>
  <PresentationFormat>Widescreen</PresentationFormat>
  <Paragraphs>421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Another Way of Thinking: Climbing a ladder 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The Recursion Tree Method</vt:lpstr>
      <vt:lpstr>The Recursion Tree Method</vt:lpstr>
      <vt:lpstr>The Recursion Tree Method</vt:lpstr>
      <vt:lpstr>More on solving recurrence 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339</cp:revision>
  <dcterms:created xsi:type="dcterms:W3CDTF">2020-08-10T13:59:26Z</dcterms:created>
  <dcterms:modified xsi:type="dcterms:W3CDTF">2020-08-13T13:26:36Z</dcterms:modified>
</cp:coreProperties>
</file>