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20" r:id="rId23"/>
    <p:sldId id="321" r:id="rId24"/>
    <p:sldId id="322" r:id="rId25"/>
    <p:sldId id="323" r:id="rId26"/>
    <p:sldId id="317" r:id="rId27"/>
    <p:sldId id="318" r:id="rId28"/>
    <p:sldId id="319" r:id="rId29"/>
    <p:sldId id="327" r:id="rId30"/>
    <p:sldId id="343" r:id="rId31"/>
    <p:sldId id="328" r:id="rId32"/>
    <p:sldId id="329" r:id="rId33"/>
    <p:sldId id="342" r:id="rId34"/>
    <p:sldId id="330" r:id="rId35"/>
    <p:sldId id="331" r:id="rId36"/>
    <p:sldId id="324" r:id="rId37"/>
    <p:sldId id="325" r:id="rId38"/>
    <p:sldId id="326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5C37-026E-4915-BCAC-CBFA5A12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1F79C-0BFF-4B4D-85CE-5C23BE42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43" y="2465399"/>
            <a:ext cx="5155579" cy="28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93EE-F1F8-48D7-BC2E-972F5558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19B7-1901-44CF-884E-BBF4F6CF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07" y="33369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90AB4E-A635-4976-9DAC-D600E60E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2" y="410845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E08556-C3AA-4787-9832-002BF0893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6" y="382270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CE38-4366-4269-A1C0-6284E111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7" y="4376106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523875" y="44598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already sorted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  <a:blipFill>
                <a:blip r:embed="rId2"/>
                <a:stretch>
                  <a:fillRect l="-1047" t="-1340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These nodes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pointers</a:t>
                </a:r>
                <a:r>
                  <a:rPr lang="en-US" dirty="0">
                    <a:solidFill>
                      <a:schemeClr val="accent1"/>
                    </a:solidFill>
                  </a:rPr>
                  <a:t> unlike in a heap (from Lecture 3).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Auxiliary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 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  <a:blipFill>
                <a:blip r:embed="rId2"/>
                <a:stretch>
                  <a:fillRect l="-101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</a:t>
            </a:r>
            <a:r>
              <a:rPr lang="en-US">
                <a:solidFill>
                  <a:schemeClr val="accent1"/>
                </a:solidFill>
              </a:rPr>
              <a:t>have covered </a:t>
            </a:r>
            <a:r>
              <a:rPr lang="en-US" dirty="0">
                <a:solidFill>
                  <a:schemeClr val="accent1"/>
                </a:solidFill>
              </a:rPr>
              <a:t>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maximum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operations is the length of the downward path from root to the leftmost leaf and rightmost leaf, 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2462</Words>
  <Application>Microsoft Office PowerPoint</Application>
  <PresentationFormat>Widescreen</PresentationFormat>
  <Paragraphs>284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1439</cp:revision>
  <cp:lastPrinted>2020-09-04T03:48:09Z</cp:lastPrinted>
  <dcterms:created xsi:type="dcterms:W3CDTF">2020-08-01T06:16:01Z</dcterms:created>
  <dcterms:modified xsi:type="dcterms:W3CDTF">2020-09-04T04:57:07Z</dcterms:modified>
</cp:coreProperties>
</file>