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5" r:id="rId3"/>
    <p:sldId id="355" r:id="rId4"/>
    <p:sldId id="358" r:id="rId5"/>
    <p:sldId id="360" r:id="rId6"/>
    <p:sldId id="359" r:id="rId7"/>
    <p:sldId id="356" r:id="rId8"/>
    <p:sldId id="357" r:id="rId9"/>
    <p:sldId id="362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80" r:id="rId26"/>
    <p:sldId id="381" r:id="rId27"/>
    <p:sldId id="384" r:id="rId28"/>
    <p:sldId id="385" r:id="rId29"/>
    <p:sldId id="377" r:id="rId30"/>
    <p:sldId id="378" r:id="rId31"/>
    <p:sldId id="379" r:id="rId32"/>
    <p:sldId id="382" r:id="rId33"/>
    <p:sldId id="383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4" r:id="rId42"/>
    <p:sldId id="395" r:id="rId43"/>
    <p:sldId id="393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544-E3F4-46EE-BCB7-38C70E9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Predecessor: The Pi-Value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reconstruct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the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associate each vertex with a property called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p-value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keep track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predecessor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find a better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an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initially.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609-44D4-48C3-8D79-808F3BC1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General Procedure in SP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39C1-955C-4CC4-8FCE-1BCC253B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Shortest-Path algorithms typically have the following two procedures </a:t>
            </a:r>
            <a:r>
              <a:rPr lang="en-US" b="1" i="1" dirty="0">
                <a:solidFill>
                  <a:srgbClr val="FF0000"/>
                </a:solidFill>
              </a:rPr>
              <a:t>in common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initialization step where all the </a:t>
            </a:r>
            <a:r>
              <a:rPr lang="en-US" b="1" i="1" dirty="0">
                <a:solidFill>
                  <a:srgbClr val="FF0000"/>
                </a:solidFill>
              </a:rPr>
              <a:t>d-values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pi-values </a:t>
            </a:r>
            <a:r>
              <a:rPr lang="en-US" dirty="0">
                <a:solidFill>
                  <a:schemeClr val="accent1"/>
                </a:solidFill>
              </a:rPr>
              <a:t>are initialized.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relaxation step where the </a:t>
            </a:r>
            <a:r>
              <a:rPr lang="en-US" b="1" i="1" dirty="0">
                <a:solidFill>
                  <a:srgbClr val="FF0000"/>
                </a:solidFill>
              </a:rPr>
              <a:t>d-values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pi-values </a:t>
            </a:r>
            <a:r>
              <a:rPr lang="en-US" dirty="0">
                <a:solidFill>
                  <a:schemeClr val="accent1"/>
                </a:solidFill>
              </a:rPr>
              <a:t>are updated when a better path for each vertex is found.</a:t>
            </a:r>
          </a:p>
        </p:txBody>
      </p:sp>
    </p:spTree>
    <p:extLst>
      <p:ext uri="{BB962C8B-B14F-4D97-AF65-F5344CB8AC3E}">
        <p14:creationId xmlns:p14="http://schemas.microsoft.com/office/powerpoint/2010/main" val="9605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10A-D75C-4500-A159-D9652EDF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5169DF-E074-4804-99DF-907A5FFFC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2" y="2172363"/>
            <a:ext cx="6419916" cy="25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C6267-7BE6-497B-90B3-8B8640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788179"/>
            <a:ext cx="5845175" cy="192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819F5-7EA0-4519-8ECB-0EE4E1C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via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found,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relaxed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assignment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is, in fact,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𝐷𝑒𝑐𝑟𝑒𝑎𝑠𝑒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operation if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in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Djkstra’s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algorithm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  <a:blipFill>
                <a:blip r:embed="rId3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7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1BA-A086-402F-A197-7626EFB3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Triangle Inequality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source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have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5955971-1066-495E-BE62-A7DFD957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3771900"/>
            <a:ext cx="4826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DEF0-E987-4613-A881-B7868AB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at least one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 more weight than any other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Definition of a shortest path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also has no more weight than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consists of a shortest path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is one of the paths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the inequality still holds even though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also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were, we could otherwise go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to the assumption that there is no path from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inequality still holds.</a:t>
                </a:r>
                <a:r>
                  <a:rPr lang="en-US" dirty="0">
                    <a:ea typeface="Cambria Math" panose="02040503050406030204" pitchFamily="18" charset="0"/>
                  </a:rPr>
                  <a:t> 				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F542-E453-42D6-B0D6-3E342B80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reduces below the actual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want to show the following inequality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EE4-6A5B-4BC2-B130-B36FC1F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Upper-Bound Property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initialized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 Moreover, once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it never changes.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2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I,  </a:t>
                </a:r>
                <a:r>
                  <a:rPr lang="en-US" i="1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>
                    <a:solidFill>
                      <a:schemeClr val="accent1"/>
                    </a:solidFill>
                  </a:rPr>
                  <a:t>e will show by induction on the number of relaxations steps.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6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Consider the relaxation of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I.H.,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just prior to the relaxation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only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that may change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does not change, the invariant still holds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changes,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Code Inspection</a:t>
                </a:r>
                <a:r>
                  <a:rPr lang="en-US" b="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invariant is maintained.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10: Graph Algorithms (Part 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Single-Source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II,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never changes 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we have just shown that the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always holds, this means that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its lower bound, it cannot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decrease </a:t>
                </a:r>
                <a:r>
                  <a:rPr lang="en-US" dirty="0">
                    <a:solidFill>
                      <a:schemeClr val="accent1"/>
                    </a:solidFill>
                  </a:rPr>
                  <a:t>any further.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And, relaxation never increases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this concludes that once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its value never changes.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BA05-205B-4C79-8BE8-D6E8709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solves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single-source-shortest-path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the case where all edges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702-174D-45AA-9D7C-9333A5CF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maintains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vertices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final d-values </a:t>
                </a:r>
                <a:r>
                  <a:rPr lang="en-US" dirty="0">
                    <a:solidFill>
                      <a:schemeClr val="accent1"/>
                    </a:solidFill>
                  </a:rPr>
                  <a:t>have already been determined,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repeatedly selects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minimum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adds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then relaxes all edges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store vertices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keyed by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7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7BA-C945-49AA-A47D-A7935A5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maintains the invariant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while loop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5-9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608C1C8-EDC2-4435-B291-795886A0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087008"/>
            <a:ext cx="5191125" cy="3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D01F-2598-418B-85EB-D27B1DC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Djkstra’s algorithm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using a min-priority queue.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takes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 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Summing up, the total running time of Djkstra’s algorithm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9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B1C-EC63-4278-B32D-EB8EBA3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No-Path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(No-Path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after the graph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the upper-bound property, we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Edge-Relaxation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(Edge-Relaxation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executing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If,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If, instead,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prior to relaxation, then neither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changes, 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3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(Convergence Property)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then a sequence of relaxation steps that include the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executed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any time prior to the call,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after the call.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4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some point prior to the relaxation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this equality holds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particular , after relaxing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Edge-Relaxation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Invoking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requires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thereafter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(Correctness of Djkstra’s Algorithm)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Djkstra’s algorithm,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terminates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We will prove correctness by showing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holds: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Prior to each iteration of the while loop,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suffices to show that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 to show that the 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 thereafter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Therefore, the invariant 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44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for the vertex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		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have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we can be certain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it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must be some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would violate the assumption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(1)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Because there is at least one path, there must be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adding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connects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to a vertex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,namely,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consider the first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immediate predecessor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6B6B8E-2626-41DA-B755-D006ED77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574110"/>
            <a:ext cx="4295775" cy="21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break down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contain no edges.)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]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, 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we chose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it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it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had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relaxed at the time, and the claim follows 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4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498E-6459-46A3-B17D-33F70B6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shortest path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all edge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(notably those 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 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thus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	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≤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   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	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solidFill>
                      <a:schemeClr val="accent1"/>
                    </a:solidFill>
                  </a:rPr>
                  <a:t> 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</a:t>
                </a:r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3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because both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were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chosen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6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implies Greedy Choice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				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 &amp;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), 	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contradicts our choice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con conclude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at all times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39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At termination,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implying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Plugging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loop invariant, we have: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proves the correctness of Dijkstra’s algorithm.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42AE-1724-4031-B2FB-0861C27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solves the single-source shortest-path problem in the general case where edge weights may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Bellman-Ford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returns a Boolean value </a:t>
                </a:r>
                <a:r>
                  <a:rPr lang="en-US" dirty="0">
                    <a:solidFill>
                      <a:schemeClr val="accent1"/>
                    </a:solidFill>
                  </a:rPr>
                  <a:t>indicating whether or not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such a cycle, the algorithm reports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solution exists</a:t>
                </a:r>
                <a:r>
                  <a:rPr lang="en-US" dirty="0">
                    <a:solidFill>
                      <a:schemeClr val="accent1"/>
                    </a:solidFill>
                  </a:rPr>
                  <a:t>. Otherwise, it produces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paths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their weights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the vertices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36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by relaxing edges, hence progressively decreasing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until it achieves the actual shortest-path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5059AD6-5AF6-4C06-8DDD-4024E1C9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510703"/>
            <a:ext cx="4781550" cy="29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proceeds as follows: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first initializes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calling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then makes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 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consists of relaxing each edge of the graph once.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making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passes, the algorithm checks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by making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extra pass </a:t>
                </a:r>
                <a:r>
                  <a:rPr lang="en-US" dirty="0">
                    <a:solidFill>
                      <a:schemeClr val="accent1"/>
                    </a:solidFill>
                  </a:rPr>
                  <a:t>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returns the appropriate Boolean value.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(*)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Bellman-Ford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passes so it takes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final extra pass 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all the contributions, the running time of Bellman-Ford is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4AB-3F73-4C45-9B11-7D0804A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(Path-Relaxation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Consider any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initialized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then a sequence of relaxation steps occurs that includes , in order, relaxing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these relaxations and at all times afterward.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property holds no matter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7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35A-DF45-429D-A116-235216A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by induction that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Before any edge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changes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shall investigate 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relaxed.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after relaxing this edge,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at all times thereafter.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0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FA9-84CD-4959-869D-D1E9FEA3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Then,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Consider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 any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Because shortest paths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of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 relaxes all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edges. Among the edges relaxed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Path-Relaxation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10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4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A705-30A3-4190-8D68-9540AED0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the algorithm terminates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There is a trivial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itself and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Observe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Thus, 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nothing changes so I.H. is reestablished by the I.H. from the previous relaxation step.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3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hold,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7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is a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itself.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6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 be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establishes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now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6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proved the invariant: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then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true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E391-F7D1-428D-8144-DDFE8A1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Bellman-Ford be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contain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then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no negative-weight cycles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</a:t>
                </a:r>
                <a:r>
                  <a:rPr lang="en-US" dirty="0">
                    <a:solidFill>
                      <a:schemeClr val="accent1"/>
                    </a:solidFill>
                  </a:rPr>
                  <a:t>) We first prove the claim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reachable from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9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termination, for all edges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Triangle Inequality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III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Therefore,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so it does not pass the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condition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in the extra pass. Therefore, the algorithm returns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32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this cycle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the sum of all the edge weights in this cycle 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 algorithm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97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Eq.(2) </a:t>
                </a:r>
                <a:r>
                  <a:rPr lang="en-US" dirty="0">
                    <a:solidFill>
                      <a:schemeClr val="accent1"/>
                    </a:solidFill>
                  </a:rPr>
                  <a:t>around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---(3)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each vertex appear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exactly once in each of the summations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rewrite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Eq.(3)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---(4)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24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 is finite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terms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both sides legitimately cancel out and we have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B05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our assumption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Eq.(1)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Hence, the algorithm must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presence of a 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conclude that Bellman-Ford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Otherwise, it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30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single-source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Dijkstra’s Single-Source Shortest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Bellman-Ford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more on </a:t>
            </a:r>
            <a:r>
              <a:rPr lang="en-US" b="1" i="1" dirty="0">
                <a:solidFill>
                  <a:srgbClr val="FF0000"/>
                </a:solidFill>
              </a:rPr>
              <a:t>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Shortest-path algorithms </a:t>
                </a:r>
                <a:r>
                  <a:rPr lang="en-US" dirty="0">
                    <a:solidFill>
                      <a:schemeClr val="accent1"/>
                    </a:solidFill>
                  </a:rPr>
                  <a:t>typically rely on the property that a shortest path between two vertices contains other shortest paths within 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of shortest paths: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C4B5BE-12A2-4225-951B-190C333F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32700"/>
            <a:ext cx="5984875" cy="2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there is some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shorter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obtain a new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Hence, this contradicts with the optimality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21A-99D0-41E7-A10E-49BA48C0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Estimate Distance : The D-Value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shortest path algorithms, we typically first initialize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estimate distances</a:t>
                </a:r>
                <a:r>
                  <a:rPr lang="en-US" dirty="0">
                    <a:solidFill>
                      <a:schemeClr val="accent1"/>
                    </a:solidFill>
                  </a:rPr>
                  <a:t> of all the vertices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except for the source vertex, whose estimate distance is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the algorithm progresses, these d-values will gradually converge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 shortest distances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fails to converge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iff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on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8429</TotalTime>
  <Words>5662</Words>
  <Application>Microsoft Office PowerPoint</Application>
  <PresentationFormat>Widescreen</PresentationFormat>
  <Paragraphs>415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Optimal Substructure</vt:lpstr>
      <vt:lpstr>Optimal Substructure</vt:lpstr>
      <vt:lpstr>Optimal Substructure</vt:lpstr>
      <vt:lpstr>Estimate Distance : The D-Value</vt:lpstr>
      <vt:lpstr>Predecessor: The Pi-Value</vt:lpstr>
      <vt:lpstr>General Procedure in SP Problems</vt:lpstr>
      <vt:lpstr>Initialization</vt:lpstr>
      <vt:lpstr>Relaxation</vt:lpstr>
      <vt:lpstr>Triangle Inequality</vt:lpstr>
      <vt:lpstr>Triangle Inequality</vt:lpstr>
      <vt:lpstr>Relaxation is safe</vt:lpstr>
      <vt:lpstr>Relaxation is safe</vt:lpstr>
      <vt:lpstr>Relaxation is safe</vt:lpstr>
      <vt:lpstr>Relaxation is safe</vt:lpstr>
      <vt:lpstr>Relaxation is safe</vt:lpstr>
      <vt:lpstr>Dijkstra’s Algorithm</vt:lpstr>
      <vt:lpstr>Dijkstra’s Algorithm</vt:lpstr>
      <vt:lpstr>Dijkstra’s Algorithm</vt:lpstr>
      <vt:lpstr>Djkstra’s Algorithm : Analysis</vt:lpstr>
      <vt:lpstr>No-Path Property</vt:lpstr>
      <vt:lpstr>Edge-Relaxation Property</vt:lpstr>
      <vt:lpstr>Convergence Property</vt:lpstr>
      <vt:lpstr>Convergence Property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Bellman-Ford</vt:lpstr>
      <vt:lpstr>Bellman-Ford</vt:lpstr>
      <vt:lpstr>Bellman-Ford</vt:lpstr>
      <vt:lpstr>Bellman-Ford: Analysis</vt:lpstr>
      <vt:lpstr>Path-Relaxation Property</vt:lpstr>
      <vt:lpstr>Path-Relaxation Property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1959</cp:revision>
  <cp:lastPrinted>2020-10-20T01:29:28Z</cp:lastPrinted>
  <dcterms:created xsi:type="dcterms:W3CDTF">2020-08-01T06:16:01Z</dcterms:created>
  <dcterms:modified xsi:type="dcterms:W3CDTF">2020-10-20T01:30:08Z</dcterms:modified>
</cp:coreProperties>
</file>