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consists of a shortest path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Otherwise,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 both cases,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relaxation.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673E15-F2A7-43C3-B93F-4EBAC3B3E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2565118"/>
            <a:ext cx="3381375" cy="17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assumed to be a shortest path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cannot contain a negative-weight cycle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449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 Among the edges relaxed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</a:t>
                </a:r>
                <a:r>
                  <a:rPr lang="en-US" dirty="0">
                    <a:solidFill>
                      <a:schemeClr val="accent1"/>
                    </a:solidFill>
                  </a:rPr>
                  <a:t>) We will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rgbClr val="FF0000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 thereby causing 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 to evaluate to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FALSE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fails to converge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on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5730</Words>
  <Application>Microsoft Office PowerPoint</Application>
  <PresentationFormat>Widescreen</PresentationFormat>
  <Paragraphs>417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1970</cp:revision>
  <cp:lastPrinted>2020-10-20T04:13:47Z</cp:lastPrinted>
  <dcterms:created xsi:type="dcterms:W3CDTF">2020-08-01T06:16:01Z</dcterms:created>
  <dcterms:modified xsi:type="dcterms:W3CDTF">2021-11-04T03:00:45Z</dcterms:modified>
</cp:coreProperties>
</file>