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76" r:id="rId4"/>
    <p:sldId id="298" r:id="rId5"/>
    <p:sldId id="285" r:id="rId6"/>
    <p:sldId id="258" r:id="rId7"/>
    <p:sldId id="305" r:id="rId8"/>
    <p:sldId id="257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1" r:id="rId22"/>
    <p:sldId id="284" r:id="rId23"/>
    <p:sldId id="263" r:id="rId24"/>
    <p:sldId id="266" r:id="rId25"/>
    <p:sldId id="274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78" r:id="rId35"/>
    <p:sldId id="280" r:id="rId36"/>
    <p:sldId id="264" r:id="rId37"/>
    <p:sldId id="281" r:id="rId38"/>
    <p:sldId id="282" r:id="rId39"/>
    <p:sldId id="299" r:id="rId40"/>
    <p:sldId id="286" r:id="rId41"/>
    <p:sldId id="304" r:id="rId42"/>
    <p:sldId id="265" r:id="rId43"/>
    <p:sldId id="283" r:id="rId44"/>
    <p:sldId id="300" r:id="rId45"/>
    <p:sldId id="301" r:id="rId46"/>
    <p:sldId id="302" r:id="rId47"/>
    <p:sldId id="27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1: Algorithm Analysis and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Finite </a:t>
            </a:r>
            <a:r>
              <a:rPr lang="en-US" dirty="0">
                <a:solidFill>
                  <a:schemeClr val="accent1"/>
                </a:solidFill>
              </a:rPr>
              <a:t>in this context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2910</Words>
  <Application>Microsoft Office PowerPoint</Application>
  <PresentationFormat>Widescreen</PresentationFormat>
  <Paragraphs>500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PowerPoint Presentation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557</cp:revision>
  <cp:lastPrinted>2020-08-08T08:40:17Z</cp:lastPrinted>
  <dcterms:created xsi:type="dcterms:W3CDTF">2020-08-01T06:16:01Z</dcterms:created>
  <dcterms:modified xsi:type="dcterms:W3CDTF">2021-08-04T13:33:40Z</dcterms:modified>
</cp:coreProperties>
</file>