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42" r:id="rId14"/>
    <p:sldId id="310" r:id="rId15"/>
    <p:sldId id="312" r:id="rId16"/>
    <p:sldId id="313" r:id="rId17"/>
    <p:sldId id="315" r:id="rId18"/>
    <p:sldId id="316" r:id="rId19"/>
    <p:sldId id="317" r:id="rId20"/>
    <p:sldId id="318" r:id="rId21"/>
    <p:sldId id="322" r:id="rId22"/>
    <p:sldId id="321" r:id="rId23"/>
    <p:sldId id="319" r:id="rId24"/>
    <p:sldId id="320" r:id="rId25"/>
    <p:sldId id="323" r:id="rId26"/>
    <p:sldId id="326" r:id="rId27"/>
    <p:sldId id="327" r:id="rId28"/>
    <p:sldId id="328" r:id="rId29"/>
    <p:sldId id="324" r:id="rId30"/>
    <p:sldId id="325" r:id="rId31"/>
    <p:sldId id="329" r:id="rId32"/>
    <p:sldId id="330" r:id="rId33"/>
    <p:sldId id="335" r:id="rId34"/>
    <p:sldId id="336" r:id="rId35"/>
    <p:sldId id="337" r:id="rId36"/>
    <p:sldId id="338" r:id="rId37"/>
    <p:sldId id="339" r:id="rId38"/>
    <p:sldId id="340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D9957E-DCA8-4F74-983D-3FB86B5CE5B5}"/>
              </a:ext>
            </a:extLst>
          </p:cNvPr>
          <p:cNvSpPr txBox="1"/>
          <p:nvPr/>
        </p:nvSpPr>
        <p:spPr>
          <a:xfrm>
            <a:off x="5727739" y="5913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Check if the max heap property is satisfied at every node.</a:t>
            </a:r>
          </a:p>
        </p:txBody>
      </p: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  YES !!!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 on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/>
              <p:nvPr/>
            </p:nvSpPr>
            <p:spPr>
              <a:xfrm>
                <a:off x="679450" y="3265626"/>
                <a:ext cx="591185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1) Save the value of the root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2) Swap the element at the root with the last leaf element.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3) Decrease the size of the heap by one, which effectively discards the extracted max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6)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4) Fix up the heap by calling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the root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7)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5) Return the extracted </a:t>
                </a:r>
                <a:r>
                  <a:rPr lang="en-US" sz="2000">
                    <a:solidFill>
                      <a:schemeClr val="accent1"/>
                    </a:solidFill>
                  </a:rPr>
                  <a:t>element </a:t>
                </a:r>
                <a:r>
                  <a:rPr lang="en-US" sz="2000" b="1" i="1">
                    <a:solidFill>
                      <a:srgbClr val="FF0000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8)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65626"/>
                <a:ext cx="5911850" cy="3170099"/>
              </a:xfrm>
              <a:prstGeom prst="rect">
                <a:avLst/>
              </a:prstGeom>
              <a:blipFill>
                <a:blip r:embed="rId4"/>
                <a:stretch>
                  <a:fillRect l="-1031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an application of mathematical induction on discrete structures.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2621</Words>
  <Application>Microsoft Office PowerPoint</Application>
  <PresentationFormat>Widescreen</PresentationFormat>
  <Paragraphs>303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Mathematical Induction on the Height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779</cp:revision>
  <cp:lastPrinted>2020-08-20T14:13:50Z</cp:lastPrinted>
  <dcterms:created xsi:type="dcterms:W3CDTF">2020-08-01T06:16:01Z</dcterms:created>
  <dcterms:modified xsi:type="dcterms:W3CDTF">2020-08-22T15:19:36Z</dcterms:modified>
</cp:coreProperties>
</file>