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8" r:id="rId41"/>
    <p:sldId id="343" r:id="rId42"/>
    <p:sldId id="349" r:id="rId43"/>
    <p:sldId id="344" r:id="rId44"/>
    <p:sldId id="345" r:id="rId45"/>
    <p:sldId id="346" r:id="rId46"/>
    <p:sldId id="350" r:id="rId47"/>
    <p:sldId id="34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15B7F-AD70-4632-9748-CCE9745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4" y="1976042"/>
            <a:ext cx="6828223" cy="1929207"/>
          </a:xfrm>
        </p:spPr>
      </p:pic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repeated substitutions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410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What about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space complexity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Each time a recursive call is invoked, a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stack frame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dynamically allocated to hold the local variables within that call.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of a recursive algorithm is proportional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maximum depth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of recursive calls.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blipFill>
                <a:blip r:embed="rId2"/>
                <a:stretch>
                  <a:fillRect l="-1115" t="-1074" b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Space Complexity: The Factorial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For the factorial algorithm, the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maximum depth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of recursive calls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Looking at the algorithm, we can see that each recursive call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space.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space requirement is independent of the problem size.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total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 r="-669" b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65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repeated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BAE-AAD2-4811-B880-F26F21EF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BBD-0635-4B70-A21D-554B18C6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C00000"/>
                </a:solidFill>
              </a:rPr>
              <a:t>Advantages: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Many algorithms can be naturally implemented using recursion and hence can be coded faster.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code tends to be more concise and more easily understood.</a:t>
            </a:r>
          </a:p>
          <a:p>
            <a:pPr marL="0" indent="0">
              <a:buNone/>
            </a:pPr>
            <a:r>
              <a:rPr lang="en-US" b="1" i="1" u="sng" dirty="0" err="1">
                <a:solidFill>
                  <a:srgbClr val="C00000"/>
                </a:solidFill>
              </a:rPr>
              <a:t>Disavantages</a:t>
            </a:r>
            <a:r>
              <a:rPr lang="en-US" b="1" i="1" u="sng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algorithms require additional space for stack frames.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space complexity is proportional to the maximum depth of recursive calls.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incurs additional call overhead that can potentially increase running time. </a:t>
            </a:r>
          </a:p>
        </p:txBody>
      </p:sp>
    </p:spTree>
    <p:extLst>
      <p:ext uri="{BB962C8B-B14F-4D97-AF65-F5344CB8AC3E}">
        <p14:creationId xmlns:p14="http://schemas.microsoft.com/office/powerpoint/2010/main" val="2967177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</a:t>
            </a:r>
            <a:r>
              <a:rPr lang="en-US">
                <a:solidFill>
                  <a:schemeClr val="accent1"/>
                </a:solidFill>
              </a:rPr>
              <a:t>recurrence relations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</a:t>
                </a:r>
                <a:r>
                  <a:rPr lang="en-US">
                    <a:solidFill>
                      <a:schemeClr val="accent1"/>
                    </a:solidFill>
                  </a:rPr>
                  <a:t>to climb </a:t>
                </a:r>
                <a:r>
                  <a:rPr lang="en-US" dirty="0">
                    <a:solidFill>
                      <a:schemeClr val="accent1"/>
                    </a:solidFill>
                  </a:rPr>
                  <a:t>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3812</Words>
  <Application>Microsoft Office PowerPoint</Application>
  <PresentationFormat>Widescreen</PresentationFormat>
  <Paragraphs>454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Wingdings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Space Complexity</vt:lpstr>
      <vt:lpstr>Space Complexity: The Factorial Algorithm</vt:lpstr>
      <vt:lpstr>The Recursion Tree Method</vt:lpstr>
      <vt:lpstr>The Recursion Tree Method</vt:lpstr>
      <vt:lpstr>The Recursion Tree Method</vt:lpstr>
      <vt:lpstr>Summary</vt:lpstr>
      <vt:lpstr>More on solving recurrence 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365</cp:revision>
  <cp:lastPrinted>2020-08-13T14:18:58Z</cp:lastPrinted>
  <dcterms:created xsi:type="dcterms:W3CDTF">2020-08-10T13:59:26Z</dcterms:created>
  <dcterms:modified xsi:type="dcterms:W3CDTF">2021-08-12T05:52:13Z</dcterms:modified>
</cp:coreProperties>
</file>