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31" r:id="rId23"/>
    <p:sldId id="347" r:id="rId24"/>
    <p:sldId id="348" r:id="rId25"/>
    <p:sldId id="329" r:id="rId26"/>
    <p:sldId id="330" r:id="rId27"/>
    <p:sldId id="332" r:id="rId28"/>
    <p:sldId id="333" r:id="rId29"/>
    <p:sldId id="334" r:id="rId30"/>
    <p:sldId id="315" r:id="rId31"/>
    <p:sldId id="317" r:id="rId32"/>
    <p:sldId id="318" r:id="rId33"/>
    <p:sldId id="335" r:id="rId34"/>
    <p:sldId id="336" r:id="rId35"/>
    <p:sldId id="337" r:id="rId36"/>
    <p:sldId id="339" r:id="rId37"/>
    <p:sldId id="338" r:id="rId38"/>
    <p:sldId id="31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5625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Recursion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Divides a problem into smaller subproblems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the subproblems recursively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Avoid solving repeated subproblems via memoization</a:t>
            </a: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Loop Iterations</a:t>
            </a:r>
            <a:endParaRPr lang="th-TH" sz="1800" b="1" i="1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Generates optimal solutions to larger subproblems from optimal solutions to smaller ones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each distinct subproblem only once and reuse these solutions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computational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solving smaller subproblems as in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inherent in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 (MCM)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i="0" dirty="0">
                    <a:solidFill>
                      <a:schemeClr val="accent1"/>
                    </a:solidFill>
                    <a:effectLst/>
                  </a:rPr>
                  <a:t>parentheses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 the number of scalar multiplications needed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Our goal is to find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which is the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number of scalar multiplications needed to evaluate the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at some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the final step, solutions to parenthesizations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must also be optimal.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It is given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the prefix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obtain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,which contradicts the optimality of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An identical cut-and-paste argument can be used to show optimality of the suffix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Note: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Such an optimal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exists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but we do not know what it is. This leads us to consider all the possible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select the best 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only know that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we do not know which one.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solution as in the recurrence relation above.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1" y="1419408"/>
            <a:ext cx="5677469" cy="185719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905161" y="3429000"/>
                <a:ext cx="8975724" cy="264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We can write the running time as the following recurrent relation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600" dirty="0"/>
                  <a:t>						   </a:t>
                </a:r>
              </a:p>
              <a:p>
                <a:r>
                  <a:rPr lang="en-US" sz="1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≥1+(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1" y="3429000"/>
                <a:ext cx="8975724" cy="2649764"/>
              </a:xfrm>
              <a:prstGeom prst="rect">
                <a:avLst/>
              </a:prstGeom>
              <a:blipFill>
                <a:blip r:embed="rId3"/>
                <a:stretch>
                  <a:fillRect l="-339" t="-691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8638-11C0-48D8-8A46-6122EE8E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2CE8B-E3FB-4A9E-A243-D7F5BF6EF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=1≥</m:t>
                    </m:r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is true for all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b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have to show further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(nested induction)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2CE8B-E3FB-4A9E-A243-D7F5BF6EF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4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7CBB-86F1-41B1-834B-BAD4D9E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738C2-8F07-4543-9F04-9185B0CBE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Claim: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1−2=1≥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1−1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738C2-8F07-4543-9F04-9185B0CBE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8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/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A problem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generates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recursion tree shown on the right.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We can see that many of the same subproblems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repeatedly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solved.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For example, problem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appear twice in the recursion tree.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blipFill>
                <a:blip r:embed="rId2"/>
                <a:stretch>
                  <a:fillRect l="-1693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88136F-F0F4-4BD9-9361-D7D49020F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882775"/>
            <a:ext cx="3950369" cy="4182550"/>
          </a:xfrm>
        </p:spPr>
      </p:pic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 number of distinct subproblems is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We have shown that the MCM problem exhibits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and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overlapping subproblems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property.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we can formulate  an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bottom-up or memoization implementation to solve the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238"/>
            <a:ext cx="7333926" cy="27979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non-memoized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blipFill>
                <a:blip r:embed="rId3"/>
                <a:stretch>
                  <a:fillRect l="-565" t="-3974" r="-87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1876426"/>
            <a:ext cx="4780263" cy="34179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ways of choosing where to split the matrix chain (the innermost for loop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split positions are stored in the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shown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These values can be used to reconstruct the optimal solution in addition to the optimal value found.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blipFill>
                <a:blip r:embed="rId3"/>
                <a:stretch>
                  <a:fillRect l="-1225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6" y="2103437"/>
            <a:ext cx="5178425" cy="238207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/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𝑃𝑟𝑖𝑛𝑡𝑂𝑝𝑡𝑖𝑚𝑎𝑙𝑃𝑎𝑟𝑒𝑛𝑡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 the right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reconstructs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the optimal parenthesizations found by the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𝑀𝐶𝑀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algorithm shown on the previous slide.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works by recursively recovering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split positions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based on values stored in the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blipFill>
                <a:blip r:embed="rId3"/>
                <a:stretch>
                  <a:fillRect l="-2036" t="-1426" r="-241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6" y="2976707"/>
            <a:ext cx="3934789" cy="324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961" y="2347111"/>
            <a:ext cx="4561511" cy="2163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>
                <a:solidFill>
                  <a:schemeClr val="accent1"/>
                </a:solidFill>
              </a:rPr>
              <a:t>Chain Multiplication (MCM)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Subsequence (LCS)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(By induction)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non-decreasing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  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namely,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(non-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memoized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4093428"/>
              </a:xfrm>
              <a:prstGeom prst="rect">
                <a:avLst/>
              </a:prstGeom>
              <a:blipFill>
                <a:blip r:embed="rId2"/>
                <a:stretch>
                  <a:fillRect l="-1333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2980</Words>
  <Application>Microsoft Office PowerPoint</Application>
  <PresentationFormat>Widescreen</PresentationFormat>
  <Paragraphs>355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Matrix Chain Multiplication (MCM)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Top-Down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1391</cp:revision>
  <cp:lastPrinted>2020-09-18T02:11:22Z</cp:lastPrinted>
  <dcterms:created xsi:type="dcterms:W3CDTF">2020-08-01T06:16:01Z</dcterms:created>
  <dcterms:modified xsi:type="dcterms:W3CDTF">2021-09-16T03:43:35Z</dcterms:modified>
</cp:coreProperties>
</file>