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9/8/2021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9/8/2021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at each recursion level,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scalar additions/subtractions to </a:t>
            </a:r>
            <a:r>
              <a:rPr lang="en-US" b="1" i="1" dirty="0">
                <a:solidFill>
                  <a:srgbClr val="FF0000"/>
                </a:solidFill>
              </a:rPr>
              <a:t>18</a:t>
            </a:r>
            <a:r>
              <a:rPr lang="en-US" b="1" i="1" dirty="0">
                <a:solidFill>
                  <a:schemeClr val="accent1"/>
                </a:solidFill>
              </a:rPr>
              <a:t> </a:t>
            </a:r>
            <a:r>
              <a:rPr lang="en-US" dirty="0">
                <a:solidFill>
                  <a:schemeClr val="accent1"/>
                </a:solidFill>
              </a:rPr>
              <a:t>per one matrix-level multiplication.</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a:solidFill>
                      <a:srgbClr val="FF0000"/>
                    </a:solidFill>
                  </a:rPr>
                  <a:t>18</a:t>
                </a:r>
                <a:r>
                  <a:rPr lang="en-US">
                    <a:solidFill>
                      <a:schemeClr val="accent1"/>
                    </a:solidFill>
                  </a:rPr>
                  <a:t>  scalar additions</a:t>
                </a:r>
                <a:r>
                  <a:rPr lang="en-US" dirty="0">
                    <a:solidFill>
                      <a:schemeClr val="accent1"/>
                    </a:solidFill>
                  </a:rPr>
                  <a:t>/subtractions,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27FC752-5B7B-49A5-8E82-8E7CFB5D0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270" y="2906185"/>
            <a:ext cx="4718050" cy="1505946"/>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pic>
        <p:nvPicPr>
          <p:cNvPr id="4" name="Picture 3">
            <a:extLst>
              <a:ext uri="{FF2B5EF4-FFF2-40B4-BE49-F238E27FC236}">
                <a16:creationId xmlns:a16="http://schemas.microsoft.com/office/drawing/2014/main" id="{F0BB9D68-7341-4DCA-A66E-85169273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6975" y="5103769"/>
            <a:ext cx="4718050" cy="1505946"/>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6201</TotalTime>
  <Words>3213</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1688</cp:revision>
  <cp:lastPrinted>2020-09-10T08:07:46Z</cp:lastPrinted>
  <dcterms:created xsi:type="dcterms:W3CDTF">2020-08-01T06:16:01Z</dcterms:created>
  <dcterms:modified xsi:type="dcterms:W3CDTF">2021-09-08T15:00:26Z</dcterms:modified>
</cp:coreProperties>
</file>