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1/30/2021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1/30/2021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that come with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The write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cached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a large number of cache invalidation messages. </a:t>
                </a:r>
              </a:p>
            </p:txBody>
          </p:sp>
        </mc:Choice>
        <mc:Fallback>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dirty="0">
                <a:solidFill>
                  <a:srgbClr val="FF0000"/>
                </a:solidFill>
              </a:rPr>
              <a:t>Test-and-Test-and-Set </a:t>
            </a:r>
            <a:r>
              <a:rPr lang="en-US" dirty="0">
                <a:solidFill>
                  <a:schemeClr val="accent1"/>
                </a:solidFill>
              </a:rPr>
              <a:t>technique, which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48151" y="3429000"/>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means yielding the CPU and context-switching to a new process or thread incurs a relatively high overhead:</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marL="0" indent="0">
                  <a:buNone/>
                </a:pPr>
                <a:endParaRPr lang="en-US" sz="2400" dirty="0">
                  <a:solidFill>
                    <a:schemeClr val="accent1"/>
                  </a:solidFill>
                </a:endParaRP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2"/>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if one reader acquires </a:t>
                </a:r>
                <a14:m>
                  <m:oMath xmlns:m="http://schemas.openxmlformats.org/officeDocument/2006/math">
                    <m:r>
                      <a:rPr lang="en-US" i="1" dirty="0">
                        <a:latin typeface="Cambria Math" panose="02040503050406030204" pitchFamily="18" charset="0"/>
                      </a:rPr>
                      <m:t>𝑠𝑖𝑔𝑛𝑎𝑙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all readers will fall through.</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12648</TotalTime>
  <Words>4562</Words>
  <Application>Microsoft Office PowerPoint</Application>
  <PresentationFormat>Widescreen</PresentationFormat>
  <Paragraphs>460</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2341</cp:revision>
  <cp:lastPrinted>2021-01-30T04:06:23Z</cp:lastPrinted>
  <dcterms:created xsi:type="dcterms:W3CDTF">2020-08-01T06:16:01Z</dcterms:created>
  <dcterms:modified xsi:type="dcterms:W3CDTF">2021-01-30T04:36:16Z</dcterms:modified>
</cp:coreProperties>
</file>