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28" r:id="rId30"/>
    <p:sldId id="329" r:id="rId31"/>
    <p:sldId id="330" r:id="rId32"/>
    <p:sldId id="331" r:id="rId33"/>
    <p:sldId id="332" r:id="rId34"/>
    <p:sldId id="333" r:id="rId35"/>
    <p:sldId id="358" r:id="rId36"/>
    <p:sldId id="359" r:id="rId37"/>
    <p:sldId id="360" r:id="rId38"/>
    <p:sldId id="334" r:id="rId39"/>
    <p:sldId id="335" r:id="rId40"/>
    <p:sldId id="337" r:id="rId41"/>
    <p:sldId id="336" r:id="rId42"/>
    <p:sldId id="338" r:id="rId43"/>
    <p:sldId id="339" r:id="rId44"/>
    <p:sldId id="340" r:id="rId45"/>
    <p:sldId id="341" r:id="rId46"/>
    <p:sldId id="342" r:id="rId47"/>
    <p:sldId id="343" r:id="rId48"/>
    <p:sldId id="344" r:id="rId49"/>
    <p:sldId id="349" r:id="rId50"/>
    <p:sldId id="350" r:id="rId51"/>
    <p:sldId id="351" r:id="rId52"/>
    <p:sldId id="352" r:id="rId53"/>
    <p:sldId id="353" r:id="rId54"/>
    <p:sldId id="355" r:id="rId55"/>
    <p:sldId id="357" r:id="rId56"/>
    <p:sldId id="356" r:id="rId57"/>
    <p:sldId id="35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through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their a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so they have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xmlns="">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means yielding the CPU and context-switching to a new process or thread incurs a relatively high overhead:</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3"/>
          <a:stretch>
            <a:fillRect/>
          </a:stretch>
        </p:blipFill>
        <p:spPr>
          <a:xfrm>
            <a:off x="3317081" y="3908437"/>
            <a:ext cx="5557837" cy="2511413"/>
          </a:xfrm>
          <a:prstGeom prst="rect">
            <a:avLst/>
          </a:prstGeom>
        </p:spPr>
      </p:pic>
    </p:spTree>
    <p:extLst>
      <p:ext uri="{BB962C8B-B14F-4D97-AF65-F5344CB8AC3E}">
        <p14:creationId xmlns:p14="http://schemas.microsoft.com/office/powerpoint/2010/main" val="877490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a:p>
                <a:pPr lvl="3"/>
                <a:r>
                  <a:rPr lang="en-US" dirty="0">
                    <a:solidFill>
                      <a:schemeClr val="accent1"/>
                    </a:solidFill>
                  </a:rPr>
                  <a:t>The initial value of the semaphore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determines the maximum number of threads that can execute past a </a:t>
                </a:r>
                <a14:m>
                  <m:oMath xmlns:m="http://schemas.openxmlformats.org/officeDocument/2006/math">
                    <m:r>
                      <a:rPr lang="en-US" i="1">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3"/>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928" t="-3221" b="-154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readers.</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12516</TotalTime>
  <Words>4461</Words>
  <Application>Microsoft Office PowerPoint</Application>
  <PresentationFormat>Widescreen</PresentationFormat>
  <Paragraphs>448</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2331</cp:revision>
  <cp:lastPrinted>2021-01-29T05:11:20Z</cp:lastPrinted>
  <dcterms:created xsi:type="dcterms:W3CDTF">2020-08-01T06:16:01Z</dcterms:created>
  <dcterms:modified xsi:type="dcterms:W3CDTF">2021-01-29T05:11:33Z</dcterms:modified>
</cp:coreProperties>
</file>