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This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many invalidation messages. </a:t>
                </a:r>
              </a:p>
            </p:txBody>
          </p:sp>
        </mc:Choice>
        <mc:Fallback xmlns="">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a:solidFill>
                  <a:srgbClr val="FF0000"/>
                </a:solidFill>
              </a:rPr>
              <a:t>Test-and-Test-and-Set </a:t>
            </a:r>
            <a:r>
              <a:rPr lang="en-US">
                <a:solidFill>
                  <a:schemeClr val="accent1"/>
                </a:solidFill>
              </a:rPr>
              <a:t>technique.</a:t>
            </a: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techniques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95776" y="4404071"/>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2"/>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12543</TotalTime>
  <Words>4557</Words>
  <Application>Microsoft Office PowerPoint</Application>
  <PresentationFormat>Widescreen</PresentationFormat>
  <Paragraphs>462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2339</cp:revision>
  <cp:lastPrinted>2021-01-29T09:19:15Z</cp:lastPrinted>
  <dcterms:created xsi:type="dcterms:W3CDTF">2020-08-01T06:16:01Z</dcterms:created>
  <dcterms:modified xsi:type="dcterms:W3CDTF">2021-01-30T02:51:45Z</dcterms:modified>
</cp:coreProperties>
</file>