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 id="36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that come with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The write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cached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a large number of cache invalidation messages. </a:t>
                </a:r>
              </a:p>
            </p:txBody>
          </p:sp>
        </mc:Choice>
        <mc:Fallback xmlns="">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dirty="0">
                <a:solidFill>
                  <a:srgbClr val="FF0000"/>
                </a:solidFill>
              </a:rPr>
              <a:t>Test-and-Test-and-Set </a:t>
            </a:r>
            <a:r>
              <a:rPr lang="en-US" dirty="0">
                <a:solidFill>
                  <a:schemeClr val="accent1"/>
                </a:solidFill>
              </a:rPr>
              <a:t>technique, which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48151" y="3429000"/>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which means yielding the CPU and context-switching to a new process or thread, incurs a relatively high overhead for the following reasons:</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as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2"/>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5516-AA7C-427D-AB88-498AB2B4F097}"/>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E8E4133-1B8B-4CF1-BF95-72C802F40C33}"/>
              </a:ext>
            </a:extLst>
          </p:cNvPr>
          <p:cNvSpPr>
            <a:spLocks noGrp="1"/>
          </p:cNvSpPr>
          <p:nvPr>
            <p:ph idx="1"/>
          </p:nvPr>
        </p:nvSpPr>
        <p:spPr/>
        <p:txBody>
          <a:bodyPr/>
          <a:lstStyle/>
          <a:p>
            <a:pPr marL="0" indent="0">
              <a:buNone/>
            </a:pPr>
            <a:r>
              <a:rPr lang="en-US" b="1" dirty="0">
                <a:solidFill>
                  <a:srgbClr val="FF0000"/>
                </a:solidFill>
                <a:effectLst/>
              </a:rPr>
              <a:t>[1] </a:t>
            </a:r>
            <a:r>
              <a:rPr lang="en-US" b="0" dirty="0">
                <a:solidFill>
                  <a:schemeClr val="accent1"/>
                </a:solidFill>
                <a:effectLst/>
              </a:rPr>
              <a:t>Andrew S. Tanenbaum and Herbert Bos. 2014. Modern Operating Systems (4th. ed.). Prentice Hall Press, USA.</a:t>
            </a:r>
          </a:p>
          <a:p>
            <a:pPr marL="0" indent="0">
              <a:buNone/>
            </a:pPr>
            <a:endParaRPr lang="en-US" dirty="0">
              <a:solidFill>
                <a:schemeClr val="accent1"/>
              </a:solidFill>
            </a:endParaRPr>
          </a:p>
          <a:p>
            <a:pPr marL="0" indent="0">
              <a:buNone/>
            </a:pPr>
            <a:r>
              <a:rPr lang="en-US" b="1" dirty="0">
                <a:solidFill>
                  <a:srgbClr val="FF0000"/>
                </a:solidFill>
              </a:rPr>
              <a:t>[2] </a:t>
            </a:r>
            <a:r>
              <a:rPr lang="en-US" b="0" dirty="0">
                <a:solidFill>
                  <a:schemeClr val="accent1"/>
                </a:solidFill>
                <a:effectLst/>
              </a:rPr>
              <a:t>Michael </a:t>
            </a:r>
            <a:r>
              <a:rPr lang="en-US" b="0" dirty="0" err="1">
                <a:solidFill>
                  <a:schemeClr val="accent1"/>
                </a:solidFill>
                <a:effectLst/>
              </a:rPr>
              <a:t>Kerrisk</a:t>
            </a:r>
            <a:r>
              <a:rPr lang="en-US" b="0" dirty="0">
                <a:solidFill>
                  <a:schemeClr val="accent1"/>
                </a:solidFill>
                <a:effectLst/>
              </a:rPr>
              <a:t>. 2010. The Linux Programming Interface: A Linux and UNIX System Programming Handbook (1st. ed.). No Starch Press, USA.</a:t>
            </a:r>
          </a:p>
          <a:p>
            <a:pPr marL="0" indent="0">
              <a:buNone/>
            </a:pPr>
            <a:endParaRPr lang="en-US"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221432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12700</TotalTime>
  <Words>4629</Words>
  <Application>Microsoft Office PowerPoint</Application>
  <PresentationFormat>Widescreen</PresentationFormat>
  <Paragraphs>464</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2347</cp:revision>
  <cp:lastPrinted>2021-02-16T02:42:06Z</cp:lastPrinted>
  <dcterms:created xsi:type="dcterms:W3CDTF">2020-08-01T06:16:01Z</dcterms:created>
  <dcterms:modified xsi:type="dcterms:W3CDTF">2021-02-16T02:46:48Z</dcterms:modified>
</cp:coreProperties>
</file>