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6F4A-9400-4B85-A248-9F13B0783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FC9F1-2838-4737-8F81-7C39FC06D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D2A20-83C1-48D8-998B-48645792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DF1F-527F-467C-A554-4679503AB93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31B7D-6AD2-40F1-ADD3-BC80588B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21EB4-0C93-4493-ABDB-B27BF619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FF82-F74A-4929-B364-38D7EE6C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7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BADF-E805-43AC-A564-3D20E1E55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B2F95-35D2-43EA-B713-F6DB1D1E7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C0CF7-C191-4AD7-B29A-E931C2AD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DF1F-527F-467C-A554-4679503AB93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C3B5B-4113-4D12-86DC-0BB147B9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7E040-D708-4E94-9BBE-24DEFA43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FF82-F74A-4929-B364-38D7EE6C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4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297A0-81E4-46BB-9226-3C16F70BE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CEAAF-26A2-4C80-BEB0-C170BBD33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BE4B9-197E-4ACE-90A3-5C9AD382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DF1F-527F-467C-A554-4679503AB93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7C067-7534-4494-ACFD-3D2B7BF43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F1A4F-782A-4403-A0CD-733A7815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FF82-F74A-4929-B364-38D7EE6C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2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EFB2-7BC4-4888-B247-9ECBD282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9504E-7A11-4C61-826D-BD9F7DC08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03E1D-439C-4136-BF2C-4F3CAC9E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DF1F-527F-467C-A554-4679503AB93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1E0B9-DD71-418C-A090-FD3E29EC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A6CAA-FE9E-46C7-8895-274823B6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FF82-F74A-4929-B364-38D7EE6C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0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C0A7-00AC-4B54-829D-58D227FC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F4626-5089-4454-ACE2-38672C0AA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0DC93-5E2E-4D4D-BBF1-103C13BD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DF1F-527F-467C-A554-4679503AB93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EDD94-69CA-4DED-A780-81CA9913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29D72-901B-444A-9A99-9E4376F0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FF82-F74A-4929-B364-38D7EE6C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3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EE83-7209-4125-905D-F297DB24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484D2-8097-4D2E-A455-A7FF19053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BBFC8-5713-4803-97F7-F22CEF0FB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E2121-28C1-44D7-8518-9C92B98E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DF1F-527F-467C-A554-4679503AB93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D39FD-5155-4EF7-9FB4-ECBF1A58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ED892-F563-4209-BADF-9087D691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FF82-F74A-4929-B364-38D7EE6C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3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97DB-FBC7-4A14-83D2-679AA865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9395D-A4C6-4355-A787-A0A1F827D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2E92D-8446-4BC6-91CF-8C15DC8B9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33E48-934A-4A00-92EB-3FC055256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C406F-74AF-4C9E-B71C-8CC6C4821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A8083-60B7-48B6-AEE8-EF3BAF5F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DF1F-527F-467C-A554-4679503AB93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9D443-BF0F-408D-B8AE-40EC56B8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02D99-92F8-4215-890E-A74BBDE1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FF82-F74A-4929-B364-38D7EE6C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2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B6B7-BDD6-47CE-AE53-DC2C7D53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EFB5F-E45A-4D35-88A1-68DF1B832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DF1F-527F-467C-A554-4679503AB93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D8B33-AF6D-4A02-AAF8-93FF6E7DE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7218B-B101-4D44-BEEC-F444AB70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FF82-F74A-4929-B364-38D7EE6C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4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74A2E-E6F7-4557-8007-CB00F216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DF1F-527F-467C-A554-4679503AB93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5313A-F660-4A23-94C5-0FA39AD3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8FF31-AD9E-4933-A8C6-455137E4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FF82-F74A-4929-B364-38D7EE6C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0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4C92-283B-4697-81AF-DFBCE5D4F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BBC9-F795-45D0-97D0-9C5723DC1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05600-DD6C-4738-B946-5F9DB7DFE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23BFD-53AA-42A4-AC26-2CDC17A1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DF1F-527F-467C-A554-4679503AB93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C8CCC-9FD4-4440-958F-0C98797B7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0D6AB-2C75-47E6-9BAC-CC00D82D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FF82-F74A-4929-B364-38D7EE6C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4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61FA-58B7-4ABC-B0DF-2EDE9C76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A3936A-8C5A-43CF-8459-AFDE6F125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E0516-EB4D-43B5-91A5-57A35E6A3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481AD-21E7-45F1-AC90-B937EAAB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DF1F-527F-467C-A554-4679503AB93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DF318-5793-45E4-9805-54687AD0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A9BB5-5A27-46EC-9075-C76A407A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FF82-F74A-4929-B364-38D7EE6C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5B3B7-98AF-4576-8AA8-582E3D350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D3FB5-D0B0-4994-B482-47106E655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54370-C279-445B-9B57-ABF2958E2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ADF1F-527F-467C-A554-4679503AB93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59AE5-CB26-4439-81E7-3110D38A3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22B0F-7884-45CA-AC4A-D1D447976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CFF82-F74A-4929-B364-38D7EE6C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7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48366CA-F78F-48C1-AD2A-88212F8263D0}"/>
              </a:ext>
            </a:extLst>
          </p:cNvPr>
          <p:cNvSpPr/>
          <p:nvPr/>
        </p:nvSpPr>
        <p:spPr>
          <a:xfrm>
            <a:off x="3793127" y="562476"/>
            <a:ext cx="4466139" cy="5147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967111-B135-4774-A762-1838D40B70FF}"/>
              </a:ext>
            </a:extLst>
          </p:cNvPr>
          <p:cNvSpPr/>
          <p:nvPr/>
        </p:nvSpPr>
        <p:spPr>
          <a:xfrm>
            <a:off x="3793126" y="562476"/>
            <a:ext cx="4466139" cy="585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1BF2B9-7EB6-4A59-B87D-438D7723C26C}"/>
              </a:ext>
            </a:extLst>
          </p:cNvPr>
          <p:cNvSpPr/>
          <p:nvPr/>
        </p:nvSpPr>
        <p:spPr>
          <a:xfrm>
            <a:off x="5008878" y="1551963"/>
            <a:ext cx="2949033" cy="2157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BFF285-E93C-4E4C-8D32-5141256AFA08}"/>
              </a:ext>
            </a:extLst>
          </p:cNvPr>
          <p:cNvSpPr/>
          <p:nvPr/>
        </p:nvSpPr>
        <p:spPr>
          <a:xfrm>
            <a:off x="3841279" y="1147857"/>
            <a:ext cx="866246" cy="4519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A373A5-4119-4C65-AD8A-830518431FC2}"/>
              </a:ext>
            </a:extLst>
          </p:cNvPr>
          <p:cNvSpPr/>
          <p:nvPr/>
        </p:nvSpPr>
        <p:spPr>
          <a:xfrm>
            <a:off x="486561" y="251670"/>
            <a:ext cx="2776500" cy="3875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F2683B-CD38-4125-9468-BD3E428421FE}"/>
              </a:ext>
            </a:extLst>
          </p:cNvPr>
          <p:cNvSpPr/>
          <p:nvPr/>
        </p:nvSpPr>
        <p:spPr>
          <a:xfrm>
            <a:off x="1233182" y="1551963"/>
            <a:ext cx="1308682" cy="109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2B68C8-9727-443E-B7E5-EA59404FEDD0}"/>
              </a:ext>
            </a:extLst>
          </p:cNvPr>
          <p:cNvSpPr/>
          <p:nvPr/>
        </p:nvSpPr>
        <p:spPr>
          <a:xfrm>
            <a:off x="1510018" y="1979801"/>
            <a:ext cx="721454" cy="117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1B1DD0-9797-417C-991D-FEA236769991}"/>
              </a:ext>
            </a:extLst>
          </p:cNvPr>
          <p:cNvSpPr/>
          <p:nvPr/>
        </p:nvSpPr>
        <p:spPr>
          <a:xfrm>
            <a:off x="1510018" y="1728132"/>
            <a:ext cx="721454" cy="117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272A94-BF63-4E7A-BEFC-D43EBF447DCF}"/>
              </a:ext>
            </a:extLst>
          </p:cNvPr>
          <p:cNvSpPr/>
          <p:nvPr/>
        </p:nvSpPr>
        <p:spPr>
          <a:xfrm>
            <a:off x="1510018" y="2223080"/>
            <a:ext cx="721454" cy="117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ED7934-EC60-4704-BAF6-C34491E12A55}"/>
              </a:ext>
            </a:extLst>
          </p:cNvPr>
          <p:cNvSpPr/>
          <p:nvPr/>
        </p:nvSpPr>
        <p:spPr>
          <a:xfrm>
            <a:off x="1711354" y="2424416"/>
            <a:ext cx="251670" cy="117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EFBBB5-41CC-4957-AAE7-A91CBB57DDD4}"/>
              </a:ext>
            </a:extLst>
          </p:cNvPr>
          <p:cNvSpPr/>
          <p:nvPr/>
        </p:nvSpPr>
        <p:spPr>
          <a:xfrm>
            <a:off x="3926048" y="1275127"/>
            <a:ext cx="671119" cy="12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267B02-1DE8-47A2-8941-FEEFBC180149}"/>
              </a:ext>
            </a:extLst>
          </p:cNvPr>
          <p:cNvSpPr/>
          <p:nvPr/>
        </p:nvSpPr>
        <p:spPr>
          <a:xfrm>
            <a:off x="3926048" y="1551963"/>
            <a:ext cx="671119" cy="12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AF59E6-DB3D-482A-B4F1-96493365595E}"/>
              </a:ext>
            </a:extLst>
          </p:cNvPr>
          <p:cNvSpPr/>
          <p:nvPr/>
        </p:nvSpPr>
        <p:spPr>
          <a:xfrm>
            <a:off x="3926048" y="1786855"/>
            <a:ext cx="671119" cy="369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Banger, Bret</dc:creator>
  <cp:lastModifiedBy>Banger, Bret</cp:lastModifiedBy>
  <cp:revision>1</cp:revision>
  <dcterms:created xsi:type="dcterms:W3CDTF">2022-04-04T15:51:15Z</dcterms:created>
  <dcterms:modified xsi:type="dcterms:W3CDTF">2022-04-04T18:56:43Z</dcterms:modified>
</cp:coreProperties>
</file>