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83" r:id="rId4"/>
    <p:sldId id="28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需求&amp;分析" id="{0B2A52DD-9A4A-4314-8620-0BD4DA39F711}">
          <p14:sldIdLst>
            <p14:sldId id="256"/>
            <p14:sldId id="285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乒乓專案管理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68138"/>
          </a:xfrm>
        </p:spPr>
        <p:txBody>
          <a:bodyPr>
            <a:normAutofit/>
          </a:bodyPr>
          <a:lstStyle/>
          <a:p>
            <a:r>
              <a:rPr lang="en-US" altLang="zh-TW" dirty="0"/>
              <a:t>0652050</a:t>
            </a:r>
            <a:r>
              <a:rPr lang="zh-TW" altLang="en-US" dirty="0"/>
              <a:t> 林立凱</a:t>
            </a:r>
          </a:p>
        </p:txBody>
      </p:sp>
    </p:spTree>
    <p:extLst>
      <p:ext uri="{BB962C8B-B14F-4D97-AF65-F5344CB8AC3E}">
        <p14:creationId xmlns:p14="http://schemas.microsoft.com/office/powerpoint/2010/main" val="391555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75121" y="749632"/>
            <a:ext cx="10515600" cy="5362410"/>
          </a:xfrm>
        </p:spPr>
        <p:txBody>
          <a:bodyPr>
            <a:normAutofit/>
          </a:bodyPr>
          <a:lstStyle/>
          <a:p>
            <a:r>
              <a:rPr lang="zh-TW" altLang="en-US" dirty="0"/>
              <a:t>目錄</a:t>
            </a:r>
            <a:br>
              <a:rPr lang="en-US" altLang="zh-TW" sz="3200" dirty="0"/>
            </a:br>
            <a:r>
              <a:rPr lang="en-US" altLang="zh-TW" sz="3200" dirty="0"/>
              <a:t>1.</a:t>
            </a:r>
            <a:r>
              <a:rPr lang="zh-TW" altLang="en-US" sz="3200" dirty="0"/>
              <a:t>基本遊戲分析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專案需求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3.</a:t>
            </a:r>
            <a:r>
              <a:rPr lang="zh-TW" altLang="en-US" dirty="0"/>
              <a:t>專案分析 </a:t>
            </a:r>
            <a:br>
              <a:rPr lang="en-US" altLang="zh-TW" dirty="0"/>
            </a:br>
            <a:br>
              <a:rPr lang="en-US" altLang="zh-TW" dirty="0"/>
            </a:b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850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25A8CD7-1779-4D35-973F-44CA67CA0046}"/>
                  </a:ext>
                </a:extLst>
              </p:cNvPr>
              <p:cNvSpPr txBox="1"/>
              <p:nvPr/>
            </p:nvSpPr>
            <p:spPr>
              <a:xfrm>
                <a:off x="245661" y="1462863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遊戲規則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發球為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往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移動，球若撞擊到邊界或平板則會反彈，若球移動到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平板的後方，則判別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得分，反之亦然。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物件大小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</a:t>
                </a:r>
                <a:r>
                  <a:rPr lang="en-US" altLang="zh-TW" dirty="0"/>
                  <a:t>5x5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平板</a:t>
                </a:r>
                <a:r>
                  <a:rPr lang="en-US" altLang="zh-TW" dirty="0"/>
                  <a:t>40x30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場地</a:t>
                </a:r>
                <a:r>
                  <a:rPr lang="en-US" altLang="zh-TW" dirty="0"/>
                  <a:t>200x500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變動係數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球的初始速度為每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移動</a:t>
                </a:r>
                <a:r>
                  <a:rPr lang="en-US" altLang="zh-TW" dirty="0"/>
                  <a:t>±7</a:t>
                </a:r>
                <a:r>
                  <a:rPr lang="zh-TW" altLang="en-US" dirty="0"/>
                  <a:t>單位，每過</a:t>
                </a:r>
                <a:r>
                  <a:rPr lang="en-US" altLang="zh-TW" dirty="0"/>
                  <a:t>200frames</a:t>
                </a:r>
                <a:r>
                  <a:rPr lang="zh-TW" altLang="en-US" dirty="0"/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/>
                  <a:t>，並無上限。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25A8CD7-1779-4D35-973F-44CA67CA0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61" y="1462863"/>
                <a:ext cx="3480769" cy="4524315"/>
              </a:xfrm>
              <a:prstGeom prst="rect">
                <a:avLst/>
              </a:prstGeom>
              <a:blipFill>
                <a:blip r:embed="rId2"/>
                <a:stretch>
                  <a:fillRect l="-1051" t="-809" r="-14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88354F7E-9605-4275-8273-E80FE1798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15" y="187409"/>
            <a:ext cx="1920406" cy="5075360"/>
          </a:xfrm>
          <a:prstGeom prst="rect">
            <a:avLst/>
          </a:prstGeom>
        </p:spPr>
      </p:pic>
      <p:sp>
        <p:nvSpPr>
          <p:cNvPr id="17" name="右大括弧 16">
            <a:extLst>
              <a:ext uri="{FF2B5EF4-FFF2-40B4-BE49-F238E27FC236}">
                <a16:creationId xmlns:a16="http://schemas.microsoft.com/office/drawing/2014/main" id="{30875936-E094-4732-A766-6441A45BE622}"/>
              </a:ext>
            </a:extLst>
          </p:cNvPr>
          <p:cNvSpPr/>
          <p:nvPr/>
        </p:nvSpPr>
        <p:spPr>
          <a:xfrm>
            <a:off x="9560655" y="555393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4769A9F-FE1C-4928-A5F7-0A9921C36862}"/>
              </a:ext>
            </a:extLst>
          </p:cNvPr>
          <p:cNvSpPr txBox="1"/>
          <p:nvPr/>
        </p:nvSpPr>
        <p:spPr>
          <a:xfrm>
            <a:off x="9786313" y="294024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BB08B93-57CD-4D31-91F6-0FA00CAECAD3}"/>
              </a:ext>
            </a:extLst>
          </p:cNvPr>
          <p:cNvSpPr txBox="1"/>
          <p:nvPr/>
        </p:nvSpPr>
        <p:spPr>
          <a:xfrm>
            <a:off x="7229544" y="573586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20" name="左大括弧 19">
            <a:extLst>
              <a:ext uri="{FF2B5EF4-FFF2-40B4-BE49-F238E27FC236}">
                <a16:creationId xmlns:a16="http://schemas.microsoft.com/office/drawing/2014/main" id="{5139328D-5A1B-472E-900B-105B628EFA1C}"/>
              </a:ext>
            </a:extLst>
          </p:cNvPr>
          <p:cNvSpPr/>
          <p:nvPr/>
        </p:nvSpPr>
        <p:spPr>
          <a:xfrm rot="16200000">
            <a:off x="8290706" y="4499831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6501B64-CA96-4BEE-AE7C-021B53FF5C11}"/>
              </a:ext>
            </a:extLst>
          </p:cNvPr>
          <p:cNvCxnSpPr/>
          <p:nvPr/>
        </p:nvCxnSpPr>
        <p:spPr>
          <a:xfrm flipH="1">
            <a:off x="6761306" y="1245205"/>
            <a:ext cx="1106905" cy="36094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0ECF836-24DB-4153-B3E5-BF252FD0EA65}"/>
              </a:ext>
            </a:extLst>
          </p:cNvPr>
          <p:cNvSpPr txBox="1"/>
          <p:nvPr/>
        </p:nvSpPr>
        <p:spPr>
          <a:xfrm>
            <a:off x="4981975" y="146286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DE4E4AE-9329-46E3-8115-87A5D9D16F38}"/>
              </a:ext>
            </a:extLst>
          </p:cNvPr>
          <p:cNvCxnSpPr>
            <a:cxnSpLocks/>
          </p:cNvCxnSpPr>
          <p:nvPr/>
        </p:nvCxnSpPr>
        <p:spPr>
          <a:xfrm flipH="1" flipV="1">
            <a:off x="6899449" y="4045578"/>
            <a:ext cx="1106553" cy="480239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B4F740-7968-4F88-9CB0-936ACF0F380F}"/>
              </a:ext>
            </a:extLst>
          </p:cNvPr>
          <p:cNvSpPr txBox="1"/>
          <p:nvPr/>
        </p:nvSpPr>
        <p:spPr>
          <a:xfrm>
            <a:off x="4981975" y="3860912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87A923D-E02B-4EF3-975D-D3AE93F5A62A}"/>
              </a:ext>
            </a:extLst>
          </p:cNvPr>
          <p:cNvSpPr txBox="1"/>
          <p:nvPr/>
        </p:nvSpPr>
        <p:spPr>
          <a:xfrm>
            <a:off x="9608355" y="3707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223E91D-DC40-4036-B8BD-1406B460DC82}"/>
              </a:ext>
            </a:extLst>
          </p:cNvPr>
          <p:cNvSpPr txBox="1"/>
          <p:nvPr/>
        </p:nvSpPr>
        <p:spPr>
          <a:xfrm>
            <a:off x="9636567" y="502345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762E7AA-3DA9-4E9B-8EB5-CC5197A539C9}"/>
              </a:ext>
            </a:extLst>
          </p:cNvPr>
          <p:cNvSpPr txBox="1"/>
          <p:nvPr/>
        </p:nvSpPr>
        <p:spPr>
          <a:xfrm>
            <a:off x="7325390" y="5427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2BB2631-A08C-4ED7-83EC-8D06E0486605}"/>
              </a:ext>
            </a:extLst>
          </p:cNvPr>
          <p:cNvSpPr txBox="1"/>
          <p:nvPr/>
        </p:nvSpPr>
        <p:spPr>
          <a:xfrm>
            <a:off x="9203738" y="544562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455F649-F110-4D86-A8B7-E27A100AECCD}"/>
              </a:ext>
            </a:extLst>
          </p:cNvPr>
          <p:cNvSpPr/>
          <p:nvPr/>
        </p:nvSpPr>
        <p:spPr>
          <a:xfrm>
            <a:off x="402167" y="409753"/>
            <a:ext cx="3466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基本遊戲分析</a:t>
            </a:r>
          </a:p>
        </p:txBody>
      </p:sp>
    </p:spTree>
    <p:extLst>
      <p:ext uri="{BB962C8B-B14F-4D97-AF65-F5344CB8AC3E}">
        <p14:creationId xmlns:p14="http://schemas.microsoft.com/office/powerpoint/2010/main" val="420823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75121" y="749632"/>
            <a:ext cx="10515600" cy="536241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需求</a:t>
            </a:r>
            <a:br>
              <a:rPr lang="en-US" altLang="zh-TW" sz="3200" dirty="0"/>
            </a:br>
            <a:r>
              <a:rPr lang="en-US" altLang="zh-TW" sz="3200" dirty="0"/>
              <a:t>1.</a:t>
            </a:r>
            <a:r>
              <a:rPr lang="zh-TW" altLang="en-US" sz="3200" dirty="0"/>
              <a:t>平板能夠正確擊球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能利用角度將球打去角落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3.</a:t>
            </a:r>
            <a:r>
              <a:rPr lang="zh-TW" altLang="en-US" dirty="0"/>
              <a:t>速度到達</a:t>
            </a:r>
            <a:r>
              <a:rPr lang="en-US" altLang="zh-TW" dirty="0"/>
              <a:t>30</a:t>
            </a:r>
            <a:r>
              <a:rPr lang="zh-TW" altLang="en-US" dirty="0"/>
              <a:t>以前不出錯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4.</a:t>
            </a:r>
            <a:r>
              <a:rPr lang="zh-TW" altLang="en-US" dirty="0"/>
              <a:t>擊球後回去中心點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252873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185</Words>
  <Application>Microsoft Office PowerPoint</Application>
  <PresentationFormat>寬螢幕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Cambria Math</vt:lpstr>
      <vt:lpstr>Gill Sans MT</vt:lpstr>
      <vt:lpstr>Gallery</vt:lpstr>
      <vt:lpstr>乒乓專案管理</vt:lpstr>
      <vt:lpstr>目錄 1.基本遊戲分析  2.專案需求  3.專案分析   </vt:lpstr>
      <vt:lpstr>PowerPoint 簡報</vt:lpstr>
      <vt:lpstr>需求 1.平板能夠正確擊球  2.能利用角度將球打去角落  3.速度到達30以前不出錯  4.擊球後回去中心點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</dc:title>
  <dc:creator>loe_lin</dc:creator>
  <cp:lastModifiedBy>Administrator</cp:lastModifiedBy>
  <cp:revision>51</cp:revision>
  <dcterms:created xsi:type="dcterms:W3CDTF">2019-10-15T13:29:10Z</dcterms:created>
  <dcterms:modified xsi:type="dcterms:W3CDTF">2020-11-24T16:36:19Z</dcterms:modified>
</cp:coreProperties>
</file>