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3" r:id="rId4"/>
    <p:sldId id="282" r:id="rId5"/>
    <p:sldId id="288" r:id="rId6"/>
    <p:sldId id="286" r:id="rId7"/>
    <p:sldId id="269" r:id="rId8"/>
    <p:sldId id="280" r:id="rId9"/>
    <p:sldId id="293" r:id="rId10"/>
    <p:sldId id="295" r:id="rId11"/>
    <p:sldId id="289" r:id="rId12"/>
    <p:sldId id="290" r:id="rId13"/>
    <p:sldId id="291" r:id="rId14"/>
    <p:sldId id="29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85"/>
            <p14:sldId id="283"/>
            <p14:sldId id="282"/>
            <p14:sldId id="288"/>
            <p14:sldId id="286"/>
            <p14:sldId id="269"/>
            <p14:sldId id="280"/>
            <p14:sldId id="293"/>
            <p14:sldId id="295"/>
            <p14:sldId id="289"/>
            <p14:sldId id="290"/>
            <p14:sldId id="291"/>
            <p14:sldId id="292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收集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log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檔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執行預測</a:t>
          </a:r>
          <a:r>
            <a: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7AECAF09-8964-4C30-AF24-30598ED19797}" type="pres">
      <dgm:prSet presAssocID="{29EEBFE2-BEA6-4F35-8D1E-FF7000BD40D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43C55-68DD-44FE-9279-FF89673BF4AA}" type="pres">
      <dgm:prSet presAssocID="{C1995ACD-DEEA-4649-9190-0A2396D6DBA3}" presName="root1" presStyleCnt="0"/>
      <dgm:spPr/>
    </dgm:pt>
    <dgm:pt modelId="{D46D0F7F-3F84-4269-B82A-7EE4B889CC4A}" type="pres">
      <dgm:prSet presAssocID="{C1995ACD-DEEA-4649-9190-0A2396D6DBA3}" presName="LevelOneTextNode" presStyleLbl="node0" presStyleIdx="0" presStyleCnt="1" custLinFactX="-4273" custLinFactNeighborX="-100000" custLinFactNeighborY="2272">
        <dgm:presLayoutVars>
          <dgm:chPref val="3"/>
        </dgm:presLayoutVars>
      </dgm:prSet>
      <dgm:spPr/>
    </dgm:pt>
    <dgm:pt modelId="{4B4088D1-4459-4830-8F51-573B2AC0EEE1}" type="pres">
      <dgm:prSet presAssocID="{C1995ACD-DEEA-4649-9190-0A2396D6DBA3}" presName="level2hierChild" presStyleCnt="0"/>
      <dgm:spPr/>
    </dgm:pt>
    <dgm:pt modelId="{35C21D19-D186-4A9B-BA9D-C2F373452111}" type="pres">
      <dgm:prSet presAssocID="{69FD09DB-7D78-47CE-93D1-107E376A870E}" presName="conn2-1" presStyleLbl="parChTrans1D2" presStyleIdx="0" presStyleCnt="4"/>
      <dgm:spPr/>
    </dgm:pt>
    <dgm:pt modelId="{E5885ADC-49E7-42E9-ACAD-F093225CEC5F}" type="pres">
      <dgm:prSet presAssocID="{69FD09DB-7D78-47CE-93D1-107E376A870E}" presName="connTx" presStyleLbl="parChTrans1D2" presStyleIdx="0" presStyleCnt="4"/>
      <dgm:spPr/>
    </dgm:pt>
    <dgm:pt modelId="{19CCF8E9-DA02-4E42-9A20-AFCB5C26A5E5}" type="pres">
      <dgm:prSet presAssocID="{E7358108-83A8-42F1-84AF-1043344A61B4}" presName="root2" presStyleCnt="0"/>
      <dgm:spPr/>
    </dgm:pt>
    <dgm:pt modelId="{19547352-92F4-40AF-8ADE-B9D73CCF880B}" type="pres">
      <dgm:prSet presAssocID="{E7358108-83A8-42F1-84AF-1043344A61B4}" presName="LevelTwoTextNode" presStyleLbl="node2" presStyleIdx="0" presStyleCnt="4">
        <dgm:presLayoutVars>
          <dgm:chPref val="3"/>
        </dgm:presLayoutVars>
      </dgm:prSet>
      <dgm:spPr/>
    </dgm:pt>
    <dgm:pt modelId="{E17BF575-75ED-4A0F-B09C-92345FB51D95}" type="pres">
      <dgm:prSet presAssocID="{E7358108-83A8-42F1-84AF-1043344A61B4}" presName="level3hierChild" presStyleCnt="0"/>
      <dgm:spPr/>
    </dgm:pt>
    <dgm:pt modelId="{ECB317F6-767F-474D-B201-1C6B3E8FF2AE}" type="pres">
      <dgm:prSet presAssocID="{7F7DDA6E-F3A1-4195-9D49-DD6A7A673A53}" presName="conn2-1" presStyleLbl="parChTrans1D3" presStyleIdx="0" presStyleCnt="7"/>
      <dgm:spPr/>
    </dgm:pt>
    <dgm:pt modelId="{B2CF2000-5A1F-4FB1-A1C1-15CDFF868C3B}" type="pres">
      <dgm:prSet presAssocID="{7F7DDA6E-F3A1-4195-9D49-DD6A7A673A53}" presName="connTx" presStyleLbl="parChTrans1D3" presStyleIdx="0" presStyleCnt="7"/>
      <dgm:spPr/>
    </dgm:pt>
    <dgm:pt modelId="{893D0913-8A3A-4271-A82F-AECAF8DB6799}" type="pres">
      <dgm:prSet presAssocID="{9D5DD00D-D723-41C3-A564-BE447082CEE3}" presName="root2" presStyleCnt="0"/>
      <dgm:spPr/>
    </dgm:pt>
    <dgm:pt modelId="{696FC3EF-608D-490F-A898-C5C09399A7C3}" type="pres">
      <dgm:prSet presAssocID="{9D5DD00D-D723-41C3-A564-BE447082CEE3}" presName="LevelTwoTextNode" presStyleLbl="node3" presStyleIdx="0" presStyleCnt="7">
        <dgm:presLayoutVars>
          <dgm:chPref val="3"/>
        </dgm:presLayoutVars>
      </dgm:prSet>
      <dgm:spPr/>
    </dgm:pt>
    <dgm:pt modelId="{82B022D5-9607-4034-9B5B-C903BB967158}" type="pres">
      <dgm:prSet presAssocID="{9D5DD00D-D723-41C3-A564-BE447082CEE3}" presName="level3hierChild" presStyleCnt="0"/>
      <dgm:spPr/>
    </dgm:pt>
    <dgm:pt modelId="{72443E17-737A-4A0F-9028-157655B6B28C}" type="pres">
      <dgm:prSet presAssocID="{81BF323F-0728-4CEC-A5C6-E78EFAB532FA}" presName="conn2-1" presStyleLbl="parChTrans1D3" presStyleIdx="1" presStyleCnt="7"/>
      <dgm:spPr/>
    </dgm:pt>
    <dgm:pt modelId="{FFAC8E4F-F3BB-48C1-A2F7-DE543359153A}" type="pres">
      <dgm:prSet presAssocID="{81BF323F-0728-4CEC-A5C6-E78EFAB532FA}" presName="connTx" presStyleLbl="parChTrans1D3" presStyleIdx="1" presStyleCnt="7"/>
      <dgm:spPr/>
    </dgm:pt>
    <dgm:pt modelId="{B83D6C56-D977-4AC1-97C0-6134305C1548}" type="pres">
      <dgm:prSet presAssocID="{68B252EE-9C0A-4188-A43E-0D986D13139E}" presName="root2" presStyleCnt="0"/>
      <dgm:spPr/>
    </dgm:pt>
    <dgm:pt modelId="{937970FF-E9BD-4787-BC59-45E2FF1438CF}" type="pres">
      <dgm:prSet presAssocID="{68B252EE-9C0A-4188-A43E-0D986D13139E}" presName="LevelTwoTextNode" presStyleLbl="node3" presStyleIdx="1" presStyleCnt="7">
        <dgm:presLayoutVars>
          <dgm:chPref val="3"/>
        </dgm:presLayoutVars>
      </dgm:prSet>
      <dgm:spPr/>
    </dgm:pt>
    <dgm:pt modelId="{CBDB24F9-7445-4B80-AF7F-1784FCDAC320}" type="pres">
      <dgm:prSet presAssocID="{68B252EE-9C0A-4188-A43E-0D986D13139E}" presName="level3hierChild" presStyleCnt="0"/>
      <dgm:spPr/>
    </dgm:pt>
    <dgm:pt modelId="{7FE47A55-B0F8-401B-884A-8FC1EDBB8FE8}" type="pres">
      <dgm:prSet presAssocID="{B3FBE738-30A6-4B4A-9DB3-9AB2CC3B1641}" presName="conn2-1" presStyleLbl="parChTrans1D2" presStyleIdx="1" presStyleCnt="4"/>
      <dgm:spPr/>
    </dgm:pt>
    <dgm:pt modelId="{AD094B0E-CB85-40CD-AE48-53DE1F49BDF0}" type="pres">
      <dgm:prSet presAssocID="{B3FBE738-30A6-4B4A-9DB3-9AB2CC3B1641}" presName="connTx" presStyleLbl="parChTrans1D2" presStyleIdx="1" presStyleCnt="4"/>
      <dgm:spPr/>
    </dgm:pt>
    <dgm:pt modelId="{6DAC6A12-DBA6-44BE-A2FA-C92A000C8352}" type="pres">
      <dgm:prSet presAssocID="{BB9FF21B-E75B-43A4-B03F-6C82A45E4511}" presName="root2" presStyleCnt="0"/>
      <dgm:spPr/>
    </dgm:pt>
    <dgm:pt modelId="{E21BEF9F-57AA-4117-9EAF-C5F60BE883C1}" type="pres">
      <dgm:prSet presAssocID="{BB9FF21B-E75B-43A4-B03F-6C82A45E4511}" presName="LevelTwoTextNode" presStyleLbl="node2" presStyleIdx="1" presStyleCnt="4">
        <dgm:presLayoutVars>
          <dgm:chPref val="3"/>
        </dgm:presLayoutVars>
      </dgm:prSet>
      <dgm:spPr/>
    </dgm:pt>
    <dgm:pt modelId="{D04879F4-11B4-47C4-B3BA-338F244FE542}" type="pres">
      <dgm:prSet presAssocID="{BB9FF21B-E75B-43A4-B03F-6C82A45E4511}" presName="level3hierChild" presStyleCnt="0"/>
      <dgm:spPr/>
    </dgm:pt>
    <dgm:pt modelId="{768D997B-D7EF-4EA1-8FAE-81F6DD9DB50D}" type="pres">
      <dgm:prSet presAssocID="{6D45DEA0-D4D5-4F5A-B34F-FF0007B4D557}" presName="conn2-1" presStyleLbl="parChTrans1D3" presStyleIdx="2" presStyleCnt="7"/>
      <dgm:spPr/>
    </dgm:pt>
    <dgm:pt modelId="{39446F2B-E9E0-4F31-B2D3-C3BCF63CB214}" type="pres">
      <dgm:prSet presAssocID="{6D45DEA0-D4D5-4F5A-B34F-FF0007B4D557}" presName="connTx" presStyleLbl="parChTrans1D3" presStyleIdx="2" presStyleCnt="7"/>
      <dgm:spPr/>
    </dgm:pt>
    <dgm:pt modelId="{D8F416BF-4EC5-4B1D-935A-2FC4222A1AA0}" type="pres">
      <dgm:prSet presAssocID="{E75562FB-B070-41B3-8EF8-CB551DCB0DC5}" presName="root2" presStyleCnt="0"/>
      <dgm:spPr/>
    </dgm:pt>
    <dgm:pt modelId="{E358B164-D84B-4D4D-A830-67F181F18AA3}" type="pres">
      <dgm:prSet presAssocID="{E75562FB-B070-41B3-8EF8-CB551DCB0DC5}" presName="LevelTwoTextNode" presStyleLbl="node3" presStyleIdx="2" presStyleCnt="7">
        <dgm:presLayoutVars>
          <dgm:chPref val="3"/>
        </dgm:presLayoutVars>
      </dgm:prSet>
      <dgm:spPr/>
    </dgm:pt>
    <dgm:pt modelId="{946E603E-FD3A-495D-85DE-B3F4690F6F2A}" type="pres">
      <dgm:prSet presAssocID="{E75562FB-B070-41B3-8EF8-CB551DCB0DC5}" presName="level3hierChild" presStyleCnt="0"/>
      <dgm:spPr/>
    </dgm:pt>
    <dgm:pt modelId="{3D73AEE2-55AC-4ED0-A65F-74D12AF344E3}" type="pres">
      <dgm:prSet presAssocID="{BA5BADE7-FE02-4E58-AED6-CA6877DD8C92}" presName="conn2-1" presStyleLbl="parChTrans1D2" presStyleIdx="2" presStyleCnt="4"/>
      <dgm:spPr/>
    </dgm:pt>
    <dgm:pt modelId="{C13FD30C-E5C1-42EB-8CC9-9B964FE8BF17}" type="pres">
      <dgm:prSet presAssocID="{BA5BADE7-FE02-4E58-AED6-CA6877DD8C92}" presName="connTx" presStyleLbl="parChTrans1D2" presStyleIdx="2" presStyleCnt="4"/>
      <dgm:spPr/>
    </dgm:pt>
    <dgm:pt modelId="{AC425C18-EAE9-4F28-B9DC-FEB4F44F7D00}" type="pres">
      <dgm:prSet presAssocID="{86D061FF-D2B9-4444-977F-ADD2F8B26F58}" presName="root2" presStyleCnt="0"/>
      <dgm:spPr/>
    </dgm:pt>
    <dgm:pt modelId="{DB604B24-38C4-4B54-B768-DF254947CF0D}" type="pres">
      <dgm:prSet presAssocID="{86D061FF-D2B9-4444-977F-ADD2F8B26F58}" presName="LevelTwoTextNode" presStyleLbl="node2" presStyleIdx="2" presStyleCnt="4">
        <dgm:presLayoutVars>
          <dgm:chPref val="3"/>
        </dgm:presLayoutVars>
      </dgm:prSet>
      <dgm:spPr/>
    </dgm:pt>
    <dgm:pt modelId="{F0E165E4-931F-450A-9F40-0ACC2EE7750E}" type="pres">
      <dgm:prSet presAssocID="{86D061FF-D2B9-4444-977F-ADD2F8B26F58}" presName="level3hierChild" presStyleCnt="0"/>
      <dgm:spPr/>
    </dgm:pt>
    <dgm:pt modelId="{43FF558C-57B6-4F3C-9860-C3FD89870C27}" type="pres">
      <dgm:prSet presAssocID="{0CDD43BF-559F-46B2-A99A-AC0F2E14E16C}" presName="conn2-1" presStyleLbl="parChTrans1D3" presStyleIdx="3" presStyleCnt="7"/>
      <dgm:spPr/>
    </dgm:pt>
    <dgm:pt modelId="{25C62C7D-52E2-4E53-870B-377EC29F84F7}" type="pres">
      <dgm:prSet presAssocID="{0CDD43BF-559F-46B2-A99A-AC0F2E14E16C}" presName="connTx" presStyleLbl="parChTrans1D3" presStyleIdx="3" presStyleCnt="7"/>
      <dgm:spPr/>
    </dgm:pt>
    <dgm:pt modelId="{F7360E7C-DE3C-4FBA-9BAC-E2CE40AA050F}" type="pres">
      <dgm:prSet presAssocID="{0CF1DFD8-24BF-4C6B-BD01-BEBB8834C8DE}" presName="root2" presStyleCnt="0"/>
      <dgm:spPr/>
    </dgm:pt>
    <dgm:pt modelId="{00C1519C-8642-4D28-84D0-0383576544F6}" type="pres">
      <dgm:prSet presAssocID="{0CF1DFD8-24BF-4C6B-BD01-BEBB8834C8DE}" presName="LevelTwoTextNode" presStyleLbl="node3" presStyleIdx="3" presStyleCnt="7">
        <dgm:presLayoutVars>
          <dgm:chPref val="3"/>
        </dgm:presLayoutVars>
      </dgm:prSet>
      <dgm:spPr/>
    </dgm:pt>
    <dgm:pt modelId="{3251CF69-AAC1-4CC8-8F21-C82DD9DE6A23}" type="pres">
      <dgm:prSet presAssocID="{0CF1DFD8-24BF-4C6B-BD01-BEBB8834C8DE}" presName="level3hierChild" presStyleCnt="0"/>
      <dgm:spPr/>
    </dgm:pt>
    <dgm:pt modelId="{4485B913-5577-4177-A994-8A54950E941F}" type="pres">
      <dgm:prSet presAssocID="{56898A94-E574-4C74-BB23-528EED54EB78}" presName="conn2-1" presStyleLbl="parChTrans1D3" presStyleIdx="4" presStyleCnt="7"/>
      <dgm:spPr/>
    </dgm:pt>
    <dgm:pt modelId="{BEDFF85A-3758-446F-A57D-0F1E395C4064}" type="pres">
      <dgm:prSet presAssocID="{56898A94-E574-4C74-BB23-528EED54EB78}" presName="connTx" presStyleLbl="parChTrans1D3" presStyleIdx="4" presStyleCnt="7"/>
      <dgm:spPr/>
    </dgm:pt>
    <dgm:pt modelId="{1745F885-AE91-4E4F-AC13-2A697252C77C}" type="pres">
      <dgm:prSet presAssocID="{45589563-E41B-44DB-8AFC-34EE8901D150}" presName="root2" presStyleCnt="0"/>
      <dgm:spPr/>
    </dgm:pt>
    <dgm:pt modelId="{C2BDB720-DAC9-4368-ABB0-E4C0D12CB123}" type="pres">
      <dgm:prSet presAssocID="{45589563-E41B-44DB-8AFC-34EE8901D150}" presName="LevelTwoTextNode" presStyleLbl="node3" presStyleIdx="4" presStyleCnt="7">
        <dgm:presLayoutVars>
          <dgm:chPref val="3"/>
        </dgm:presLayoutVars>
      </dgm:prSet>
      <dgm:spPr/>
    </dgm:pt>
    <dgm:pt modelId="{78F983FD-037D-40CF-BEE5-90748E36B685}" type="pres">
      <dgm:prSet presAssocID="{45589563-E41B-44DB-8AFC-34EE8901D150}" presName="level3hierChild" presStyleCnt="0"/>
      <dgm:spPr/>
    </dgm:pt>
    <dgm:pt modelId="{2D5DD00D-85DB-4FC0-A56A-DD3A9DF1507B}" type="pres">
      <dgm:prSet presAssocID="{2888C3D8-9495-4F27-A1DB-649C0F6F0C8E}" presName="conn2-1" presStyleLbl="parChTrans1D3" presStyleIdx="5" presStyleCnt="7"/>
      <dgm:spPr/>
    </dgm:pt>
    <dgm:pt modelId="{3E96D06F-054D-4520-BBCA-F964DD3DBD36}" type="pres">
      <dgm:prSet presAssocID="{2888C3D8-9495-4F27-A1DB-649C0F6F0C8E}" presName="connTx" presStyleLbl="parChTrans1D3" presStyleIdx="5" presStyleCnt="7"/>
      <dgm:spPr/>
    </dgm:pt>
    <dgm:pt modelId="{0FC84FDA-FE0F-4E1E-AA63-A3669CC1AFF8}" type="pres">
      <dgm:prSet presAssocID="{A20FE1FD-A95C-4766-9690-80DC349AC70F}" presName="root2" presStyleCnt="0"/>
      <dgm:spPr/>
    </dgm:pt>
    <dgm:pt modelId="{AD0058F5-639A-4E54-906E-A7DF9F22B784}" type="pres">
      <dgm:prSet presAssocID="{A20FE1FD-A95C-4766-9690-80DC349AC70F}" presName="LevelTwoTextNode" presStyleLbl="node3" presStyleIdx="5" presStyleCnt="7">
        <dgm:presLayoutVars>
          <dgm:chPref val="3"/>
        </dgm:presLayoutVars>
      </dgm:prSet>
      <dgm:spPr/>
    </dgm:pt>
    <dgm:pt modelId="{D3583FD0-39D4-43A4-9003-064870491560}" type="pres">
      <dgm:prSet presAssocID="{A20FE1FD-A95C-4766-9690-80DC349AC70F}" presName="level3hierChild" presStyleCnt="0"/>
      <dgm:spPr/>
    </dgm:pt>
    <dgm:pt modelId="{D55E2EDC-C660-46EA-A4A3-D431C9ABCFEB}" type="pres">
      <dgm:prSet presAssocID="{10800D79-C7F5-402B-9C15-F3A760B05058}" presName="conn2-1" presStyleLbl="parChTrans1D2" presStyleIdx="3" presStyleCnt="4"/>
      <dgm:spPr/>
    </dgm:pt>
    <dgm:pt modelId="{5DC29880-7C58-4335-AA6D-FAFAC48F88E5}" type="pres">
      <dgm:prSet presAssocID="{10800D79-C7F5-402B-9C15-F3A760B05058}" presName="connTx" presStyleLbl="parChTrans1D2" presStyleIdx="3" presStyleCnt="4"/>
      <dgm:spPr/>
    </dgm:pt>
    <dgm:pt modelId="{92BAAA81-D45F-415D-9978-87BE49079F0B}" type="pres">
      <dgm:prSet presAssocID="{AD32A085-D46D-4887-85FE-3881670D4ABC}" presName="root2" presStyleCnt="0"/>
      <dgm:spPr/>
    </dgm:pt>
    <dgm:pt modelId="{040EF64F-3BFA-455B-8A35-F5BEEABF7D5E}" type="pres">
      <dgm:prSet presAssocID="{AD32A085-D46D-4887-85FE-3881670D4ABC}" presName="LevelTwoTextNode" presStyleLbl="node2" presStyleIdx="3" presStyleCnt="4">
        <dgm:presLayoutVars>
          <dgm:chPref val="3"/>
        </dgm:presLayoutVars>
      </dgm:prSet>
      <dgm:spPr/>
    </dgm:pt>
    <dgm:pt modelId="{8C22F135-D16A-4503-A4B3-5658B9053E64}" type="pres">
      <dgm:prSet presAssocID="{AD32A085-D46D-4887-85FE-3881670D4ABC}" presName="level3hierChild" presStyleCnt="0"/>
      <dgm:spPr/>
    </dgm:pt>
    <dgm:pt modelId="{EE733FAF-A9B0-4E08-A53B-239DC55E0DF8}" type="pres">
      <dgm:prSet presAssocID="{3F984D36-88C5-4802-A36C-73B6E41E1411}" presName="conn2-1" presStyleLbl="parChTrans1D3" presStyleIdx="6" presStyleCnt="7"/>
      <dgm:spPr/>
    </dgm:pt>
    <dgm:pt modelId="{B8F59531-E4B6-4CE4-9E33-9075D387127E}" type="pres">
      <dgm:prSet presAssocID="{3F984D36-88C5-4802-A36C-73B6E41E1411}" presName="connTx" presStyleLbl="parChTrans1D3" presStyleIdx="6" presStyleCnt="7"/>
      <dgm:spPr/>
    </dgm:pt>
    <dgm:pt modelId="{71BF75C0-C787-49E4-A052-F73D11B4D259}" type="pres">
      <dgm:prSet presAssocID="{39BE0418-99C9-4A4C-9BB7-65D49A05BB31}" presName="root2" presStyleCnt="0"/>
      <dgm:spPr/>
    </dgm:pt>
    <dgm:pt modelId="{3E3F2721-193C-424B-B15E-78EA756DA418}" type="pres">
      <dgm:prSet presAssocID="{39BE0418-99C9-4A4C-9BB7-65D49A05BB31}" presName="LevelTwoTextNode" presStyleLbl="node3" presStyleIdx="6" presStyleCnt="7">
        <dgm:presLayoutVars>
          <dgm:chPref val="3"/>
        </dgm:presLayoutVars>
      </dgm:prSet>
      <dgm:spPr/>
    </dgm:pt>
    <dgm:pt modelId="{3636CBD7-1710-434C-BD0B-63B367A0DEB4}" type="pres">
      <dgm:prSet presAssocID="{39BE0418-99C9-4A4C-9BB7-65D49A05BB31}" presName="level3hierChild" presStyleCnt="0"/>
      <dgm:spPr/>
    </dgm:pt>
  </dgm:ptLst>
  <dgm:cxnLst>
    <dgm:cxn modelId="{2F24B90B-FD08-4B62-A637-333D7DF4BEBC}" type="presOf" srcId="{10800D79-C7F5-402B-9C15-F3A760B05058}" destId="{D55E2EDC-C660-46EA-A4A3-D431C9ABCFEB}" srcOrd="0" destOrd="0" presId="urn:microsoft.com/office/officeart/2008/layout/HorizontalMultiLevelHierarchy"/>
    <dgm:cxn modelId="{A091CB0C-305C-4DF1-B938-F914D688AC4B}" type="presOf" srcId="{69FD09DB-7D78-47CE-93D1-107E376A870E}" destId="{35C21D19-D186-4A9B-BA9D-C2F373452111}" srcOrd="0" destOrd="0" presId="urn:microsoft.com/office/officeart/2008/layout/HorizontalMultiLevelHierarchy"/>
    <dgm:cxn modelId="{1F25930E-D17B-413E-9DFB-0B4000D30289}" type="presOf" srcId="{29EEBFE2-BEA6-4F35-8D1E-FF7000BD40D5}" destId="{7AECAF09-8964-4C30-AF24-30598ED19797}" srcOrd="0" destOrd="0" presId="urn:microsoft.com/office/officeart/2008/layout/HorizontalMultiLevelHierarchy"/>
    <dgm:cxn modelId="{562CE516-930C-411D-9A27-BDF439892CBA}" type="presOf" srcId="{56898A94-E574-4C74-BB23-528EED54EB78}" destId="{BEDFF85A-3758-446F-A57D-0F1E395C4064}" srcOrd="1" destOrd="0" presId="urn:microsoft.com/office/officeart/2008/layout/HorizontalMultiLevelHierarchy"/>
    <dgm:cxn modelId="{A5EAA11B-0D88-4760-A2B5-34A538FCC925}" type="presOf" srcId="{2888C3D8-9495-4F27-A1DB-649C0F6F0C8E}" destId="{3E96D06F-054D-4520-BBCA-F964DD3DBD36}" srcOrd="1" destOrd="0" presId="urn:microsoft.com/office/officeart/2008/layout/HorizontalMultiLevelHierarchy"/>
    <dgm:cxn modelId="{91D1991C-6FA1-4BE3-84BD-8FA44BFEEFBF}" type="presOf" srcId="{69FD09DB-7D78-47CE-93D1-107E376A870E}" destId="{E5885ADC-49E7-42E9-ACAD-F093225CEC5F}" srcOrd="1" destOrd="0" presId="urn:microsoft.com/office/officeart/2008/layout/HorizontalMultiLevelHierarchy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073E2D29-25D2-409F-B206-BE318EA55614}" type="presOf" srcId="{BA5BADE7-FE02-4E58-AED6-CA6877DD8C92}" destId="{3D73AEE2-55AC-4ED0-A65F-74D12AF344E3}" srcOrd="0" destOrd="0" presId="urn:microsoft.com/office/officeart/2008/layout/HorizontalMultiLevelHierarchy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FFC0E234-B442-4C06-86E4-503B4F11D85A}" type="presOf" srcId="{A20FE1FD-A95C-4766-9690-80DC349AC70F}" destId="{AD0058F5-639A-4E54-906E-A7DF9F22B784}" srcOrd="0" destOrd="0" presId="urn:microsoft.com/office/officeart/2008/layout/HorizontalMultiLevelHierarchy"/>
    <dgm:cxn modelId="{8585F034-87B5-4354-A241-97380A009B59}" srcId="{E7358108-83A8-42F1-84AF-1043344A61B4}" destId="{68B252EE-9C0A-4188-A43E-0D986D13139E}" srcOrd="1" destOrd="0" parTransId="{81BF323F-0728-4CEC-A5C6-E78EFAB532FA}" sibTransId="{AD05A098-FF6B-4ED5-BD35-CFD2DCD6F823}"/>
    <dgm:cxn modelId="{2073AF39-7D5E-47FB-9E7B-47A6842F461E}" type="presOf" srcId="{AD32A085-D46D-4887-85FE-3881670D4ABC}" destId="{040EF64F-3BFA-455B-8A35-F5BEEABF7D5E}" srcOrd="0" destOrd="0" presId="urn:microsoft.com/office/officeart/2008/layout/HorizontalMultiLevelHierarchy"/>
    <dgm:cxn modelId="{C5D4D13F-AA54-484E-AF9E-0CBA2FACBD23}" type="presOf" srcId="{56898A94-E574-4C74-BB23-528EED54EB78}" destId="{4485B913-5577-4177-A994-8A54950E941F}" srcOrd="0" destOrd="0" presId="urn:microsoft.com/office/officeart/2008/layout/HorizontalMultiLevelHierarchy"/>
    <dgm:cxn modelId="{AFFE335B-3A3F-4D00-9C19-A237CEC393C0}" type="presOf" srcId="{3F984D36-88C5-4802-A36C-73B6E41E1411}" destId="{EE733FAF-A9B0-4E08-A53B-239DC55E0DF8}" srcOrd="0" destOrd="0" presId="urn:microsoft.com/office/officeart/2008/layout/HorizontalMultiLevelHierarchy"/>
    <dgm:cxn modelId="{F9D40E5D-EC8A-41D9-9198-4E74D55BCD01}" type="presOf" srcId="{0CF1DFD8-24BF-4C6B-BD01-BEBB8834C8DE}" destId="{00C1519C-8642-4D28-84D0-0383576544F6}" srcOrd="0" destOrd="0" presId="urn:microsoft.com/office/officeart/2008/layout/HorizontalMultiLevelHierarchy"/>
    <dgm:cxn modelId="{F2BB1163-D071-4622-977C-C81FB0D41715}" type="presOf" srcId="{45589563-E41B-44DB-8AFC-34EE8901D150}" destId="{C2BDB720-DAC9-4368-ABB0-E4C0D12CB123}" srcOrd="0" destOrd="0" presId="urn:microsoft.com/office/officeart/2008/layout/HorizontalMultiLevelHierarchy"/>
    <dgm:cxn modelId="{96C02966-3E49-4432-A4CE-E0498282BCD2}" type="presOf" srcId="{B3FBE738-30A6-4B4A-9DB3-9AB2CC3B1641}" destId="{AD094B0E-CB85-40CD-AE48-53DE1F49BDF0}" srcOrd="1" destOrd="0" presId="urn:microsoft.com/office/officeart/2008/layout/HorizontalMultiLevelHierarchy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CE191D4C-CC90-4993-B036-03192A05F17D}" type="presOf" srcId="{39BE0418-99C9-4A4C-9BB7-65D49A05BB31}" destId="{3E3F2721-193C-424B-B15E-78EA756DA418}" srcOrd="0" destOrd="0" presId="urn:microsoft.com/office/officeart/2008/layout/HorizontalMultiLevelHierarchy"/>
    <dgm:cxn modelId="{D0E69C50-E614-4FDB-B45F-F56B8A1D9EC0}" type="presOf" srcId="{0CDD43BF-559F-46B2-A99A-AC0F2E14E16C}" destId="{43FF558C-57B6-4F3C-9860-C3FD89870C27}" srcOrd="0" destOrd="0" presId="urn:microsoft.com/office/officeart/2008/layout/HorizontalMultiLevelHierarchy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BA02D853-0C90-4641-8ADB-EB49998BCE16}" type="presOf" srcId="{10800D79-C7F5-402B-9C15-F3A760B05058}" destId="{5DC29880-7C58-4335-AA6D-FAFAC48F88E5}" srcOrd="1" destOrd="0" presId="urn:microsoft.com/office/officeart/2008/layout/HorizontalMultiLevelHierarchy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0C470159-474E-44E6-8A46-14E97AFADF3D}" type="presOf" srcId="{7F7DDA6E-F3A1-4195-9D49-DD6A7A673A53}" destId="{ECB317F6-767F-474D-B201-1C6B3E8FF2AE}" srcOrd="0" destOrd="0" presId="urn:microsoft.com/office/officeart/2008/layout/HorizontalMultiLevelHierarchy"/>
    <dgm:cxn modelId="{712DA67A-4E65-42BC-858E-BB2C65A3DEEB}" type="presOf" srcId="{68B252EE-9C0A-4188-A43E-0D986D13139E}" destId="{937970FF-E9BD-4787-BC59-45E2FF1438CF}" srcOrd="0" destOrd="0" presId="urn:microsoft.com/office/officeart/2008/layout/HorizontalMultiLevelHierarchy"/>
    <dgm:cxn modelId="{0A001B7D-02A3-44E0-884E-6CD766446281}" srcId="{E7358108-83A8-42F1-84AF-1043344A61B4}" destId="{9D5DD00D-D723-41C3-A564-BE447082CEE3}" srcOrd="0" destOrd="0" parTransId="{7F7DDA6E-F3A1-4195-9D49-DD6A7A673A53}" sibTransId="{CC461DF6-266C-458F-8E69-C9749734EA70}"/>
    <dgm:cxn modelId="{6E46CA80-805E-4F3A-91E6-9F61D485EC18}" type="presOf" srcId="{81BF323F-0728-4CEC-A5C6-E78EFAB532FA}" destId="{72443E17-737A-4A0F-9028-157655B6B28C}" srcOrd="0" destOrd="0" presId="urn:microsoft.com/office/officeart/2008/layout/HorizontalMultiLevelHierarchy"/>
    <dgm:cxn modelId="{054DE88C-910C-4250-858C-3DF6E8DE098E}" type="presOf" srcId="{E75562FB-B070-41B3-8EF8-CB551DCB0DC5}" destId="{E358B164-D84B-4D4D-A830-67F181F18AA3}" srcOrd="0" destOrd="0" presId="urn:microsoft.com/office/officeart/2008/layout/HorizontalMultiLevelHierarchy"/>
    <dgm:cxn modelId="{10324D96-B30E-4D8D-92A8-FD95D3664A2A}" type="presOf" srcId="{BA5BADE7-FE02-4E58-AED6-CA6877DD8C92}" destId="{C13FD30C-E5C1-42EB-8CC9-9B964FE8BF17}" srcOrd="1" destOrd="0" presId="urn:microsoft.com/office/officeart/2008/layout/HorizontalMultiLevelHierarchy"/>
    <dgm:cxn modelId="{8461B596-A309-42C3-B646-1EBEFB98AB1C}" type="presOf" srcId="{0CDD43BF-559F-46B2-A99A-AC0F2E14E16C}" destId="{25C62C7D-52E2-4E53-870B-377EC29F84F7}" srcOrd="1" destOrd="0" presId="urn:microsoft.com/office/officeart/2008/layout/HorizontalMultiLevelHierarchy"/>
    <dgm:cxn modelId="{C03DFE96-C185-4804-B4A2-C5B6779EC342}" type="presOf" srcId="{81BF323F-0728-4CEC-A5C6-E78EFAB532FA}" destId="{FFAC8E4F-F3BB-48C1-A2F7-DE543359153A}" srcOrd="1" destOrd="0" presId="urn:microsoft.com/office/officeart/2008/layout/HorizontalMultiLevelHierarchy"/>
    <dgm:cxn modelId="{076AD29A-7FEC-4388-8353-A4CBF00E6363}" srcId="{BB9FF21B-E75B-43A4-B03F-6C82A45E4511}" destId="{E75562FB-B070-41B3-8EF8-CB551DCB0DC5}" srcOrd="0" destOrd="0" parTransId="{6D45DEA0-D4D5-4F5A-B34F-FF0007B4D557}" sibTransId="{C45E83A9-31EF-4525-9EDB-CCA5F08C6693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D0C15DA1-169D-4506-8AB7-C9D0554CC77A}" type="presOf" srcId="{9D5DD00D-D723-41C3-A564-BE447082CEE3}" destId="{696FC3EF-608D-490F-A898-C5C09399A7C3}" srcOrd="0" destOrd="0" presId="urn:microsoft.com/office/officeart/2008/layout/HorizontalMultiLevelHierarchy"/>
    <dgm:cxn modelId="{FBB939AD-F284-465F-884A-918144575996}" type="presOf" srcId="{E7358108-83A8-42F1-84AF-1043344A61B4}" destId="{19547352-92F4-40AF-8ADE-B9D73CCF880B}" srcOrd="0" destOrd="0" presId="urn:microsoft.com/office/officeart/2008/layout/HorizontalMultiLevelHierarchy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0773DAB1-FBDE-427B-BD95-775540137260}" type="presOf" srcId="{B3FBE738-30A6-4B4A-9DB3-9AB2CC3B1641}" destId="{7FE47A55-B0F8-401B-884A-8FC1EDBB8FE8}" srcOrd="0" destOrd="0" presId="urn:microsoft.com/office/officeart/2008/layout/HorizontalMultiLevelHierarchy"/>
    <dgm:cxn modelId="{48D5BDB2-4F56-4073-9E00-22E681432BC4}" type="presOf" srcId="{6D45DEA0-D4D5-4F5A-B34F-FF0007B4D557}" destId="{39446F2B-E9E0-4F31-B2D3-C3BCF63CB214}" srcOrd="1" destOrd="0" presId="urn:microsoft.com/office/officeart/2008/layout/HorizontalMultiLevelHierarchy"/>
    <dgm:cxn modelId="{F8728DB7-6016-434F-B82D-1905163821C6}" type="presOf" srcId="{7F7DDA6E-F3A1-4195-9D49-DD6A7A673A53}" destId="{B2CF2000-5A1F-4FB1-A1C1-15CDFF868C3B}" srcOrd="1" destOrd="0" presId="urn:microsoft.com/office/officeart/2008/layout/HorizontalMultiLevelHierarchy"/>
    <dgm:cxn modelId="{17073BC6-35F7-4C6E-95D9-521D2F5E42EE}" type="presOf" srcId="{2888C3D8-9495-4F27-A1DB-649C0F6F0C8E}" destId="{2D5DD00D-85DB-4FC0-A56A-DD3A9DF1507B}" srcOrd="0" destOrd="0" presId="urn:microsoft.com/office/officeart/2008/layout/HorizontalMultiLevelHierarchy"/>
    <dgm:cxn modelId="{80379DC6-3FB4-4CF3-B1A6-6B6554594EB2}" type="presOf" srcId="{C1995ACD-DEEA-4649-9190-0A2396D6DBA3}" destId="{D46D0F7F-3F84-4269-B82A-7EE4B889CC4A}" srcOrd="0" destOrd="0" presId="urn:microsoft.com/office/officeart/2008/layout/HorizontalMultiLevelHierarchy"/>
    <dgm:cxn modelId="{0D94FDD4-9182-446D-AC0B-055E0EACDFAB}" type="presOf" srcId="{6D45DEA0-D4D5-4F5A-B34F-FF0007B4D557}" destId="{768D997B-D7EF-4EA1-8FAE-81F6DD9DB50D}" srcOrd="0" destOrd="0" presId="urn:microsoft.com/office/officeart/2008/layout/HorizontalMultiLevelHierarchy"/>
    <dgm:cxn modelId="{F1EC2BD9-99DC-46F7-AFD5-EF8C3E9D5024}" type="presOf" srcId="{BB9FF21B-E75B-43A4-B03F-6C82A45E4511}" destId="{E21BEF9F-57AA-4117-9EAF-C5F60BE883C1}" srcOrd="0" destOrd="0" presId="urn:microsoft.com/office/officeart/2008/layout/HorizontalMultiLevelHierarchy"/>
    <dgm:cxn modelId="{204F5CDF-8C8D-4AF6-A99A-A52F1D58BEDA}" type="presOf" srcId="{86D061FF-D2B9-4444-977F-ADD2F8B26F58}" destId="{DB604B24-38C4-4B54-B768-DF254947CF0D}" srcOrd="0" destOrd="0" presId="urn:microsoft.com/office/officeart/2008/layout/HorizontalMultiLevelHierarchy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D06E1DF9-D054-460C-8154-35818BE53F47}" type="presOf" srcId="{3F984D36-88C5-4802-A36C-73B6E41E1411}" destId="{B8F59531-E4B6-4CE4-9E33-9075D387127E}" srcOrd="1" destOrd="0" presId="urn:microsoft.com/office/officeart/2008/layout/HorizontalMultiLevelHierarchy"/>
    <dgm:cxn modelId="{EF96D039-1599-433F-AF43-B470EEC2FFB2}" type="presParOf" srcId="{7AECAF09-8964-4C30-AF24-30598ED19797}" destId="{09343C55-68DD-44FE-9279-FF89673BF4AA}" srcOrd="0" destOrd="0" presId="urn:microsoft.com/office/officeart/2008/layout/HorizontalMultiLevelHierarchy"/>
    <dgm:cxn modelId="{7EB42438-2332-4BAB-9A04-06889E5E56FC}" type="presParOf" srcId="{09343C55-68DD-44FE-9279-FF89673BF4AA}" destId="{D46D0F7F-3F84-4269-B82A-7EE4B889CC4A}" srcOrd="0" destOrd="0" presId="urn:microsoft.com/office/officeart/2008/layout/HorizontalMultiLevelHierarchy"/>
    <dgm:cxn modelId="{5B9E24B5-F660-4EBE-85D9-616E93EF9093}" type="presParOf" srcId="{09343C55-68DD-44FE-9279-FF89673BF4AA}" destId="{4B4088D1-4459-4830-8F51-573B2AC0EEE1}" srcOrd="1" destOrd="0" presId="urn:microsoft.com/office/officeart/2008/layout/HorizontalMultiLevelHierarchy"/>
    <dgm:cxn modelId="{F3F523AB-D5B5-4331-87B9-C8823AFF714A}" type="presParOf" srcId="{4B4088D1-4459-4830-8F51-573B2AC0EEE1}" destId="{35C21D19-D186-4A9B-BA9D-C2F373452111}" srcOrd="0" destOrd="0" presId="urn:microsoft.com/office/officeart/2008/layout/HorizontalMultiLevelHierarchy"/>
    <dgm:cxn modelId="{0CC321D1-4CE5-4FBF-AFBD-5D750DE690E5}" type="presParOf" srcId="{35C21D19-D186-4A9B-BA9D-C2F373452111}" destId="{E5885ADC-49E7-42E9-ACAD-F093225CEC5F}" srcOrd="0" destOrd="0" presId="urn:microsoft.com/office/officeart/2008/layout/HorizontalMultiLevelHierarchy"/>
    <dgm:cxn modelId="{95DF3EC6-68DD-4E6D-9459-00F848FF5D16}" type="presParOf" srcId="{4B4088D1-4459-4830-8F51-573B2AC0EEE1}" destId="{19CCF8E9-DA02-4E42-9A20-AFCB5C26A5E5}" srcOrd="1" destOrd="0" presId="urn:microsoft.com/office/officeart/2008/layout/HorizontalMultiLevelHierarchy"/>
    <dgm:cxn modelId="{C9147026-E795-423A-B982-33C0DB15DC8D}" type="presParOf" srcId="{19CCF8E9-DA02-4E42-9A20-AFCB5C26A5E5}" destId="{19547352-92F4-40AF-8ADE-B9D73CCF880B}" srcOrd="0" destOrd="0" presId="urn:microsoft.com/office/officeart/2008/layout/HorizontalMultiLevelHierarchy"/>
    <dgm:cxn modelId="{467BAE06-8B1A-48DC-BF83-F2BE19D849BA}" type="presParOf" srcId="{19CCF8E9-DA02-4E42-9A20-AFCB5C26A5E5}" destId="{E17BF575-75ED-4A0F-B09C-92345FB51D95}" srcOrd="1" destOrd="0" presId="urn:microsoft.com/office/officeart/2008/layout/HorizontalMultiLevelHierarchy"/>
    <dgm:cxn modelId="{6E08AEC4-FFC0-43DF-B37A-60F122658907}" type="presParOf" srcId="{E17BF575-75ED-4A0F-B09C-92345FB51D95}" destId="{ECB317F6-767F-474D-B201-1C6B3E8FF2AE}" srcOrd="0" destOrd="0" presId="urn:microsoft.com/office/officeart/2008/layout/HorizontalMultiLevelHierarchy"/>
    <dgm:cxn modelId="{C134A663-2570-4F39-9C59-022BFE5F0974}" type="presParOf" srcId="{ECB317F6-767F-474D-B201-1C6B3E8FF2AE}" destId="{B2CF2000-5A1F-4FB1-A1C1-15CDFF868C3B}" srcOrd="0" destOrd="0" presId="urn:microsoft.com/office/officeart/2008/layout/HorizontalMultiLevelHierarchy"/>
    <dgm:cxn modelId="{1052B3FC-2411-445F-82D1-9159A8377A66}" type="presParOf" srcId="{E17BF575-75ED-4A0F-B09C-92345FB51D95}" destId="{893D0913-8A3A-4271-A82F-AECAF8DB6799}" srcOrd="1" destOrd="0" presId="urn:microsoft.com/office/officeart/2008/layout/HorizontalMultiLevelHierarchy"/>
    <dgm:cxn modelId="{0AAEF4D8-CEA5-4BA4-93BB-24B2210D78CC}" type="presParOf" srcId="{893D0913-8A3A-4271-A82F-AECAF8DB6799}" destId="{696FC3EF-608D-490F-A898-C5C09399A7C3}" srcOrd="0" destOrd="0" presId="urn:microsoft.com/office/officeart/2008/layout/HorizontalMultiLevelHierarchy"/>
    <dgm:cxn modelId="{5E9BD704-F928-4796-A2F4-0AD49CBF52F9}" type="presParOf" srcId="{893D0913-8A3A-4271-A82F-AECAF8DB6799}" destId="{82B022D5-9607-4034-9B5B-C903BB967158}" srcOrd="1" destOrd="0" presId="urn:microsoft.com/office/officeart/2008/layout/HorizontalMultiLevelHierarchy"/>
    <dgm:cxn modelId="{E348BD07-250E-4B44-8CE5-771DFE0137B2}" type="presParOf" srcId="{E17BF575-75ED-4A0F-B09C-92345FB51D95}" destId="{72443E17-737A-4A0F-9028-157655B6B28C}" srcOrd="2" destOrd="0" presId="urn:microsoft.com/office/officeart/2008/layout/HorizontalMultiLevelHierarchy"/>
    <dgm:cxn modelId="{9BFE8274-D2B3-477B-AE08-D05EB8B56D91}" type="presParOf" srcId="{72443E17-737A-4A0F-9028-157655B6B28C}" destId="{FFAC8E4F-F3BB-48C1-A2F7-DE543359153A}" srcOrd="0" destOrd="0" presId="urn:microsoft.com/office/officeart/2008/layout/HorizontalMultiLevelHierarchy"/>
    <dgm:cxn modelId="{D65BA30A-B955-4E22-9475-FD6F5E02E69E}" type="presParOf" srcId="{E17BF575-75ED-4A0F-B09C-92345FB51D95}" destId="{B83D6C56-D977-4AC1-97C0-6134305C1548}" srcOrd="3" destOrd="0" presId="urn:microsoft.com/office/officeart/2008/layout/HorizontalMultiLevelHierarchy"/>
    <dgm:cxn modelId="{5C64CDD0-200B-496B-A3CC-D70C6362D467}" type="presParOf" srcId="{B83D6C56-D977-4AC1-97C0-6134305C1548}" destId="{937970FF-E9BD-4787-BC59-45E2FF1438CF}" srcOrd="0" destOrd="0" presId="urn:microsoft.com/office/officeart/2008/layout/HorizontalMultiLevelHierarchy"/>
    <dgm:cxn modelId="{715AF3C3-6A93-40A2-8CA2-FD36AF80C021}" type="presParOf" srcId="{B83D6C56-D977-4AC1-97C0-6134305C1548}" destId="{CBDB24F9-7445-4B80-AF7F-1784FCDAC320}" srcOrd="1" destOrd="0" presId="urn:microsoft.com/office/officeart/2008/layout/HorizontalMultiLevelHierarchy"/>
    <dgm:cxn modelId="{DC946156-EFEF-406A-822A-3A9682612D1D}" type="presParOf" srcId="{4B4088D1-4459-4830-8F51-573B2AC0EEE1}" destId="{7FE47A55-B0F8-401B-884A-8FC1EDBB8FE8}" srcOrd="2" destOrd="0" presId="urn:microsoft.com/office/officeart/2008/layout/HorizontalMultiLevelHierarchy"/>
    <dgm:cxn modelId="{BBBDD973-D9A7-42B1-B342-FF1E2EF2B3E9}" type="presParOf" srcId="{7FE47A55-B0F8-401B-884A-8FC1EDBB8FE8}" destId="{AD094B0E-CB85-40CD-AE48-53DE1F49BDF0}" srcOrd="0" destOrd="0" presId="urn:microsoft.com/office/officeart/2008/layout/HorizontalMultiLevelHierarchy"/>
    <dgm:cxn modelId="{11E503DA-CD60-45A2-894A-E0F150907670}" type="presParOf" srcId="{4B4088D1-4459-4830-8F51-573B2AC0EEE1}" destId="{6DAC6A12-DBA6-44BE-A2FA-C92A000C8352}" srcOrd="3" destOrd="0" presId="urn:microsoft.com/office/officeart/2008/layout/HorizontalMultiLevelHierarchy"/>
    <dgm:cxn modelId="{B21A3B09-B969-4E38-899D-8C5F2B4716D4}" type="presParOf" srcId="{6DAC6A12-DBA6-44BE-A2FA-C92A000C8352}" destId="{E21BEF9F-57AA-4117-9EAF-C5F60BE883C1}" srcOrd="0" destOrd="0" presId="urn:microsoft.com/office/officeart/2008/layout/HorizontalMultiLevelHierarchy"/>
    <dgm:cxn modelId="{D8477524-B8E8-4CB2-B300-B597F7854E65}" type="presParOf" srcId="{6DAC6A12-DBA6-44BE-A2FA-C92A000C8352}" destId="{D04879F4-11B4-47C4-B3BA-338F244FE542}" srcOrd="1" destOrd="0" presId="urn:microsoft.com/office/officeart/2008/layout/HorizontalMultiLevelHierarchy"/>
    <dgm:cxn modelId="{EB6FC31A-7F56-44F9-BB6F-74550CA0B1BF}" type="presParOf" srcId="{D04879F4-11B4-47C4-B3BA-338F244FE542}" destId="{768D997B-D7EF-4EA1-8FAE-81F6DD9DB50D}" srcOrd="0" destOrd="0" presId="urn:microsoft.com/office/officeart/2008/layout/HorizontalMultiLevelHierarchy"/>
    <dgm:cxn modelId="{8BDAADD7-D656-4927-A090-DE201324A83A}" type="presParOf" srcId="{768D997B-D7EF-4EA1-8FAE-81F6DD9DB50D}" destId="{39446F2B-E9E0-4F31-B2D3-C3BCF63CB214}" srcOrd="0" destOrd="0" presId="urn:microsoft.com/office/officeart/2008/layout/HorizontalMultiLevelHierarchy"/>
    <dgm:cxn modelId="{C57CEC42-E485-4623-9AA4-A13527C7BF94}" type="presParOf" srcId="{D04879F4-11B4-47C4-B3BA-338F244FE542}" destId="{D8F416BF-4EC5-4B1D-935A-2FC4222A1AA0}" srcOrd="1" destOrd="0" presId="urn:microsoft.com/office/officeart/2008/layout/HorizontalMultiLevelHierarchy"/>
    <dgm:cxn modelId="{19AB27DB-0FA7-4C9C-B623-CC5F6CB781FA}" type="presParOf" srcId="{D8F416BF-4EC5-4B1D-935A-2FC4222A1AA0}" destId="{E358B164-D84B-4D4D-A830-67F181F18AA3}" srcOrd="0" destOrd="0" presId="urn:microsoft.com/office/officeart/2008/layout/HorizontalMultiLevelHierarchy"/>
    <dgm:cxn modelId="{3A0D3A03-E4E8-4A0B-97FE-E6F65368FB7F}" type="presParOf" srcId="{D8F416BF-4EC5-4B1D-935A-2FC4222A1AA0}" destId="{946E603E-FD3A-495D-85DE-B3F4690F6F2A}" srcOrd="1" destOrd="0" presId="urn:microsoft.com/office/officeart/2008/layout/HorizontalMultiLevelHierarchy"/>
    <dgm:cxn modelId="{06CA0DB1-8277-4A2E-BB33-467156C0E8F0}" type="presParOf" srcId="{4B4088D1-4459-4830-8F51-573B2AC0EEE1}" destId="{3D73AEE2-55AC-4ED0-A65F-74D12AF344E3}" srcOrd="4" destOrd="0" presId="urn:microsoft.com/office/officeart/2008/layout/HorizontalMultiLevelHierarchy"/>
    <dgm:cxn modelId="{4749C17E-28F7-4ED6-B252-9A7E080B5CFE}" type="presParOf" srcId="{3D73AEE2-55AC-4ED0-A65F-74D12AF344E3}" destId="{C13FD30C-E5C1-42EB-8CC9-9B964FE8BF17}" srcOrd="0" destOrd="0" presId="urn:microsoft.com/office/officeart/2008/layout/HorizontalMultiLevelHierarchy"/>
    <dgm:cxn modelId="{EBB57EF3-29DF-4EA6-B625-BBBF00A8572C}" type="presParOf" srcId="{4B4088D1-4459-4830-8F51-573B2AC0EEE1}" destId="{AC425C18-EAE9-4F28-B9DC-FEB4F44F7D00}" srcOrd="5" destOrd="0" presId="urn:microsoft.com/office/officeart/2008/layout/HorizontalMultiLevelHierarchy"/>
    <dgm:cxn modelId="{AA5C7305-D88B-44E2-837A-46AB2C6A9FAC}" type="presParOf" srcId="{AC425C18-EAE9-4F28-B9DC-FEB4F44F7D00}" destId="{DB604B24-38C4-4B54-B768-DF254947CF0D}" srcOrd="0" destOrd="0" presId="urn:microsoft.com/office/officeart/2008/layout/HorizontalMultiLevelHierarchy"/>
    <dgm:cxn modelId="{4A12FB9D-8CC8-452F-AD0A-DEAA692B969D}" type="presParOf" srcId="{AC425C18-EAE9-4F28-B9DC-FEB4F44F7D00}" destId="{F0E165E4-931F-450A-9F40-0ACC2EE7750E}" srcOrd="1" destOrd="0" presId="urn:microsoft.com/office/officeart/2008/layout/HorizontalMultiLevelHierarchy"/>
    <dgm:cxn modelId="{B21321D9-4D9D-49B9-9B89-12FE5411CFFA}" type="presParOf" srcId="{F0E165E4-931F-450A-9F40-0ACC2EE7750E}" destId="{43FF558C-57B6-4F3C-9860-C3FD89870C27}" srcOrd="0" destOrd="0" presId="urn:microsoft.com/office/officeart/2008/layout/HorizontalMultiLevelHierarchy"/>
    <dgm:cxn modelId="{55A174FC-4CAA-432F-8819-4237D6A6A7D8}" type="presParOf" srcId="{43FF558C-57B6-4F3C-9860-C3FD89870C27}" destId="{25C62C7D-52E2-4E53-870B-377EC29F84F7}" srcOrd="0" destOrd="0" presId="urn:microsoft.com/office/officeart/2008/layout/HorizontalMultiLevelHierarchy"/>
    <dgm:cxn modelId="{AF903BD3-DC3F-4503-A6BC-EBE3F1FA351F}" type="presParOf" srcId="{F0E165E4-931F-450A-9F40-0ACC2EE7750E}" destId="{F7360E7C-DE3C-4FBA-9BAC-E2CE40AA050F}" srcOrd="1" destOrd="0" presId="urn:microsoft.com/office/officeart/2008/layout/HorizontalMultiLevelHierarchy"/>
    <dgm:cxn modelId="{41A0DC1E-93EE-46F8-8039-DD7AC9234920}" type="presParOf" srcId="{F7360E7C-DE3C-4FBA-9BAC-E2CE40AA050F}" destId="{00C1519C-8642-4D28-84D0-0383576544F6}" srcOrd="0" destOrd="0" presId="urn:microsoft.com/office/officeart/2008/layout/HorizontalMultiLevelHierarchy"/>
    <dgm:cxn modelId="{823524C6-34E1-4B28-8532-171080D629D1}" type="presParOf" srcId="{F7360E7C-DE3C-4FBA-9BAC-E2CE40AA050F}" destId="{3251CF69-AAC1-4CC8-8F21-C82DD9DE6A23}" srcOrd="1" destOrd="0" presId="urn:microsoft.com/office/officeart/2008/layout/HorizontalMultiLevelHierarchy"/>
    <dgm:cxn modelId="{F769AA0F-9C9E-4629-8878-A7FE79102FB0}" type="presParOf" srcId="{F0E165E4-931F-450A-9F40-0ACC2EE7750E}" destId="{4485B913-5577-4177-A994-8A54950E941F}" srcOrd="2" destOrd="0" presId="urn:microsoft.com/office/officeart/2008/layout/HorizontalMultiLevelHierarchy"/>
    <dgm:cxn modelId="{1235D569-30F9-49E0-9D7A-E044C48FCEF8}" type="presParOf" srcId="{4485B913-5577-4177-A994-8A54950E941F}" destId="{BEDFF85A-3758-446F-A57D-0F1E395C4064}" srcOrd="0" destOrd="0" presId="urn:microsoft.com/office/officeart/2008/layout/HorizontalMultiLevelHierarchy"/>
    <dgm:cxn modelId="{EBB2B73A-C871-4AD1-B9AC-0B4B3951C1E5}" type="presParOf" srcId="{F0E165E4-931F-450A-9F40-0ACC2EE7750E}" destId="{1745F885-AE91-4E4F-AC13-2A697252C77C}" srcOrd="3" destOrd="0" presId="urn:microsoft.com/office/officeart/2008/layout/HorizontalMultiLevelHierarchy"/>
    <dgm:cxn modelId="{DDBC6EAA-4CC0-4694-9B06-42E847602DB6}" type="presParOf" srcId="{1745F885-AE91-4E4F-AC13-2A697252C77C}" destId="{C2BDB720-DAC9-4368-ABB0-E4C0D12CB123}" srcOrd="0" destOrd="0" presId="urn:microsoft.com/office/officeart/2008/layout/HorizontalMultiLevelHierarchy"/>
    <dgm:cxn modelId="{FEFD2AD7-7F7A-422C-BFA3-86340EBB839D}" type="presParOf" srcId="{1745F885-AE91-4E4F-AC13-2A697252C77C}" destId="{78F983FD-037D-40CF-BEE5-90748E36B685}" srcOrd="1" destOrd="0" presId="urn:microsoft.com/office/officeart/2008/layout/HorizontalMultiLevelHierarchy"/>
    <dgm:cxn modelId="{037A6BF8-0316-4DC8-AE14-3570D79D0228}" type="presParOf" srcId="{F0E165E4-931F-450A-9F40-0ACC2EE7750E}" destId="{2D5DD00D-85DB-4FC0-A56A-DD3A9DF1507B}" srcOrd="4" destOrd="0" presId="urn:microsoft.com/office/officeart/2008/layout/HorizontalMultiLevelHierarchy"/>
    <dgm:cxn modelId="{DBF627E6-2753-456D-B75E-D628E710CAB8}" type="presParOf" srcId="{2D5DD00D-85DB-4FC0-A56A-DD3A9DF1507B}" destId="{3E96D06F-054D-4520-BBCA-F964DD3DBD36}" srcOrd="0" destOrd="0" presId="urn:microsoft.com/office/officeart/2008/layout/HorizontalMultiLevelHierarchy"/>
    <dgm:cxn modelId="{88F472E1-79BF-4CF6-8637-A87295778244}" type="presParOf" srcId="{F0E165E4-931F-450A-9F40-0ACC2EE7750E}" destId="{0FC84FDA-FE0F-4E1E-AA63-A3669CC1AFF8}" srcOrd="5" destOrd="0" presId="urn:microsoft.com/office/officeart/2008/layout/HorizontalMultiLevelHierarchy"/>
    <dgm:cxn modelId="{B079F1A3-8A1C-4446-A148-79EC0834E756}" type="presParOf" srcId="{0FC84FDA-FE0F-4E1E-AA63-A3669CC1AFF8}" destId="{AD0058F5-639A-4E54-906E-A7DF9F22B784}" srcOrd="0" destOrd="0" presId="urn:microsoft.com/office/officeart/2008/layout/HorizontalMultiLevelHierarchy"/>
    <dgm:cxn modelId="{CAFD44A9-323C-4955-852D-3149CD7193D7}" type="presParOf" srcId="{0FC84FDA-FE0F-4E1E-AA63-A3669CC1AFF8}" destId="{D3583FD0-39D4-43A4-9003-064870491560}" srcOrd="1" destOrd="0" presId="urn:microsoft.com/office/officeart/2008/layout/HorizontalMultiLevelHierarchy"/>
    <dgm:cxn modelId="{9FB3C214-0D71-4202-969C-04F174F14030}" type="presParOf" srcId="{4B4088D1-4459-4830-8F51-573B2AC0EEE1}" destId="{D55E2EDC-C660-46EA-A4A3-D431C9ABCFEB}" srcOrd="6" destOrd="0" presId="urn:microsoft.com/office/officeart/2008/layout/HorizontalMultiLevelHierarchy"/>
    <dgm:cxn modelId="{73A5FB1C-D6EF-4053-8DCC-EB6742276C2B}" type="presParOf" srcId="{D55E2EDC-C660-46EA-A4A3-D431C9ABCFEB}" destId="{5DC29880-7C58-4335-AA6D-FAFAC48F88E5}" srcOrd="0" destOrd="0" presId="urn:microsoft.com/office/officeart/2008/layout/HorizontalMultiLevelHierarchy"/>
    <dgm:cxn modelId="{70328D1F-EC16-4E2D-BA8E-374109FB5DD0}" type="presParOf" srcId="{4B4088D1-4459-4830-8F51-573B2AC0EEE1}" destId="{92BAAA81-D45F-415D-9978-87BE49079F0B}" srcOrd="7" destOrd="0" presId="urn:microsoft.com/office/officeart/2008/layout/HorizontalMultiLevelHierarchy"/>
    <dgm:cxn modelId="{B8FD7B89-A7D1-4FBB-B42A-37CA81755421}" type="presParOf" srcId="{92BAAA81-D45F-415D-9978-87BE49079F0B}" destId="{040EF64F-3BFA-455B-8A35-F5BEEABF7D5E}" srcOrd="0" destOrd="0" presId="urn:microsoft.com/office/officeart/2008/layout/HorizontalMultiLevelHierarchy"/>
    <dgm:cxn modelId="{B6BBA473-74E9-4F9C-8144-F52FF3EFAF4A}" type="presParOf" srcId="{92BAAA81-D45F-415D-9978-87BE49079F0B}" destId="{8C22F135-D16A-4503-A4B3-5658B9053E64}" srcOrd="1" destOrd="0" presId="urn:microsoft.com/office/officeart/2008/layout/HorizontalMultiLevelHierarchy"/>
    <dgm:cxn modelId="{CBA55BB6-9ED9-45D4-8F13-134D7312C5F4}" type="presParOf" srcId="{8C22F135-D16A-4503-A4B3-5658B9053E64}" destId="{EE733FAF-A9B0-4E08-A53B-239DC55E0DF8}" srcOrd="0" destOrd="0" presId="urn:microsoft.com/office/officeart/2008/layout/HorizontalMultiLevelHierarchy"/>
    <dgm:cxn modelId="{DAC85636-9E3B-435B-A614-BEA7CDD05C56}" type="presParOf" srcId="{EE733FAF-A9B0-4E08-A53B-239DC55E0DF8}" destId="{B8F59531-E4B6-4CE4-9E33-9075D387127E}" srcOrd="0" destOrd="0" presId="urn:microsoft.com/office/officeart/2008/layout/HorizontalMultiLevelHierarchy"/>
    <dgm:cxn modelId="{02E5DDEB-41F4-471C-BB8C-AD51319A33CE}" type="presParOf" srcId="{8C22F135-D16A-4503-A4B3-5658B9053E64}" destId="{71BF75C0-C787-49E4-A052-F73D11B4D259}" srcOrd="1" destOrd="0" presId="urn:microsoft.com/office/officeart/2008/layout/HorizontalMultiLevelHierarchy"/>
    <dgm:cxn modelId="{872C7476-377B-4AE6-A3D2-D50DA3C86364}" type="presParOf" srcId="{71BF75C0-C787-49E4-A052-F73D11B4D259}" destId="{3E3F2721-193C-424B-B15E-78EA756DA418}" srcOrd="0" destOrd="0" presId="urn:microsoft.com/office/officeart/2008/layout/HorizontalMultiLevelHierarchy"/>
    <dgm:cxn modelId="{63BE96EB-DE1E-4079-B834-A6070023419E}" type="presParOf" srcId="{71BF75C0-C787-49E4-A052-F73D11B4D259}" destId="{3636CBD7-1710-434C-BD0B-63B367A0DE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3FAF-A9B0-4E08-A53B-239DC55E0DF8}">
      <dsp:nvSpPr>
        <dsp:cNvPr id="0" name=""/>
        <dsp:cNvSpPr/>
      </dsp:nvSpPr>
      <dsp:spPr>
        <a:xfrm>
          <a:off x="4382717" y="5053991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5089257"/>
        <a:ext cx="20907" cy="20907"/>
      </dsp:txXfrm>
    </dsp:sp>
    <dsp:sp modelId="{D55E2EDC-C660-46EA-A4A3-D431C9ABCFEB}">
      <dsp:nvSpPr>
        <dsp:cNvPr id="0" name=""/>
        <dsp:cNvSpPr/>
      </dsp:nvSpPr>
      <dsp:spPr>
        <a:xfrm>
          <a:off x="1209104" y="2984755"/>
          <a:ext cx="1082828" cy="211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414" y="0"/>
              </a:lnTo>
              <a:lnTo>
                <a:pt x="541414" y="2114956"/>
              </a:lnTo>
              <a:lnTo>
                <a:pt x="1082828" y="2114956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691117" y="3982832"/>
        <a:ext cx="118801" cy="118801"/>
      </dsp:txXfrm>
    </dsp:sp>
    <dsp:sp modelId="{2D5DD00D-85DB-4FC0-A56A-DD3A9DF1507B}">
      <dsp:nvSpPr>
        <dsp:cNvPr id="0" name=""/>
        <dsp:cNvSpPr/>
      </dsp:nvSpPr>
      <dsp:spPr>
        <a:xfrm>
          <a:off x="4382717" y="3506126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796792"/>
              </a:lnTo>
              <a:lnTo>
                <a:pt x="418156" y="796792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69299" y="3882026"/>
        <a:ext cx="44992" cy="44992"/>
      </dsp:txXfrm>
    </dsp:sp>
    <dsp:sp modelId="{4485B913-5577-4177-A994-8A54950E941F}">
      <dsp:nvSpPr>
        <dsp:cNvPr id="0" name=""/>
        <dsp:cNvSpPr/>
      </dsp:nvSpPr>
      <dsp:spPr>
        <a:xfrm>
          <a:off x="4382717" y="3460406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3495672"/>
        <a:ext cx="20907" cy="20907"/>
      </dsp:txXfrm>
    </dsp:sp>
    <dsp:sp modelId="{43FF558C-57B6-4F3C-9860-C3FD89870C27}">
      <dsp:nvSpPr>
        <dsp:cNvPr id="0" name=""/>
        <dsp:cNvSpPr/>
      </dsp:nvSpPr>
      <dsp:spPr>
        <a:xfrm>
          <a:off x="4382717" y="2709333"/>
          <a:ext cx="418156" cy="796792"/>
        </a:xfrm>
        <a:custGeom>
          <a:avLst/>
          <a:gdLst/>
          <a:ahLst/>
          <a:cxnLst/>
          <a:rect l="0" t="0" r="0" b="0"/>
          <a:pathLst>
            <a:path>
              <a:moveTo>
                <a:pt x="0" y="796792"/>
              </a:moveTo>
              <a:lnTo>
                <a:pt x="209078" y="796792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69299" y="3085233"/>
        <a:ext cx="44992" cy="44992"/>
      </dsp:txXfrm>
    </dsp:sp>
    <dsp:sp modelId="{3D73AEE2-55AC-4ED0-A65F-74D12AF344E3}">
      <dsp:nvSpPr>
        <dsp:cNvPr id="0" name=""/>
        <dsp:cNvSpPr/>
      </dsp:nvSpPr>
      <dsp:spPr>
        <a:xfrm>
          <a:off x="1209104" y="2984755"/>
          <a:ext cx="1082828" cy="52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1414" y="0"/>
              </a:lnTo>
              <a:lnTo>
                <a:pt x="541414" y="521370"/>
              </a:lnTo>
              <a:lnTo>
                <a:pt x="1082828" y="52137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20473" y="3215395"/>
        <a:ext cx="60090" cy="60090"/>
      </dsp:txXfrm>
    </dsp:sp>
    <dsp:sp modelId="{768D997B-D7EF-4EA1-8FAE-81F6DD9DB50D}">
      <dsp:nvSpPr>
        <dsp:cNvPr id="0" name=""/>
        <dsp:cNvSpPr/>
      </dsp:nvSpPr>
      <dsp:spPr>
        <a:xfrm>
          <a:off x="4382717" y="1866820"/>
          <a:ext cx="418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156" y="4572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81341" y="1902086"/>
        <a:ext cx="20907" cy="20907"/>
      </dsp:txXfrm>
    </dsp:sp>
    <dsp:sp modelId="{7FE47A55-B0F8-401B-884A-8FC1EDBB8FE8}">
      <dsp:nvSpPr>
        <dsp:cNvPr id="0" name=""/>
        <dsp:cNvSpPr/>
      </dsp:nvSpPr>
      <dsp:spPr>
        <a:xfrm>
          <a:off x="1209104" y="1912540"/>
          <a:ext cx="1082828" cy="1072214"/>
        </a:xfrm>
        <a:custGeom>
          <a:avLst/>
          <a:gdLst/>
          <a:ahLst/>
          <a:cxnLst/>
          <a:rect l="0" t="0" r="0" b="0"/>
          <a:pathLst>
            <a:path>
              <a:moveTo>
                <a:pt x="0" y="1072214"/>
              </a:moveTo>
              <a:lnTo>
                <a:pt x="541414" y="1072214"/>
              </a:lnTo>
              <a:lnTo>
                <a:pt x="541414" y="0"/>
              </a:lnTo>
              <a:lnTo>
                <a:pt x="1082828" y="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12421" y="2410551"/>
        <a:ext cx="76193" cy="76193"/>
      </dsp:txXfrm>
    </dsp:sp>
    <dsp:sp modelId="{72443E17-737A-4A0F-9028-157655B6B28C}">
      <dsp:nvSpPr>
        <dsp:cNvPr id="0" name=""/>
        <dsp:cNvSpPr/>
      </dsp:nvSpPr>
      <dsp:spPr>
        <a:xfrm>
          <a:off x="4382717" y="717351"/>
          <a:ext cx="418156" cy="398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78" y="0"/>
              </a:lnTo>
              <a:lnTo>
                <a:pt x="209078" y="398396"/>
              </a:lnTo>
              <a:lnTo>
                <a:pt x="418156" y="398396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77356" y="902110"/>
        <a:ext cx="28877" cy="28877"/>
      </dsp:txXfrm>
    </dsp:sp>
    <dsp:sp modelId="{ECB317F6-767F-474D-B201-1C6B3E8FF2AE}">
      <dsp:nvSpPr>
        <dsp:cNvPr id="0" name=""/>
        <dsp:cNvSpPr/>
      </dsp:nvSpPr>
      <dsp:spPr>
        <a:xfrm>
          <a:off x="4382717" y="318955"/>
          <a:ext cx="418156" cy="398396"/>
        </a:xfrm>
        <a:custGeom>
          <a:avLst/>
          <a:gdLst/>
          <a:ahLst/>
          <a:cxnLst/>
          <a:rect l="0" t="0" r="0" b="0"/>
          <a:pathLst>
            <a:path>
              <a:moveTo>
                <a:pt x="0" y="398396"/>
              </a:moveTo>
              <a:lnTo>
                <a:pt x="209078" y="398396"/>
              </a:lnTo>
              <a:lnTo>
                <a:pt x="209078" y="0"/>
              </a:lnTo>
              <a:lnTo>
                <a:pt x="418156" y="0"/>
              </a:lnTo>
            </a:path>
          </a:pathLst>
        </a:custGeom>
        <a:noFill/>
        <a:ln w="9525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577356" y="503714"/>
        <a:ext cx="28877" cy="28877"/>
      </dsp:txXfrm>
    </dsp:sp>
    <dsp:sp modelId="{35C21D19-D186-4A9B-BA9D-C2F373452111}">
      <dsp:nvSpPr>
        <dsp:cNvPr id="0" name=""/>
        <dsp:cNvSpPr/>
      </dsp:nvSpPr>
      <dsp:spPr>
        <a:xfrm>
          <a:off x="1209104" y="717351"/>
          <a:ext cx="1082828" cy="2267403"/>
        </a:xfrm>
        <a:custGeom>
          <a:avLst/>
          <a:gdLst/>
          <a:ahLst/>
          <a:cxnLst/>
          <a:rect l="0" t="0" r="0" b="0"/>
          <a:pathLst>
            <a:path>
              <a:moveTo>
                <a:pt x="0" y="2267403"/>
              </a:moveTo>
              <a:lnTo>
                <a:pt x="541414" y="2267403"/>
              </a:lnTo>
              <a:lnTo>
                <a:pt x="541414" y="0"/>
              </a:lnTo>
              <a:lnTo>
                <a:pt x="1082828" y="0"/>
              </a:lnTo>
            </a:path>
          </a:pathLst>
        </a:custGeom>
        <a:noFill/>
        <a:ln w="9525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687701" y="1788236"/>
        <a:ext cx="125634" cy="125634"/>
      </dsp:txXfrm>
    </dsp:sp>
    <dsp:sp modelId="{D46D0F7F-3F84-4269-B82A-7EE4B889CC4A}">
      <dsp:nvSpPr>
        <dsp:cNvPr id="0" name=""/>
        <dsp:cNvSpPr/>
      </dsp:nvSpPr>
      <dsp:spPr>
        <a:xfrm rot="16200000">
          <a:off x="-787071" y="2666038"/>
          <a:ext cx="3354916" cy="637434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-787071" y="2666038"/>
        <a:ext cx="3354916" cy="637434"/>
      </dsp:txXfrm>
    </dsp:sp>
    <dsp:sp modelId="{19547352-92F4-40AF-8ADE-B9D73CCF880B}">
      <dsp:nvSpPr>
        <dsp:cNvPr id="0" name=""/>
        <dsp:cNvSpPr/>
      </dsp:nvSpPr>
      <dsp:spPr>
        <a:xfrm>
          <a:off x="2291932" y="39863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291932" y="398634"/>
        <a:ext cx="2090784" cy="637434"/>
      </dsp:txXfrm>
    </dsp:sp>
    <dsp:sp modelId="{696FC3EF-608D-490F-A898-C5C09399A7C3}">
      <dsp:nvSpPr>
        <dsp:cNvPr id="0" name=""/>
        <dsp:cNvSpPr/>
      </dsp:nvSpPr>
      <dsp:spPr>
        <a:xfrm>
          <a:off x="4800873" y="238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800873" y="238"/>
        <a:ext cx="2090784" cy="637434"/>
      </dsp:txXfrm>
    </dsp:sp>
    <dsp:sp modelId="{937970FF-E9BD-4787-BC59-45E2FF1438CF}">
      <dsp:nvSpPr>
        <dsp:cNvPr id="0" name=""/>
        <dsp:cNvSpPr/>
      </dsp:nvSpPr>
      <dsp:spPr>
        <a:xfrm>
          <a:off x="4800873" y="797030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收集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log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檔</a:t>
          </a:r>
        </a:p>
      </dsp:txBody>
      <dsp:txXfrm>
        <a:off x="4800873" y="797030"/>
        <a:ext cx="2090784" cy="637434"/>
      </dsp:txXfrm>
    </dsp:sp>
    <dsp:sp modelId="{E21BEF9F-57AA-4117-9EAF-C5F60BE883C1}">
      <dsp:nvSpPr>
        <dsp:cNvPr id="0" name=""/>
        <dsp:cNvSpPr/>
      </dsp:nvSpPr>
      <dsp:spPr>
        <a:xfrm>
          <a:off x="2291932" y="1593823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291932" y="1593823"/>
        <a:ext cx="2090784" cy="637434"/>
      </dsp:txXfrm>
    </dsp:sp>
    <dsp:sp modelId="{E358B164-D84B-4D4D-A830-67F181F18AA3}">
      <dsp:nvSpPr>
        <dsp:cNvPr id="0" name=""/>
        <dsp:cNvSpPr/>
      </dsp:nvSpPr>
      <dsp:spPr>
        <a:xfrm>
          <a:off x="4800873" y="1593823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sp:txBody>
      <dsp:txXfrm>
        <a:off x="4800873" y="1593823"/>
        <a:ext cx="2090784" cy="637434"/>
      </dsp:txXfrm>
    </dsp:sp>
    <dsp:sp modelId="{DB604B24-38C4-4B54-B768-DF254947CF0D}">
      <dsp:nvSpPr>
        <dsp:cNvPr id="0" name=""/>
        <dsp:cNvSpPr/>
      </dsp:nvSpPr>
      <dsp:spPr>
        <a:xfrm>
          <a:off x="2291932" y="3187409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2291932" y="3187409"/>
        <a:ext cx="2090784" cy="637434"/>
      </dsp:txXfrm>
    </dsp:sp>
    <dsp:sp modelId="{00C1519C-8642-4D28-84D0-0383576544F6}">
      <dsp:nvSpPr>
        <dsp:cNvPr id="0" name=""/>
        <dsp:cNvSpPr/>
      </dsp:nvSpPr>
      <dsp:spPr>
        <a:xfrm>
          <a:off x="4800873" y="2390616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執行預測</a:t>
          </a:r>
          <a:r>
            <a:rPr lang="en-US" altLang="zh-TW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KNN</a:t>
          </a: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模型</a:t>
          </a:r>
        </a:p>
      </dsp:txBody>
      <dsp:txXfrm>
        <a:off x="4800873" y="2390616"/>
        <a:ext cx="2090784" cy="637434"/>
      </dsp:txXfrm>
    </dsp:sp>
    <dsp:sp modelId="{C2BDB720-DAC9-4368-ABB0-E4C0D12CB123}">
      <dsp:nvSpPr>
        <dsp:cNvPr id="0" name=""/>
        <dsp:cNvSpPr/>
      </dsp:nvSpPr>
      <dsp:spPr>
        <a:xfrm>
          <a:off x="4800873" y="3187409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800873" y="3187409"/>
        <a:ext cx="2090784" cy="637434"/>
      </dsp:txXfrm>
    </dsp:sp>
    <dsp:sp modelId="{AD0058F5-639A-4E54-906E-A7DF9F22B784}">
      <dsp:nvSpPr>
        <dsp:cNvPr id="0" name=""/>
        <dsp:cNvSpPr/>
      </dsp:nvSpPr>
      <dsp:spPr>
        <a:xfrm>
          <a:off x="4800873" y="3984201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800873" y="3984201"/>
        <a:ext cx="2090784" cy="637434"/>
      </dsp:txXfrm>
    </dsp:sp>
    <dsp:sp modelId="{040EF64F-3BFA-455B-8A35-F5BEEABF7D5E}">
      <dsp:nvSpPr>
        <dsp:cNvPr id="0" name=""/>
        <dsp:cNvSpPr/>
      </dsp:nvSpPr>
      <dsp:spPr>
        <a:xfrm>
          <a:off x="2291932" y="478099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2291932" y="4780994"/>
        <a:ext cx="2090784" cy="637434"/>
      </dsp:txXfrm>
    </dsp:sp>
    <dsp:sp modelId="{3E3F2721-193C-424B-B15E-78EA756DA418}">
      <dsp:nvSpPr>
        <dsp:cNvPr id="0" name=""/>
        <dsp:cNvSpPr/>
      </dsp:nvSpPr>
      <dsp:spPr>
        <a:xfrm>
          <a:off x="4800873" y="4780994"/>
          <a:ext cx="2090784" cy="637434"/>
        </a:xfrm>
        <a:prstGeom prst="rect">
          <a:avLst/>
        </a:prstGeom>
        <a:gradFill rotWithShape="0">
          <a:gsLst>
            <a:gs pos="0">
              <a:schemeClr val="accent5">
                <a:tint val="8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tint val="8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tint val="8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500" kern="1200" dirty="0"/>
        </a:p>
      </dsp:txBody>
      <dsp:txXfrm>
        <a:off x="4800873" y="4780994"/>
        <a:ext cx="2090784" cy="63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fbclid=IwAR2FReHIR_oaSaD1snpEOJhKAYAcqipdmGhNa_Epk7O24KFA0VdHjW5I6fE&amp;v=AeLjnGDbMJU&amp;feature=youtu.b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/>
              <a:t>0652050</a:t>
            </a:r>
            <a:r>
              <a:rPr lang="zh-TW" altLang="en-US" dirty="0"/>
              <a:t> 林立凱</a:t>
            </a:r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驗證</a:t>
            </a:r>
            <a:endParaRPr lang="en-US" altLang="zh-TW" sz="36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6D93166-108D-459C-A0AF-4EBE20842F6C}"/>
              </a:ext>
            </a:extLst>
          </p:cNvPr>
          <p:cNvSpPr txBox="1">
            <a:spLocks/>
          </p:cNvSpPr>
          <p:nvPr/>
        </p:nvSpPr>
        <p:spPr>
          <a:xfrm>
            <a:off x="633176" y="921860"/>
            <a:ext cx="10515600" cy="4333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決賽</a:t>
            </a:r>
            <a:endParaRPr lang="zh-TW" altLang="en-US" sz="2400" cap="none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EFC84-A34F-42D1-AB0C-31F1903BA86D}"/>
              </a:ext>
            </a:extLst>
          </p:cNvPr>
          <p:cNvSpPr/>
          <p:nvPr/>
        </p:nvSpPr>
        <p:spPr>
          <a:xfrm>
            <a:off x="2125211" y="14237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https://www.youtube.com/watch?fbclid=IwAR2FReHIR_oaSaD1snpEOJhKAYAcqipdmGhNa_Epk7O24KFA0VdHjW5I6fE&amp;v=AeLjnGDbMJU&amp;feature=youtu.be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888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球的</a:t>
            </a:r>
            <a:r>
              <a:rPr lang="en-US" altLang="zh-TW" sz="3600" dirty="0"/>
              <a:t>X</a:t>
            </a:r>
            <a:r>
              <a:rPr lang="zh-TW" altLang="en-US" sz="3600" dirty="0"/>
              <a:t>、</a:t>
            </a:r>
            <a:r>
              <a:rPr lang="en-US" altLang="zh-TW" sz="3600" dirty="0"/>
              <a:t>Y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704586-FA50-4429-A029-650A78F1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9" y="1362075"/>
            <a:ext cx="4972050" cy="4133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09307F-42C4-449C-B712-D7447F01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39" y="1362075"/>
            <a:ext cx="49434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球和板子的</a:t>
            </a:r>
            <a:r>
              <a:rPr lang="en-US" altLang="zh-TW" sz="3600" dirty="0"/>
              <a:t>X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FE1D79-6197-48A5-953F-A184D4BA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9" y="1362075"/>
            <a:ext cx="4981575" cy="4133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B3886DA-9EF0-46CE-AA56-02847452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76" y="1362074"/>
            <a:ext cx="4876800" cy="41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9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可視化資料</a:t>
            </a:r>
            <a:r>
              <a:rPr lang="en-US" altLang="zh-TW" sz="3600" dirty="0"/>
              <a:t>-</a:t>
            </a:r>
            <a:r>
              <a:rPr lang="zh-TW" altLang="en-US" sz="3600" dirty="0"/>
              <a:t>板子</a:t>
            </a:r>
            <a:r>
              <a:rPr lang="en-US" altLang="zh-TW" sz="3600" dirty="0"/>
              <a:t>X</a:t>
            </a:r>
            <a:r>
              <a:rPr lang="zh-TW" altLang="en-US" sz="3600" dirty="0"/>
              <a:t>座標、球</a:t>
            </a:r>
            <a:r>
              <a:rPr lang="en-US" altLang="zh-TW" sz="3600" dirty="0"/>
              <a:t>Y</a:t>
            </a:r>
            <a:r>
              <a:rPr lang="zh-TW" altLang="en-US" sz="3600" dirty="0"/>
              <a:t>座標</a:t>
            </a:r>
            <a:endParaRPr lang="en-US" altLang="zh-TW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150523-B500-4057-A23B-EC9DDFF7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7" y="1460252"/>
            <a:ext cx="5124450" cy="4105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EFC4A4-F456-4537-AE2F-4BE14485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76" y="1460251"/>
            <a:ext cx="50958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K-mean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BD5185-0CC9-4F8E-B985-5D3631C4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59" y="1119930"/>
            <a:ext cx="6853675" cy="49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94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33176" y="447628"/>
            <a:ext cx="10515600" cy="5852503"/>
          </a:xfrm>
        </p:spPr>
        <p:txBody>
          <a:bodyPr>
            <a:normAutofit/>
          </a:bodyPr>
          <a:lstStyle/>
          <a:p>
            <a:r>
              <a:rPr lang="zh-TW" altLang="en-US" dirty="0"/>
              <a:t>目錄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dirty="0"/>
              <a:t>需求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分析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設計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程式</a:t>
            </a: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br>
              <a:rPr lang="en-US" altLang="zh-TW" dirty="0">
                <a:latin typeface="Times New Roman"/>
                <a:ea typeface="標楷體"/>
                <a:cs typeface="Times New Roman"/>
              </a:rPr>
            </a:br>
            <a:r>
              <a:rPr lang="en-US" altLang="zh-TW" dirty="0">
                <a:latin typeface="Times New Roman"/>
                <a:ea typeface="標楷體"/>
                <a:cs typeface="Times New Roman"/>
              </a:rPr>
              <a:t>5.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5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/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25A8CD7-1779-4D35-973F-44CA67CA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61" y="1462863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88354F7E-9605-4275-8273-E80FE179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15" y="187409"/>
            <a:ext cx="1920406" cy="5075360"/>
          </a:xfrm>
          <a:prstGeom prst="rect">
            <a:avLst/>
          </a:prstGeom>
        </p:spPr>
      </p:pic>
      <p:sp>
        <p:nvSpPr>
          <p:cNvPr id="17" name="右大括弧 16">
            <a:extLst>
              <a:ext uri="{FF2B5EF4-FFF2-40B4-BE49-F238E27FC236}">
                <a16:creationId xmlns:a16="http://schemas.microsoft.com/office/drawing/2014/main" id="{30875936-E094-4732-A766-6441A45BE622}"/>
              </a:ext>
            </a:extLst>
          </p:cNvPr>
          <p:cNvSpPr/>
          <p:nvPr/>
        </p:nvSpPr>
        <p:spPr>
          <a:xfrm>
            <a:off x="9560655" y="555393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769A9F-FE1C-4928-A5F7-0A9921C36862}"/>
              </a:ext>
            </a:extLst>
          </p:cNvPr>
          <p:cNvSpPr txBox="1"/>
          <p:nvPr/>
        </p:nvSpPr>
        <p:spPr>
          <a:xfrm>
            <a:off x="9786313" y="294024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BB08B93-57CD-4D31-91F6-0FA00CAECAD3}"/>
              </a:ext>
            </a:extLst>
          </p:cNvPr>
          <p:cNvSpPr txBox="1"/>
          <p:nvPr/>
        </p:nvSpPr>
        <p:spPr>
          <a:xfrm>
            <a:off x="7229544" y="573586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5139328D-5A1B-472E-900B-105B628EFA1C}"/>
              </a:ext>
            </a:extLst>
          </p:cNvPr>
          <p:cNvSpPr/>
          <p:nvPr/>
        </p:nvSpPr>
        <p:spPr>
          <a:xfrm rot="16200000">
            <a:off x="8290706" y="4499831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6501B64-CA96-4BEE-AE7C-021B53FF5C11}"/>
              </a:ext>
            </a:extLst>
          </p:cNvPr>
          <p:cNvCxnSpPr/>
          <p:nvPr/>
        </p:nvCxnSpPr>
        <p:spPr>
          <a:xfrm flipH="1">
            <a:off x="6761306" y="1245205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ECF836-24DB-4153-B3E5-BF252FD0EA65}"/>
              </a:ext>
            </a:extLst>
          </p:cNvPr>
          <p:cNvSpPr txBox="1"/>
          <p:nvPr/>
        </p:nvSpPr>
        <p:spPr>
          <a:xfrm>
            <a:off x="5098956" y="128298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DE4E4AE-9329-46E3-8115-87A5D9D16F38}"/>
              </a:ext>
            </a:extLst>
          </p:cNvPr>
          <p:cNvCxnSpPr>
            <a:cxnSpLocks/>
          </p:cNvCxnSpPr>
          <p:nvPr/>
        </p:nvCxnSpPr>
        <p:spPr>
          <a:xfrm flipH="1" flipV="1">
            <a:off x="6899449" y="4045578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B4F740-7968-4F88-9CB0-936ACF0F380F}"/>
              </a:ext>
            </a:extLst>
          </p:cNvPr>
          <p:cNvSpPr txBox="1"/>
          <p:nvPr/>
        </p:nvSpPr>
        <p:spPr>
          <a:xfrm>
            <a:off x="5054683" y="372502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7A923D-E02B-4EF3-975D-D3AE93F5A62A}"/>
              </a:ext>
            </a:extLst>
          </p:cNvPr>
          <p:cNvSpPr txBox="1"/>
          <p:nvPr/>
        </p:nvSpPr>
        <p:spPr>
          <a:xfrm>
            <a:off x="9608355" y="37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223E91D-DC40-4036-B8BD-1406B460DC82}"/>
              </a:ext>
            </a:extLst>
          </p:cNvPr>
          <p:cNvSpPr txBox="1"/>
          <p:nvPr/>
        </p:nvSpPr>
        <p:spPr>
          <a:xfrm>
            <a:off x="9636567" y="50234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62E7AA-3DA9-4E9B-8EB5-CC5197A539C9}"/>
              </a:ext>
            </a:extLst>
          </p:cNvPr>
          <p:cNvSpPr txBox="1"/>
          <p:nvPr/>
        </p:nvSpPr>
        <p:spPr>
          <a:xfrm>
            <a:off x="7325390" y="5427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2BB2631-A08C-4ED7-83EC-8D06E0486605}"/>
              </a:ext>
            </a:extLst>
          </p:cNvPr>
          <p:cNvSpPr txBox="1"/>
          <p:nvPr/>
        </p:nvSpPr>
        <p:spPr>
          <a:xfrm>
            <a:off x="9203738" y="54456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455F649-F110-4D86-A8B7-E27A100AECCD}"/>
              </a:ext>
            </a:extLst>
          </p:cNvPr>
          <p:cNvSpPr/>
          <p:nvPr/>
        </p:nvSpPr>
        <p:spPr>
          <a:xfrm>
            <a:off x="402167" y="409753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遊戲環境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2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08677" y="921860"/>
            <a:ext cx="10515600" cy="4333576"/>
          </a:xfrm>
        </p:spPr>
        <p:txBody>
          <a:bodyPr>
            <a:normAutofit/>
          </a:bodyPr>
          <a:lstStyle/>
          <a:p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平板能夠正確擊球</a:t>
            </a:r>
            <a:br>
              <a:rPr lang="en-US" altLang="zh-TW" sz="3200" dirty="0"/>
            </a:br>
            <a:r>
              <a:rPr lang="zh-TW" altLang="en-US" sz="3200" dirty="0"/>
              <a:t> </a:t>
            </a:r>
            <a:r>
              <a:rPr lang="en-US" altLang="zh-TW" sz="3200" dirty="0"/>
              <a:t>-</a:t>
            </a:r>
            <a:r>
              <a:rPr lang="zh-TW" altLang="en-US" sz="2400" dirty="0"/>
              <a:t>在移動到平板後方以前，先將平板移動到可撞擊到球的位置</a:t>
            </a:r>
            <a:br>
              <a:rPr lang="en-US" altLang="zh-TW" sz="2400" dirty="0"/>
            </a:b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速度到達</a:t>
            </a:r>
            <a:r>
              <a:rPr lang="en-US" altLang="zh-TW" dirty="0"/>
              <a:t>30</a:t>
            </a:r>
            <a:r>
              <a:rPr lang="zh-TW" altLang="en-US" dirty="0"/>
              <a:t>以前不出錯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sz="2400" dirty="0"/>
              <a:t>30</a:t>
            </a:r>
            <a:r>
              <a:rPr lang="zh-TW" altLang="en-US" sz="2400" dirty="0"/>
              <a:t>以後球比較容易穿越平板，希望</a:t>
            </a:r>
            <a:r>
              <a:rPr lang="en-US" altLang="zh-TW" sz="2400" dirty="0"/>
              <a:t>30</a:t>
            </a:r>
            <a:r>
              <a:rPr lang="zh-TW" altLang="en-US" sz="2400" dirty="0"/>
              <a:t>以前不失誤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平板能以最簡潔的方式移動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sz="2400" dirty="0"/>
              <a:t>在擊球後，平板移動到下一個擊球點，減少不必要的移動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需求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252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08677" y="921860"/>
            <a:ext cx="10515600" cy="4333576"/>
          </a:xfrm>
        </p:spPr>
        <p:txBody>
          <a:bodyPr>
            <a:normAutofit/>
          </a:bodyPr>
          <a:lstStyle/>
          <a:p>
            <a:br>
              <a:rPr lang="en-US" altLang="zh-TW" sz="32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對手擊球前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板子回到中間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對手擊球後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:a.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根據公式判斷球的落點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b.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板子提前到預測落球點等待</a:t>
            </a:r>
            <a:b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</a:t>
            </a:r>
            <a:r>
              <a:rPr lang="en-US" altLang="zh-TW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c.</a:t>
            </a:r>
            <a:r>
              <a:rPr lang="zh-TW" altLang="en-US" sz="2000" cap="none" dirty="0">
                <a:latin typeface="Times New Roman" panose="02020603050405020304" pitchFamily="18" charset="0"/>
                <a:ea typeface="標楷體" panose="03000509000000000000" pitchFamily="65" charset="-120"/>
              </a:rPr>
              <a:t>將球回擊</a:t>
            </a:r>
            <a:br>
              <a:rPr lang="en-US" altLang="zh-TW" sz="2000" cap="none" dirty="0">
                <a:latin typeface="Times New Roman" panose="02020603050405020304" pitchFamily="18" charset="0"/>
              </a:rPr>
            </a:br>
            <a:r>
              <a:rPr lang="en-US" altLang="zh-TW" sz="2000" cap="none" dirty="0">
                <a:latin typeface="Times New Roman" panose="02020603050405020304" pitchFamily="18" charset="0"/>
              </a:rPr>
              <a:t>                     </a:t>
            </a:r>
            <a:endParaRPr lang="zh-TW" altLang="en-US" sz="2400" cap="none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分析</a:t>
            </a:r>
            <a:r>
              <a:rPr lang="en-US" altLang="zh-TW" sz="3600" dirty="0"/>
              <a:t>-</a:t>
            </a:r>
            <a:r>
              <a:rPr lang="zh-TW" altLang="en-US" sz="3600" dirty="0"/>
              <a:t>防守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9DE25-7802-47BC-951D-2F98EB2C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6" y="4135915"/>
            <a:ext cx="8286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21F504-1800-487A-8091-44447D3DAC32}"/>
              </a:ext>
            </a:extLst>
          </p:cNvPr>
          <p:cNvSpPr/>
          <p:nvPr/>
        </p:nvSpPr>
        <p:spPr>
          <a:xfrm>
            <a:off x="708677" y="275529"/>
            <a:ext cx="346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>
                <a:latin typeface="Times New Roman"/>
                <a:ea typeface="標楷體"/>
                <a:cs typeface="Times New Roman"/>
              </a:rPr>
              <a:t>BreakDown</a:t>
            </a:r>
            <a:endParaRPr lang="en-US" altLang="zh-TW" sz="3600" dirty="0"/>
          </a:p>
        </p:txBody>
      </p:sp>
      <p:graphicFrame>
        <p:nvGraphicFramePr>
          <p:cNvPr id="66" name="資料庫圖表 65">
            <a:extLst>
              <a:ext uri="{FF2B5EF4-FFF2-40B4-BE49-F238E27FC236}">
                <a16:creationId xmlns:a16="http://schemas.microsoft.com/office/drawing/2014/main" id="{5F06730B-1072-49F8-8506-050980CDA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57398"/>
              </p:ext>
            </p:extLst>
          </p:nvPr>
        </p:nvGraphicFramePr>
        <p:xfrm>
          <a:off x="1870075" y="519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DAA7BD7F-FE28-4FC5-8C98-A42EB5F9CEBE}"/>
              </a:ext>
            </a:extLst>
          </p:cNvPr>
          <p:cNvSpPr txBox="1"/>
          <p:nvPr/>
        </p:nvSpPr>
        <p:spPr>
          <a:xfrm>
            <a:off x="2470320" y="1885950"/>
            <a:ext cx="526298" cy="32967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prstClr val="white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自動打乒乓球</a:t>
            </a:r>
          </a:p>
        </p:txBody>
      </p:sp>
    </p:spTree>
    <p:extLst>
      <p:ext uri="{BB962C8B-B14F-4D97-AF65-F5344CB8AC3E}">
        <p14:creationId xmlns:p14="http://schemas.microsoft.com/office/powerpoint/2010/main" val="372753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設計</a:t>
            </a:r>
            <a:r>
              <a:rPr lang="en-US" altLang="zh-TW" sz="3200" dirty="0"/>
              <a:t>(RULE-BASE)</a:t>
            </a:r>
            <a:endParaRPr lang="zh-TW" altLang="en-US" sz="3200" dirty="0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C225AFD4-02EB-4517-AEE0-CFDBE047D6AD}"/>
              </a:ext>
            </a:extLst>
          </p:cNvPr>
          <p:cNvGrpSpPr/>
          <p:nvPr/>
        </p:nvGrpSpPr>
        <p:grpSpPr>
          <a:xfrm>
            <a:off x="498308" y="1209037"/>
            <a:ext cx="11351418" cy="5104199"/>
            <a:chOff x="626181" y="1292927"/>
            <a:chExt cx="11351418" cy="5104199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AF329AC2-FFB6-42F8-9428-3D20479CB6C3}"/>
                </a:ext>
              </a:extLst>
            </p:cNvPr>
            <p:cNvGrpSpPr/>
            <p:nvPr/>
          </p:nvGrpSpPr>
          <p:grpSpPr>
            <a:xfrm>
              <a:off x="626181" y="1523760"/>
              <a:ext cx="11351418" cy="4873366"/>
              <a:chOff x="681061" y="1123655"/>
              <a:chExt cx="11351418" cy="4873366"/>
            </a:xfrm>
          </p:grpSpPr>
          <p:sp>
            <p:nvSpPr>
              <p:cNvPr id="83" name="流程圖: 決策 82">
                <a:extLst>
                  <a:ext uri="{FF2B5EF4-FFF2-40B4-BE49-F238E27FC236}">
                    <a16:creationId xmlns:a16="http://schemas.microsoft.com/office/drawing/2014/main" id="{CFA5FE7B-D8A6-4CFF-B9D5-8B058F56EFAE}"/>
                  </a:ext>
                </a:extLst>
              </p:cNvPr>
              <p:cNvSpPr/>
              <p:nvPr/>
            </p:nvSpPr>
            <p:spPr>
              <a:xfrm>
                <a:off x="2036972" y="1123655"/>
                <a:ext cx="1820411" cy="906011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判斷球是往下</a:t>
                </a:r>
                <a:endParaRPr lang="en-US" altLang="zh-TW" dirty="0"/>
              </a:p>
            </p:txBody>
          </p: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3C53472C-6211-4C1D-8865-9249BF859086}"/>
                  </a:ext>
                </a:extLst>
              </p:cNvPr>
              <p:cNvGrpSpPr/>
              <p:nvPr/>
            </p:nvGrpSpPr>
            <p:grpSpPr>
              <a:xfrm>
                <a:off x="681061" y="2005264"/>
                <a:ext cx="11351418" cy="3991757"/>
                <a:chOff x="681061" y="2005264"/>
                <a:chExt cx="11351418" cy="3991757"/>
              </a:xfrm>
            </p:grpSpPr>
            <p:cxnSp>
              <p:nvCxnSpPr>
                <p:cNvPr id="85" name="直線接點 84">
                  <a:extLst>
                    <a:ext uri="{FF2B5EF4-FFF2-40B4-BE49-F238E27FC236}">
                      <a16:creationId xmlns:a16="http://schemas.microsoft.com/office/drawing/2014/main" id="{23520B97-0B63-43BF-ACA9-068DAF88EDCB}"/>
                    </a:ext>
                  </a:extLst>
                </p:cNvPr>
                <p:cNvCxnSpPr>
                  <a:stCxn id="83" idx="2"/>
                </p:cNvCxnSpPr>
                <p:nvPr/>
              </p:nvCxnSpPr>
              <p:spPr>
                <a:xfrm flipH="1">
                  <a:off x="2947177" y="2029666"/>
                  <a:ext cx="1" cy="39475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>
                  <a:extLst>
                    <a:ext uri="{FF2B5EF4-FFF2-40B4-BE49-F238E27FC236}">
                      <a16:creationId xmlns:a16="http://schemas.microsoft.com/office/drawing/2014/main" id="{E509CED9-D919-48A9-B848-9B1251D45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7072" y="2424418"/>
                  <a:ext cx="4312378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單箭頭接點 86">
                  <a:extLst>
                    <a:ext uri="{FF2B5EF4-FFF2-40B4-BE49-F238E27FC236}">
                      <a16:creationId xmlns:a16="http://schemas.microsoft.com/office/drawing/2014/main" id="{520005A0-D4EA-4D23-9786-2BE8913FD9AA}"/>
                    </a:ext>
                  </a:extLst>
                </p:cNvPr>
                <p:cNvCxnSpPr>
                  <a:cxnSpLocks/>
                  <a:endCxn id="90" idx="0"/>
                </p:cNvCxnSpPr>
                <p:nvPr/>
              </p:nvCxnSpPr>
              <p:spPr>
                <a:xfrm>
                  <a:off x="1317072" y="2424418"/>
                  <a:ext cx="0" cy="57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單箭頭接點 87">
                  <a:extLst>
                    <a:ext uri="{FF2B5EF4-FFF2-40B4-BE49-F238E27FC236}">
                      <a16:creationId xmlns:a16="http://schemas.microsoft.com/office/drawing/2014/main" id="{0D6F3B6F-53E2-4D63-950A-D237EC5C8D4D}"/>
                    </a:ext>
                  </a:extLst>
                </p:cNvPr>
                <p:cNvCxnSpPr>
                  <a:cxnSpLocks/>
                  <a:endCxn id="91" idx="0"/>
                </p:cNvCxnSpPr>
                <p:nvPr/>
              </p:nvCxnSpPr>
              <p:spPr>
                <a:xfrm flipH="1">
                  <a:off x="3221372" y="2424418"/>
                  <a:ext cx="2" cy="5750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>
                  <a:extLst>
                    <a:ext uri="{FF2B5EF4-FFF2-40B4-BE49-F238E27FC236}">
                      <a16:creationId xmlns:a16="http://schemas.microsoft.com/office/drawing/2014/main" id="{2819313A-7F09-4575-AF72-56F220B3B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9450" y="2424418"/>
                  <a:ext cx="0" cy="5751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0" name="流程圖: 程序 89">
                  <a:extLst>
                    <a:ext uri="{FF2B5EF4-FFF2-40B4-BE49-F238E27FC236}">
                      <a16:creationId xmlns:a16="http://schemas.microsoft.com/office/drawing/2014/main" id="{1DB819FC-5157-4095-94FE-F9A8F582027C}"/>
                    </a:ext>
                  </a:extLst>
                </p:cNvPr>
                <p:cNvSpPr/>
                <p:nvPr/>
              </p:nvSpPr>
              <p:spPr>
                <a:xfrm>
                  <a:off x="681061" y="3003734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板子置中</a:t>
                  </a:r>
                </a:p>
              </p:txBody>
            </p:sp>
            <p:sp>
              <p:nvSpPr>
                <p:cNvPr id="91" name="流程圖: 程序 90">
                  <a:extLst>
                    <a:ext uri="{FF2B5EF4-FFF2-40B4-BE49-F238E27FC236}">
                      <a16:creationId xmlns:a16="http://schemas.microsoft.com/office/drawing/2014/main" id="{BE860A21-E0E4-4E22-9A36-D7E025805D5A}"/>
                    </a:ext>
                  </a:extLst>
                </p:cNvPr>
                <p:cNvSpPr/>
                <p:nvPr/>
              </p:nvSpPr>
              <p:spPr>
                <a:xfrm>
                  <a:off x="2585361" y="2999498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計算斜率</a:t>
                  </a:r>
                </a:p>
              </p:txBody>
            </p:sp>
            <p:sp>
              <p:nvSpPr>
                <p:cNvPr id="92" name="流程圖: 程序 91">
                  <a:extLst>
                    <a:ext uri="{FF2B5EF4-FFF2-40B4-BE49-F238E27FC236}">
                      <a16:creationId xmlns:a16="http://schemas.microsoft.com/office/drawing/2014/main" id="{F8C17C86-A078-4D10-8FCF-D58BD7F8E464}"/>
                    </a:ext>
                  </a:extLst>
                </p:cNvPr>
                <p:cNvSpPr/>
                <p:nvPr/>
              </p:nvSpPr>
              <p:spPr>
                <a:xfrm>
                  <a:off x="4377584" y="2999498"/>
                  <a:ext cx="2476217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算出球與板子目前距離</a:t>
                  </a:r>
                </a:p>
              </p:txBody>
            </p: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C7E4C6A9-01E7-4602-845A-F2C5B36F1FAC}"/>
                    </a:ext>
                  </a:extLst>
                </p:cNvPr>
                <p:cNvCxnSpPr>
                  <a:stCxn id="91" idx="2"/>
                </p:cNvCxnSpPr>
                <p:nvPr/>
              </p:nvCxnSpPr>
              <p:spPr>
                <a:xfrm>
                  <a:off x="3221372" y="3435685"/>
                  <a:ext cx="0" cy="25563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DBDFEED9-5DC6-456C-8B91-F19030258E3A}"/>
                    </a:ext>
                  </a:extLst>
                </p:cNvPr>
                <p:cNvCxnSpPr>
                  <a:cxnSpLocks/>
                  <a:stCxn id="92" idx="2"/>
                </p:cNvCxnSpPr>
                <p:nvPr/>
              </p:nvCxnSpPr>
              <p:spPr>
                <a:xfrm>
                  <a:off x="5615693" y="3435684"/>
                  <a:ext cx="0" cy="284874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5F2131CF-820F-4A76-81A7-6AD9C6C24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371" y="3691315"/>
                  <a:ext cx="2394322" cy="29243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線單箭頭接點 95">
                  <a:extLst>
                    <a:ext uri="{FF2B5EF4-FFF2-40B4-BE49-F238E27FC236}">
                      <a16:creationId xmlns:a16="http://schemas.microsoft.com/office/drawing/2014/main" id="{E23A1221-9789-40B7-B547-B5DB203E2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584" y="3691315"/>
                  <a:ext cx="0" cy="538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7" name="流程圖: 程序 96">
                  <a:extLst>
                    <a:ext uri="{FF2B5EF4-FFF2-40B4-BE49-F238E27FC236}">
                      <a16:creationId xmlns:a16="http://schemas.microsoft.com/office/drawing/2014/main" id="{05DFAC39-6443-4AFA-AD6B-D797B3235FFE}"/>
                    </a:ext>
                  </a:extLst>
                </p:cNvPr>
                <p:cNvSpPr/>
                <p:nvPr/>
              </p:nvSpPr>
              <p:spPr>
                <a:xfrm>
                  <a:off x="2847692" y="4229700"/>
                  <a:ext cx="3141679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算出球在</a:t>
                  </a:r>
                  <a:r>
                    <a:rPr lang="en-US" altLang="zh-TW" dirty="0"/>
                    <a:t>1P</a:t>
                  </a:r>
                  <a:r>
                    <a:rPr lang="zh-TW" altLang="en-US" dirty="0"/>
                    <a:t>高度</a:t>
                  </a:r>
                  <a:r>
                    <a:rPr lang="en-US" altLang="zh-TW" dirty="0"/>
                    <a:t>(Y=420)</a:t>
                  </a:r>
                  <a:r>
                    <a:rPr lang="zh-TW" altLang="en-US" dirty="0"/>
                    <a:t>落點</a:t>
                  </a:r>
                </a:p>
              </p:txBody>
            </p:sp>
            <p:cxnSp>
              <p:nvCxnSpPr>
                <p:cNvPr id="98" name="直線單箭頭接點 97">
                  <a:extLst>
                    <a:ext uri="{FF2B5EF4-FFF2-40B4-BE49-F238E27FC236}">
                      <a16:creationId xmlns:a16="http://schemas.microsoft.com/office/drawing/2014/main" id="{FAAD5C45-D733-41B0-9D17-9BA702FBD3A2}"/>
                    </a:ext>
                  </a:extLst>
                </p:cNvPr>
                <p:cNvCxnSpPr>
                  <a:stCxn id="97" idx="3"/>
                </p:cNvCxnSpPr>
                <p:nvPr/>
              </p:nvCxnSpPr>
              <p:spPr>
                <a:xfrm flipV="1">
                  <a:off x="5989371" y="4443813"/>
                  <a:ext cx="1522382" cy="3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9" name="流程圖: 決策 98">
                  <a:extLst>
                    <a:ext uri="{FF2B5EF4-FFF2-40B4-BE49-F238E27FC236}">
                      <a16:creationId xmlns:a16="http://schemas.microsoft.com/office/drawing/2014/main" id="{7FEE1C24-DED5-4877-A778-E780DD25790C}"/>
                    </a:ext>
                  </a:extLst>
                </p:cNvPr>
                <p:cNvSpPr/>
                <p:nvPr/>
              </p:nvSpPr>
              <p:spPr>
                <a:xfrm>
                  <a:off x="7511753" y="3882852"/>
                  <a:ext cx="2560133" cy="1121921"/>
                </a:xfrm>
                <a:prstGeom prst="flowChartDecisi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判斷球落點是否</a:t>
                  </a:r>
                  <a:r>
                    <a:rPr lang="en-US" altLang="zh-TW" dirty="0"/>
                    <a:t>&gt;195</a:t>
                  </a:r>
                  <a:r>
                    <a:rPr lang="zh-TW" altLang="en-US" dirty="0"/>
                    <a:t>或</a:t>
                  </a:r>
                  <a:r>
                    <a:rPr lang="en-US" altLang="zh-TW" dirty="0"/>
                    <a:t>&lt;0</a:t>
                  </a:r>
                </a:p>
              </p:txBody>
            </p:sp>
            <p:cxnSp>
              <p:nvCxnSpPr>
                <p:cNvPr id="100" name="直線接點 99">
                  <a:extLst>
                    <a:ext uri="{FF2B5EF4-FFF2-40B4-BE49-F238E27FC236}">
                      <a16:creationId xmlns:a16="http://schemas.microsoft.com/office/drawing/2014/main" id="{9C9E6D66-94A1-46C2-BDE2-AA736488A0B6}"/>
                    </a:ext>
                  </a:extLst>
                </p:cNvPr>
                <p:cNvCxnSpPr>
                  <a:stCxn id="99" idx="2"/>
                </p:cNvCxnSpPr>
                <p:nvPr/>
              </p:nvCxnSpPr>
              <p:spPr>
                <a:xfrm flipH="1">
                  <a:off x="8791819" y="5004773"/>
                  <a:ext cx="1" cy="21670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接點 100">
                  <a:extLst>
                    <a:ext uri="{FF2B5EF4-FFF2-40B4-BE49-F238E27FC236}">
                      <a16:creationId xmlns:a16="http://schemas.microsoft.com/office/drawing/2014/main" id="{0AA7C3A6-A8F3-4A01-8D18-3357F0678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3261" y="5221480"/>
                  <a:ext cx="7192247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流程圖: 程序 101">
                  <a:extLst>
                    <a:ext uri="{FF2B5EF4-FFF2-40B4-BE49-F238E27FC236}">
                      <a16:creationId xmlns:a16="http://schemas.microsoft.com/office/drawing/2014/main" id="{558F4A7B-99C8-452D-B41D-FBF04E3B939E}"/>
                    </a:ext>
                  </a:extLst>
                </p:cNvPr>
                <p:cNvSpPr/>
                <p:nvPr/>
              </p:nvSpPr>
              <p:spPr>
                <a:xfrm>
                  <a:off x="9298537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1P</a:t>
                  </a:r>
                  <a:r>
                    <a:rPr lang="zh-TW" altLang="en-US" dirty="0"/>
                    <a:t>板子移動到預測落球點</a:t>
                  </a:r>
                </a:p>
              </p:txBody>
            </p:sp>
            <p:sp>
              <p:nvSpPr>
                <p:cNvPr id="103" name="流程圖: 程序 102">
                  <a:extLst>
                    <a:ext uri="{FF2B5EF4-FFF2-40B4-BE49-F238E27FC236}">
                      <a16:creationId xmlns:a16="http://schemas.microsoft.com/office/drawing/2014/main" id="{93A9B7B6-7CD8-4A09-900F-D71200193D61}"/>
                    </a:ext>
                  </a:extLst>
                </p:cNvPr>
                <p:cNvSpPr/>
                <p:nvPr/>
              </p:nvSpPr>
              <p:spPr>
                <a:xfrm>
                  <a:off x="2106290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=-</a:t>
                  </a:r>
                  <a:r>
                    <a:rPr lang="zh-TW" altLang="en-US" dirty="0"/>
                    <a:t>球落點</a:t>
                  </a:r>
                </a:p>
              </p:txBody>
            </p:sp>
            <p:sp>
              <p:nvSpPr>
                <p:cNvPr id="104" name="流程圖: 程序 103">
                  <a:extLst>
                    <a:ext uri="{FF2B5EF4-FFF2-40B4-BE49-F238E27FC236}">
                      <a16:creationId xmlns:a16="http://schemas.microsoft.com/office/drawing/2014/main" id="{C7E717A0-8F4C-4EB9-9C37-ED81E6E0E0B5}"/>
                    </a:ext>
                  </a:extLst>
                </p:cNvPr>
                <p:cNvSpPr/>
                <p:nvPr/>
              </p:nvSpPr>
              <p:spPr>
                <a:xfrm>
                  <a:off x="5499899" y="5560367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=195-(</a:t>
                  </a:r>
                  <a:r>
                    <a:rPr lang="zh-TW" altLang="en-US" dirty="0"/>
                    <a:t>球落點</a:t>
                  </a:r>
                  <a:r>
                    <a:rPr lang="en-US" altLang="zh-TW" dirty="0"/>
                    <a:t>-195)</a:t>
                  </a:r>
                  <a:endParaRPr lang="zh-TW" altLang="en-US" dirty="0"/>
                </a:p>
              </p:txBody>
            </p:sp>
            <p:cxnSp>
              <p:nvCxnSpPr>
                <p:cNvPr id="105" name="直線單箭頭接點 104">
                  <a:extLst>
                    <a:ext uri="{FF2B5EF4-FFF2-40B4-BE49-F238E27FC236}">
                      <a16:creationId xmlns:a16="http://schemas.microsoft.com/office/drawing/2014/main" id="{2308BBBA-DE7E-47FF-A1AA-BDD32D385B10}"/>
                    </a:ext>
                  </a:extLst>
                </p:cNvPr>
                <p:cNvCxnSpPr>
                  <a:endCxn id="103" idx="0"/>
                </p:cNvCxnSpPr>
                <p:nvPr/>
              </p:nvCxnSpPr>
              <p:spPr>
                <a:xfrm>
                  <a:off x="3473261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單箭頭接點 105">
                  <a:extLst>
                    <a:ext uri="{FF2B5EF4-FFF2-40B4-BE49-F238E27FC236}">
                      <a16:creationId xmlns:a16="http://schemas.microsoft.com/office/drawing/2014/main" id="{0E676C16-978C-4482-ABCA-1B2003F62223}"/>
                    </a:ext>
                  </a:extLst>
                </p:cNvPr>
                <p:cNvCxnSpPr>
                  <a:endCxn id="104" idx="0"/>
                </p:cNvCxnSpPr>
                <p:nvPr/>
              </p:nvCxnSpPr>
              <p:spPr>
                <a:xfrm>
                  <a:off x="6866870" y="5221480"/>
                  <a:ext cx="0" cy="338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單箭頭接點 106">
                  <a:extLst>
                    <a:ext uri="{FF2B5EF4-FFF2-40B4-BE49-F238E27FC236}">
                      <a16:creationId xmlns:a16="http://schemas.microsoft.com/office/drawing/2014/main" id="{C078EFE0-B676-425C-BD41-3A001FF1AAD7}"/>
                    </a:ext>
                  </a:extLst>
                </p:cNvPr>
                <p:cNvCxnSpPr>
                  <a:endCxn id="102" idx="0"/>
                </p:cNvCxnSpPr>
                <p:nvPr/>
              </p:nvCxnSpPr>
              <p:spPr>
                <a:xfrm>
                  <a:off x="10665508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E403363C-BFF1-433C-ADF2-0BC4AAFF36E5}"/>
                    </a:ext>
                  </a:extLst>
                </p:cNvPr>
                <p:cNvSpPr txBox="1"/>
                <p:nvPr/>
              </p:nvSpPr>
              <p:spPr>
                <a:xfrm>
                  <a:off x="3033438" y="200526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</a:p>
              </p:txBody>
            </p:sp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E3380CE9-6F32-4EAC-8FFB-26DAB8CA99EC}"/>
                    </a:ext>
                  </a:extLst>
                </p:cNvPr>
                <p:cNvSpPr txBox="1"/>
                <p:nvPr/>
              </p:nvSpPr>
              <p:spPr>
                <a:xfrm>
                  <a:off x="1078275" y="202013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110" name="文字方塊 109">
                  <a:extLst>
                    <a:ext uri="{FF2B5EF4-FFF2-40B4-BE49-F238E27FC236}">
                      <a16:creationId xmlns:a16="http://schemas.microsoft.com/office/drawing/2014/main" id="{1E815F61-A7B8-4432-AA69-78FBFF53E5E9}"/>
                    </a:ext>
                  </a:extLst>
                </p:cNvPr>
                <p:cNvSpPr txBox="1"/>
                <p:nvPr/>
              </p:nvSpPr>
              <p:spPr>
                <a:xfrm>
                  <a:off x="10404878" y="4808697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C6E567D8-6CBD-4D0E-B0EA-41CFFD7D2EC0}"/>
                    </a:ext>
                  </a:extLst>
                </p:cNvPr>
                <p:cNvSpPr txBox="1"/>
                <p:nvPr/>
              </p:nvSpPr>
              <p:spPr>
                <a:xfrm>
                  <a:off x="5832736" y="4782446"/>
                  <a:ext cx="2237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&gt;195)</a:t>
                  </a:r>
                  <a:endParaRPr lang="zh-TW" altLang="en-US" sz="2400" dirty="0"/>
                </a:p>
              </p:txBody>
            </p: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9803AADC-61EB-4125-9909-4E5F696FA987}"/>
                    </a:ext>
                  </a:extLst>
                </p:cNvPr>
                <p:cNvSpPr txBox="1"/>
                <p:nvPr/>
              </p:nvSpPr>
              <p:spPr>
                <a:xfrm>
                  <a:off x="2620619" y="4808697"/>
                  <a:ext cx="2019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&lt;0)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33CD8E1-5CAD-4A24-B27F-D484A0662612}"/>
                </a:ext>
              </a:extLst>
            </p:cNvPr>
            <p:cNvSpPr txBox="1"/>
            <p:nvPr/>
          </p:nvSpPr>
          <p:spPr>
            <a:xfrm>
              <a:off x="626181" y="1292927"/>
              <a:ext cx="623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C00000"/>
                  </a:solidFill>
                </a:rPr>
                <a:t>1P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19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設計</a:t>
            </a:r>
            <a:r>
              <a:rPr lang="en-US" altLang="zh-TW" sz="3200" dirty="0"/>
              <a:t>(RULE-BASE)</a:t>
            </a:r>
            <a:endParaRPr lang="zh-TW" altLang="en-US" sz="32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C3AB9F-2B5A-4B27-AD3D-DEF01F901570}"/>
              </a:ext>
            </a:extLst>
          </p:cNvPr>
          <p:cNvGrpSpPr/>
          <p:nvPr/>
        </p:nvGrpSpPr>
        <p:grpSpPr>
          <a:xfrm>
            <a:off x="496205" y="1212252"/>
            <a:ext cx="11351418" cy="5104199"/>
            <a:chOff x="626181" y="1292927"/>
            <a:chExt cx="11351418" cy="510419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7A59AF1-3B9E-41BC-94A2-969D9E0D5A1B}"/>
                </a:ext>
              </a:extLst>
            </p:cNvPr>
            <p:cNvGrpSpPr/>
            <p:nvPr/>
          </p:nvGrpSpPr>
          <p:grpSpPr>
            <a:xfrm>
              <a:off x="626181" y="1523760"/>
              <a:ext cx="11351418" cy="4873366"/>
              <a:chOff x="681061" y="1123655"/>
              <a:chExt cx="11351418" cy="4873366"/>
            </a:xfrm>
          </p:grpSpPr>
          <p:sp>
            <p:nvSpPr>
              <p:cNvPr id="6" name="流程圖: 決策 5">
                <a:extLst>
                  <a:ext uri="{FF2B5EF4-FFF2-40B4-BE49-F238E27FC236}">
                    <a16:creationId xmlns:a16="http://schemas.microsoft.com/office/drawing/2014/main" id="{943F1FF4-F4CF-409B-AE2B-8E4C7761286A}"/>
                  </a:ext>
                </a:extLst>
              </p:cNvPr>
              <p:cNvSpPr/>
              <p:nvPr/>
            </p:nvSpPr>
            <p:spPr>
              <a:xfrm>
                <a:off x="2036972" y="1123655"/>
                <a:ext cx="1820411" cy="906011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判斷球是往上</a:t>
                </a:r>
                <a:endParaRPr lang="en-US" altLang="zh-TW" dirty="0"/>
              </a:p>
            </p:txBody>
          </p: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E44C5C39-D8A0-4AF7-B40A-B62B19AE32F5}"/>
                  </a:ext>
                </a:extLst>
              </p:cNvPr>
              <p:cNvGrpSpPr/>
              <p:nvPr/>
            </p:nvGrpSpPr>
            <p:grpSpPr>
              <a:xfrm>
                <a:off x="681061" y="2005264"/>
                <a:ext cx="11351418" cy="3991757"/>
                <a:chOff x="681061" y="2005264"/>
                <a:chExt cx="11351418" cy="3991757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04D2E16A-D6B5-4B52-B8EE-91B67ECE5626}"/>
                    </a:ext>
                  </a:extLst>
                </p:cNvPr>
                <p:cNvCxnSpPr>
                  <a:stCxn id="6" idx="2"/>
                </p:cNvCxnSpPr>
                <p:nvPr/>
              </p:nvCxnSpPr>
              <p:spPr>
                <a:xfrm flipH="1">
                  <a:off x="2947177" y="2029666"/>
                  <a:ext cx="1" cy="394752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36C532FD-1F36-4D0F-A622-5651F63F3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7072" y="2424418"/>
                  <a:ext cx="4312378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D7CD6847-19C0-4CAA-90F2-C63A1095361C}"/>
                    </a:ext>
                  </a:extLst>
                </p:cNvPr>
                <p:cNvCxnSpPr>
                  <a:cxnSpLocks/>
                  <a:endCxn id="13" idx="0"/>
                </p:cNvCxnSpPr>
                <p:nvPr/>
              </p:nvCxnSpPr>
              <p:spPr>
                <a:xfrm>
                  <a:off x="1317072" y="2424418"/>
                  <a:ext cx="0" cy="57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43ECAC91-F123-44BA-8112-35DA19D71A8B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>
                <a:xfrm flipH="1">
                  <a:off x="3221372" y="2424418"/>
                  <a:ext cx="2" cy="5750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042B7F59-F50B-4299-A175-2C6C5AE94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9450" y="2424418"/>
                  <a:ext cx="0" cy="5751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" name="流程圖: 程序 12">
                  <a:extLst>
                    <a:ext uri="{FF2B5EF4-FFF2-40B4-BE49-F238E27FC236}">
                      <a16:creationId xmlns:a16="http://schemas.microsoft.com/office/drawing/2014/main" id="{6161191E-BD41-4380-B8DF-9BAC680DBFC9}"/>
                    </a:ext>
                  </a:extLst>
                </p:cNvPr>
                <p:cNvSpPr/>
                <p:nvPr/>
              </p:nvSpPr>
              <p:spPr>
                <a:xfrm>
                  <a:off x="681061" y="3003734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板子置中</a:t>
                  </a:r>
                </a:p>
              </p:txBody>
            </p:sp>
            <p:sp>
              <p:nvSpPr>
                <p:cNvPr id="14" name="流程圖: 程序 13">
                  <a:extLst>
                    <a:ext uri="{FF2B5EF4-FFF2-40B4-BE49-F238E27FC236}">
                      <a16:creationId xmlns:a16="http://schemas.microsoft.com/office/drawing/2014/main" id="{C8D84DFA-9041-434C-B6BE-8172165D0BFC}"/>
                    </a:ext>
                  </a:extLst>
                </p:cNvPr>
                <p:cNvSpPr/>
                <p:nvPr/>
              </p:nvSpPr>
              <p:spPr>
                <a:xfrm>
                  <a:off x="2585361" y="2999498"/>
                  <a:ext cx="1272022" cy="436187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計算斜率</a:t>
                  </a:r>
                </a:p>
              </p:txBody>
            </p:sp>
            <p:sp>
              <p:nvSpPr>
                <p:cNvPr id="15" name="流程圖: 程序 14">
                  <a:extLst>
                    <a:ext uri="{FF2B5EF4-FFF2-40B4-BE49-F238E27FC236}">
                      <a16:creationId xmlns:a16="http://schemas.microsoft.com/office/drawing/2014/main" id="{C0E46F3E-AD21-4BF1-9C76-F332CEF17DE3}"/>
                    </a:ext>
                  </a:extLst>
                </p:cNvPr>
                <p:cNvSpPr/>
                <p:nvPr/>
              </p:nvSpPr>
              <p:spPr>
                <a:xfrm>
                  <a:off x="4377584" y="2999498"/>
                  <a:ext cx="2476217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算出球與板子目前距離</a:t>
                  </a:r>
                </a:p>
              </p:txBody>
            </p: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56E836A0-8C1D-4207-A70D-473BFBCCC247}"/>
                    </a:ext>
                  </a:extLst>
                </p:cNvPr>
                <p:cNvCxnSpPr>
                  <a:stCxn id="14" idx="2"/>
                </p:cNvCxnSpPr>
                <p:nvPr/>
              </p:nvCxnSpPr>
              <p:spPr>
                <a:xfrm>
                  <a:off x="3221372" y="3435685"/>
                  <a:ext cx="0" cy="25563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271A2E5-A358-41F6-ADB0-76B796220F69}"/>
                    </a:ext>
                  </a:extLst>
                </p:cNvPr>
                <p:cNvCxnSpPr>
                  <a:cxnSpLocks/>
                  <a:stCxn id="15" idx="2"/>
                </p:cNvCxnSpPr>
                <p:nvPr/>
              </p:nvCxnSpPr>
              <p:spPr>
                <a:xfrm>
                  <a:off x="5615693" y="3435684"/>
                  <a:ext cx="0" cy="284874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719521A5-A8D5-428D-BE0C-DF317DA45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1371" y="3691315"/>
                  <a:ext cx="2394322" cy="29243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51E25EF3-CC78-4A7D-A756-8DCD2CECC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584" y="3691315"/>
                  <a:ext cx="0" cy="538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0" name="流程圖: 程序 19">
                  <a:extLst>
                    <a:ext uri="{FF2B5EF4-FFF2-40B4-BE49-F238E27FC236}">
                      <a16:creationId xmlns:a16="http://schemas.microsoft.com/office/drawing/2014/main" id="{448CB052-F81D-4B3D-9EE1-DEFC81B4936E}"/>
                    </a:ext>
                  </a:extLst>
                </p:cNvPr>
                <p:cNvSpPr/>
                <p:nvPr/>
              </p:nvSpPr>
              <p:spPr>
                <a:xfrm>
                  <a:off x="2847692" y="4229700"/>
                  <a:ext cx="3141679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算出球在</a:t>
                  </a:r>
                  <a:r>
                    <a:rPr lang="en-US" altLang="zh-TW" dirty="0"/>
                    <a:t>2P</a:t>
                  </a:r>
                  <a:r>
                    <a:rPr lang="zh-TW" altLang="en-US" dirty="0"/>
                    <a:t>高度</a:t>
                  </a:r>
                  <a:r>
                    <a:rPr lang="en-US" altLang="zh-TW" dirty="0"/>
                    <a:t>(Y=80)</a:t>
                  </a:r>
                  <a:r>
                    <a:rPr lang="zh-TW" altLang="en-US" dirty="0"/>
                    <a:t>落點</a:t>
                  </a:r>
                </a:p>
              </p:txBody>
            </p:sp>
            <p:cxnSp>
              <p:nvCxnSpPr>
                <p:cNvPr id="21" name="直線單箭頭接點 20">
                  <a:extLst>
                    <a:ext uri="{FF2B5EF4-FFF2-40B4-BE49-F238E27FC236}">
                      <a16:creationId xmlns:a16="http://schemas.microsoft.com/office/drawing/2014/main" id="{98C74520-AE9F-4B39-90F5-C2BBFEF8F9C2}"/>
                    </a:ext>
                  </a:extLst>
                </p:cNvPr>
                <p:cNvCxnSpPr>
                  <a:stCxn id="20" idx="3"/>
                </p:cNvCxnSpPr>
                <p:nvPr/>
              </p:nvCxnSpPr>
              <p:spPr>
                <a:xfrm flipV="1">
                  <a:off x="5989371" y="4443813"/>
                  <a:ext cx="1522382" cy="39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2" name="流程圖: 決策 21">
                  <a:extLst>
                    <a:ext uri="{FF2B5EF4-FFF2-40B4-BE49-F238E27FC236}">
                      <a16:creationId xmlns:a16="http://schemas.microsoft.com/office/drawing/2014/main" id="{DE40F713-0E75-43B1-86F2-B315D1AF108E}"/>
                    </a:ext>
                  </a:extLst>
                </p:cNvPr>
                <p:cNvSpPr/>
                <p:nvPr/>
              </p:nvSpPr>
              <p:spPr>
                <a:xfrm>
                  <a:off x="7511753" y="3882852"/>
                  <a:ext cx="2560133" cy="1121921"/>
                </a:xfrm>
                <a:prstGeom prst="flowChartDecision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判斷球落點是否</a:t>
                  </a:r>
                  <a:r>
                    <a:rPr lang="en-US" altLang="zh-TW" dirty="0"/>
                    <a:t>&gt;195</a:t>
                  </a:r>
                  <a:r>
                    <a:rPr lang="zh-TW" altLang="en-US" dirty="0"/>
                    <a:t>或</a:t>
                  </a:r>
                  <a:r>
                    <a:rPr lang="en-US" altLang="zh-TW" dirty="0"/>
                    <a:t>&lt;0</a:t>
                  </a:r>
                </a:p>
              </p:txBody>
            </p: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3A68E6BC-E368-4F7F-84DD-267DC154BBDF}"/>
                    </a:ext>
                  </a:extLst>
                </p:cNvPr>
                <p:cNvCxnSpPr>
                  <a:stCxn id="22" idx="2"/>
                </p:cNvCxnSpPr>
                <p:nvPr/>
              </p:nvCxnSpPr>
              <p:spPr>
                <a:xfrm flipH="1">
                  <a:off x="8791819" y="5004773"/>
                  <a:ext cx="1" cy="21670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D59EF5EE-7F52-4368-B2C8-FFC57E4DE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3261" y="5221480"/>
                  <a:ext cx="7192247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5" name="流程圖: 程序 24">
                  <a:extLst>
                    <a:ext uri="{FF2B5EF4-FFF2-40B4-BE49-F238E27FC236}">
                      <a16:creationId xmlns:a16="http://schemas.microsoft.com/office/drawing/2014/main" id="{BD3F6F16-251D-44FF-9CC7-3FD8CED7E3D0}"/>
                    </a:ext>
                  </a:extLst>
                </p:cNvPr>
                <p:cNvSpPr/>
                <p:nvPr/>
              </p:nvSpPr>
              <p:spPr>
                <a:xfrm>
                  <a:off x="9298537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2P</a:t>
                  </a:r>
                  <a:r>
                    <a:rPr lang="zh-TW" altLang="en-US" dirty="0"/>
                    <a:t>板子移動到預測落球點</a:t>
                  </a:r>
                </a:p>
              </p:txBody>
            </p:sp>
            <p:sp>
              <p:nvSpPr>
                <p:cNvPr id="26" name="流程圖: 程序 25">
                  <a:extLst>
                    <a:ext uri="{FF2B5EF4-FFF2-40B4-BE49-F238E27FC236}">
                      <a16:creationId xmlns:a16="http://schemas.microsoft.com/office/drawing/2014/main" id="{7E5FF8AE-B037-4A63-896F-8324652789A2}"/>
                    </a:ext>
                  </a:extLst>
                </p:cNvPr>
                <p:cNvSpPr/>
                <p:nvPr/>
              </p:nvSpPr>
              <p:spPr>
                <a:xfrm>
                  <a:off x="2106290" y="5560835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=-</a:t>
                  </a:r>
                  <a:r>
                    <a:rPr lang="zh-TW" altLang="en-US" dirty="0"/>
                    <a:t>球落點</a:t>
                  </a:r>
                </a:p>
              </p:txBody>
            </p:sp>
            <p:sp>
              <p:nvSpPr>
                <p:cNvPr id="27" name="流程圖: 程序 26">
                  <a:extLst>
                    <a:ext uri="{FF2B5EF4-FFF2-40B4-BE49-F238E27FC236}">
                      <a16:creationId xmlns:a16="http://schemas.microsoft.com/office/drawing/2014/main" id="{DEBFBF19-61E3-474A-A634-6E69404FCC12}"/>
                    </a:ext>
                  </a:extLst>
                </p:cNvPr>
                <p:cNvSpPr/>
                <p:nvPr/>
              </p:nvSpPr>
              <p:spPr>
                <a:xfrm>
                  <a:off x="5499899" y="5560367"/>
                  <a:ext cx="2733942" cy="436186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球落點</a:t>
                  </a:r>
                  <a:r>
                    <a:rPr lang="en-US" altLang="zh-TW" dirty="0"/>
                    <a:t>=195-(</a:t>
                  </a:r>
                  <a:r>
                    <a:rPr lang="zh-TW" altLang="en-US" dirty="0"/>
                    <a:t>球落點</a:t>
                  </a:r>
                  <a:r>
                    <a:rPr lang="en-US" altLang="zh-TW" dirty="0"/>
                    <a:t>-195)</a:t>
                  </a:r>
                  <a:endParaRPr lang="zh-TW" altLang="en-US" dirty="0"/>
                </a:p>
              </p:txBody>
            </p:sp>
            <p:cxnSp>
              <p:nvCxnSpPr>
                <p:cNvPr id="28" name="直線單箭頭接點 27">
                  <a:extLst>
                    <a:ext uri="{FF2B5EF4-FFF2-40B4-BE49-F238E27FC236}">
                      <a16:creationId xmlns:a16="http://schemas.microsoft.com/office/drawing/2014/main" id="{8302528C-5C68-4162-84A5-D6BEE1537CB5}"/>
                    </a:ext>
                  </a:extLst>
                </p:cNvPr>
                <p:cNvCxnSpPr>
                  <a:endCxn id="26" idx="0"/>
                </p:cNvCxnSpPr>
                <p:nvPr/>
              </p:nvCxnSpPr>
              <p:spPr>
                <a:xfrm>
                  <a:off x="3473261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>
                  <a:extLst>
                    <a:ext uri="{FF2B5EF4-FFF2-40B4-BE49-F238E27FC236}">
                      <a16:creationId xmlns:a16="http://schemas.microsoft.com/office/drawing/2014/main" id="{FB4D2DF1-89BA-4599-9721-D1BD32FF704C}"/>
                    </a:ext>
                  </a:extLst>
                </p:cNvPr>
                <p:cNvCxnSpPr>
                  <a:endCxn id="27" idx="0"/>
                </p:cNvCxnSpPr>
                <p:nvPr/>
              </p:nvCxnSpPr>
              <p:spPr>
                <a:xfrm>
                  <a:off x="6866870" y="5221480"/>
                  <a:ext cx="0" cy="338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單箭頭接點 29">
                  <a:extLst>
                    <a:ext uri="{FF2B5EF4-FFF2-40B4-BE49-F238E27FC236}">
                      <a16:creationId xmlns:a16="http://schemas.microsoft.com/office/drawing/2014/main" id="{7C289746-1B53-4289-981B-BCC5FA1B0D28}"/>
                    </a:ext>
                  </a:extLst>
                </p:cNvPr>
                <p:cNvCxnSpPr>
                  <a:endCxn id="25" idx="0"/>
                </p:cNvCxnSpPr>
                <p:nvPr/>
              </p:nvCxnSpPr>
              <p:spPr>
                <a:xfrm>
                  <a:off x="10665508" y="5221480"/>
                  <a:ext cx="0" cy="3393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AA260815-D184-4E68-884C-5BC68FD2CAA2}"/>
                    </a:ext>
                  </a:extLst>
                </p:cNvPr>
                <p:cNvSpPr txBox="1"/>
                <p:nvPr/>
              </p:nvSpPr>
              <p:spPr>
                <a:xfrm>
                  <a:off x="3033438" y="200526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8695608D-135A-4D59-A5FD-8D56C51A13DA}"/>
                    </a:ext>
                  </a:extLst>
                </p:cNvPr>
                <p:cNvSpPr txBox="1"/>
                <p:nvPr/>
              </p:nvSpPr>
              <p:spPr>
                <a:xfrm>
                  <a:off x="1078275" y="2020134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04F1DCD1-1D85-4CAF-B3E4-23AEBC420FF0}"/>
                    </a:ext>
                  </a:extLst>
                </p:cNvPr>
                <p:cNvSpPr txBox="1"/>
                <p:nvPr/>
              </p:nvSpPr>
              <p:spPr>
                <a:xfrm>
                  <a:off x="10404878" y="4808697"/>
                  <a:ext cx="6237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否</a:t>
                  </a: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19525380-AD5F-4FFB-9D3A-560ED99B42A3}"/>
                    </a:ext>
                  </a:extLst>
                </p:cNvPr>
                <p:cNvSpPr txBox="1"/>
                <p:nvPr/>
              </p:nvSpPr>
              <p:spPr>
                <a:xfrm>
                  <a:off x="5832736" y="4782446"/>
                  <a:ext cx="2237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&gt;195)</a:t>
                  </a:r>
                  <a:endParaRPr lang="zh-TW" altLang="en-US" sz="2400" dirty="0"/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A00F2F6-01C6-42F3-BA35-EFD5E3F781DD}"/>
                    </a:ext>
                  </a:extLst>
                </p:cNvPr>
                <p:cNvSpPr txBox="1"/>
                <p:nvPr/>
              </p:nvSpPr>
              <p:spPr>
                <a:xfrm>
                  <a:off x="2620619" y="4808697"/>
                  <a:ext cx="20197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400" dirty="0"/>
                    <a:t>是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球落點</a:t>
                  </a:r>
                  <a:r>
                    <a:rPr lang="en-US" altLang="zh-TW" sz="2400" dirty="0"/>
                    <a:t>&lt;0)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31DA11C-D59D-42DB-904C-A90BC3790B67}"/>
                </a:ext>
              </a:extLst>
            </p:cNvPr>
            <p:cNvSpPr txBox="1"/>
            <p:nvPr/>
          </p:nvSpPr>
          <p:spPr>
            <a:xfrm>
              <a:off x="626181" y="1292927"/>
              <a:ext cx="623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C00000"/>
                  </a:solidFill>
                </a:rPr>
                <a:t>2P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0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9BF417-C397-431C-A5F9-7A8CBE9E29AF}"/>
              </a:ext>
            </a:extLst>
          </p:cNvPr>
          <p:cNvSpPr/>
          <p:nvPr/>
        </p:nvSpPr>
        <p:spPr>
          <a:xfrm>
            <a:off x="708677" y="275529"/>
            <a:ext cx="701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</a:t>
            </a:r>
            <a:endParaRPr lang="en-US" altLang="zh-TW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4AA194-E0CC-4BB8-8016-6438DD76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139"/>
            <a:ext cx="12192000" cy="41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1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566</Words>
  <Application>Microsoft Office PowerPoint</Application>
  <PresentationFormat>寬螢幕</PresentationFormat>
  <Paragraphs>81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Light</vt:lpstr>
      <vt:lpstr>新細明體</vt:lpstr>
      <vt:lpstr>標楷體</vt:lpstr>
      <vt:lpstr>Arial</vt:lpstr>
      <vt:lpstr>Cambria Math</vt:lpstr>
      <vt:lpstr>Gill Sans MT</vt:lpstr>
      <vt:lpstr>Times New Roman</vt:lpstr>
      <vt:lpstr>Gallery</vt:lpstr>
      <vt:lpstr>乒乓專案管理</vt:lpstr>
      <vt:lpstr>目錄 1.需求  2.分析  3.設計  4.程式  5. 驗證   </vt:lpstr>
      <vt:lpstr>PowerPoint 簡報</vt:lpstr>
      <vt:lpstr> 1.平板能夠正確擊球  -在移動到平板後方以前，先將平板移動到可撞擊到球的位置  2.速度到達30以前不出錯  -30以後球比較容易穿越平板，希望30以前不失誤  3.平板能以最簡潔的方式移動  -在擊球後，平板移動到下一個擊球點，減少不必要的移動</vt:lpstr>
      <vt:lpstr> 對手擊球前:板子回到中間  對手擊球後:a.根據公式判斷球的落點                      b.板子提前到預測落球點等待                      c.將球回擊                      </vt:lpstr>
      <vt:lpstr>PowerPoint 簡報</vt:lpstr>
      <vt:lpstr>設計(RULE-BASE)</vt:lpstr>
      <vt:lpstr>設計(RULE-BASE)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Administrator</cp:lastModifiedBy>
  <cp:revision>86</cp:revision>
  <dcterms:created xsi:type="dcterms:W3CDTF">2019-10-15T13:29:10Z</dcterms:created>
  <dcterms:modified xsi:type="dcterms:W3CDTF">2021-01-20T19:17:55Z</dcterms:modified>
</cp:coreProperties>
</file>