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77" r:id="rId5"/>
    <p:sldId id="261" r:id="rId6"/>
    <p:sldId id="262" r:id="rId7"/>
    <p:sldId id="268" r:id="rId8"/>
    <p:sldId id="269" r:id="rId9"/>
    <p:sldId id="263" r:id="rId10"/>
    <p:sldId id="264" r:id="rId11"/>
    <p:sldId id="265" r:id="rId12"/>
    <p:sldId id="270" r:id="rId13"/>
    <p:sldId id="275" r:id="rId14"/>
    <p:sldId id="266" r:id="rId15"/>
    <p:sldId id="267" r:id="rId16"/>
    <p:sldId id="272" r:id="rId17"/>
    <p:sldId id="276" r:id="rId18"/>
    <p:sldId id="274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1" autoAdjust="0"/>
    <p:restoredTop sz="94660"/>
  </p:normalViewPr>
  <p:slideViewPr>
    <p:cSldViewPr>
      <p:cViewPr varScale="1">
        <p:scale>
          <a:sx n="57" d="100"/>
          <a:sy n="57" d="100"/>
        </p:scale>
        <p:origin x="10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31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8592DE7-D748-4326-812F-15899C3C86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4EC4CCE-AB8D-4481-AB81-693E79CC45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E5791EA1-6C16-4032-8F0E-CC84F86353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030FB225-858F-441B-B540-D122A3C920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A8D7630-70AB-4B9C-A549-495373CC05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E15B7CC1-15AA-4A1F-8C43-E5889E09F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8A9F64-5144-497A-BF4A-5DD4187CF51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611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C1C0EDC-15DE-4AFF-BAC7-19F5B04772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85913" y="188913"/>
            <a:ext cx="7162800" cy="1109662"/>
          </a:xfrm>
        </p:spPr>
        <p:txBody>
          <a:bodyPr/>
          <a:lstStyle>
            <a:lvl1pPr algn="r"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9204186-A061-4954-90B7-96BCE8D7F3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85913" y="1076325"/>
            <a:ext cx="7162800" cy="69691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6F50-6495-4F02-8C8E-73F916E7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C6E26-6A91-4F32-8AB6-CC76434B5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077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18720-1174-4050-9144-E3047534F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0250" y="1120775"/>
            <a:ext cx="1819275" cy="554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D94C1-AD0B-4707-8986-D67B4E2A1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250" y="1120775"/>
            <a:ext cx="5308600" cy="554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125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AE27-B69F-489D-8592-A789FCB0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532C-AD28-4E21-8908-8E1A9FB3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01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F4BE-CDAE-48F4-9AEE-E78E7904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3139F-71E6-4CEC-9F7B-6B698EA1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4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513B-2593-402E-82C5-2E8A3D87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154A-8A2D-4539-A206-5E5A94FB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9250" y="1773238"/>
            <a:ext cx="3524250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E91D6-C87B-4D7A-A7B4-7F5490F4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5900" y="1773238"/>
            <a:ext cx="3524250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67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887B-C2DB-4E94-9A6A-65BBB9FA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8E0E-62E8-46F1-BC06-01F15B49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5DB64-F19E-4395-A9B6-64414F76B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9E323-76CE-4F43-9270-FFAD6C78B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D18CD-54DF-4626-9359-F615A82D8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29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43AB-3905-44CF-8BDC-F381FB3C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441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4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8B18-8A97-4592-BCCB-E404BE86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9C32-3971-4B99-AE11-D7D06795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D6645-23E4-4340-858E-559FBB49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8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1F33-2C6F-4F3D-8ADC-B167A498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06A7D-262F-4887-9260-81105E92A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140E6-C25E-4895-BBD1-84BCD7EE7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5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31314B7-AD12-44F7-9EEE-21AF90D8E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120775"/>
            <a:ext cx="72739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B25EC2-C778-4416-B111-C4F0F30FC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773238"/>
            <a:ext cx="72009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F0069E1-4A73-46C1-A8FE-D45042990F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24300" y="331788"/>
            <a:ext cx="4695825" cy="749300"/>
          </a:xfrm>
          <a:noFill/>
        </p:spPr>
        <p:txBody>
          <a:bodyPr/>
          <a:lstStyle/>
          <a:p>
            <a:r>
              <a:rPr lang="en-US" altLang="en-US" sz="4400" dirty="0">
                <a:latin typeface="Tahoma" panose="020B0604030504040204" pitchFamily="34" charset="0"/>
              </a:rPr>
              <a:t>Be Parent</a:t>
            </a:r>
            <a:endParaRPr lang="uk-UA" altLang="en-US" sz="4400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236B938-BFAB-48F5-B518-10021626C1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24400" y="1676400"/>
            <a:ext cx="4679950" cy="215265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 sz="1600" dirty="0"/>
              <a:t>Nama </a:t>
            </a:r>
            <a:r>
              <a:rPr lang="en-US" altLang="en-US" sz="1600" dirty="0" err="1"/>
              <a:t>Kelompok</a:t>
            </a:r>
            <a:r>
              <a:rPr lang="en-US" altLang="en-US" sz="1600" dirty="0"/>
              <a:t> :</a:t>
            </a:r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en-US" altLang="en-US" sz="1600" dirty="0"/>
              <a:t>Tri </a:t>
            </a:r>
            <a:r>
              <a:rPr lang="en-US" altLang="en-US" sz="1600" dirty="0" err="1"/>
              <a:t>Berlian</a:t>
            </a:r>
            <a:r>
              <a:rPr lang="en-US" altLang="en-US" sz="1600" dirty="0"/>
              <a:t> Novi        (165150201111039)</a:t>
            </a:r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en-US" altLang="en-US" sz="1600" dirty="0" err="1"/>
              <a:t>Ekik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Vikny</a:t>
            </a:r>
            <a:r>
              <a:rPr lang="en-US" altLang="en-US" sz="1600" dirty="0"/>
              <a:t>                 (165150201111043)</a:t>
            </a:r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en-US" altLang="en-US" sz="1600" dirty="0" err="1"/>
              <a:t>Dwi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Juni</a:t>
            </a:r>
            <a:r>
              <a:rPr lang="en-US" altLang="en-US" sz="1600" dirty="0"/>
              <a:t> Kartika       (165150201111051)</a:t>
            </a:r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en-US" altLang="en-US" sz="1600" dirty="0"/>
              <a:t>Irma </a:t>
            </a:r>
            <a:r>
              <a:rPr lang="en-US" altLang="en-US" sz="1600" dirty="0" err="1"/>
              <a:t>Nurdianingtyas</a:t>
            </a:r>
            <a:r>
              <a:rPr lang="en-US" altLang="en-US" sz="1600" dirty="0"/>
              <a:t> (165150201111053)</a:t>
            </a:r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en-US" altLang="en-US" sz="1600" dirty="0" err="1"/>
              <a:t>Kasfia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Jihan</a:t>
            </a:r>
            <a:r>
              <a:rPr lang="en-US" altLang="en-US" sz="1600" dirty="0"/>
              <a:t>              (165150201111234)</a:t>
            </a:r>
          </a:p>
          <a:p>
            <a:pPr>
              <a:lnSpc>
                <a:spcPct val="90000"/>
              </a:lnSpc>
            </a:pPr>
            <a:endParaRPr lang="uk-UA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27FD4-7EF8-464A-B8F7-D03DCA4FD887}"/>
              </a:ext>
            </a:extLst>
          </p:cNvPr>
          <p:cNvSpPr/>
          <p:nvPr/>
        </p:nvSpPr>
        <p:spPr>
          <a:xfrm>
            <a:off x="2327413" y="3808343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14249-F264-4F81-B7B5-78DF068446E6}"/>
              </a:ext>
            </a:extLst>
          </p:cNvPr>
          <p:cNvSpPr/>
          <p:nvPr/>
        </p:nvSpPr>
        <p:spPr>
          <a:xfrm>
            <a:off x="2743200" y="4840356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Juni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4FEDE-493B-4187-886E-E5DDB2FE4D61}"/>
              </a:ext>
            </a:extLst>
          </p:cNvPr>
          <p:cNvSpPr/>
          <p:nvPr/>
        </p:nvSpPr>
        <p:spPr>
          <a:xfrm>
            <a:off x="3505200" y="5863672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Irma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D540-E692-4F54-8152-9BBE82EF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52600"/>
            <a:ext cx="6588125" cy="304800"/>
          </a:xfrm>
        </p:spPr>
        <p:txBody>
          <a:bodyPr/>
          <a:lstStyle/>
          <a:p>
            <a: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Version 2</a:t>
            </a:r>
            <a:r>
              <a:rPr lang="en-US" u="sng" dirty="0"/>
              <a:t>.1.0 </a:t>
            </a:r>
            <a:br>
              <a:rPr lang="en-US" u="sng" dirty="0"/>
            </a:br>
            <a:r>
              <a:rPr lang="en-US" sz="2800" u="sng" dirty="0" err="1"/>
              <a:t>Pengajuan</a:t>
            </a:r>
            <a:r>
              <a:rPr lang="en-US" sz="2800" u="sng" dirty="0"/>
              <a:t> Change Request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9ABF-5072-48E3-A2B4-A2C6A443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134"/>
            <a:ext cx="6588125" cy="3964473"/>
          </a:xfrm>
        </p:spPr>
        <p:txBody>
          <a:bodyPr/>
          <a:lstStyle/>
          <a:p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tambah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92A8C5-3820-4A38-B371-69235F14D7D0}"/>
              </a:ext>
            </a:extLst>
          </p:cNvPr>
          <p:cNvSpPr/>
          <p:nvPr/>
        </p:nvSpPr>
        <p:spPr>
          <a:xfrm>
            <a:off x="2743200" y="5545207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CCB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D73F8D-9563-4277-A561-850162054895}"/>
              </a:ext>
            </a:extLst>
          </p:cNvPr>
          <p:cNvSpPr/>
          <p:nvPr/>
        </p:nvSpPr>
        <p:spPr>
          <a:xfrm>
            <a:off x="1929847" y="4535556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CMO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FE2EA9-4E24-485C-A5E8-E7FD7E4C078A}"/>
              </a:ext>
            </a:extLst>
          </p:cNvPr>
          <p:cNvSpPr/>
          <p:nvPr/>
        </p:nvSpPr>
        <p:spPr>
          <a:xfrm>
            <a:off x="1353378" y="3515138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Pengaju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502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27FD4-7EF8-464A-B8F7-D03DCA4FD887}"/>
              </a:ext>
            </a:extLst>
          </p:cNvPr>
          <p:cNvSpPr/>
          <p:nvPr/>
        </p:nvSpPr>
        <p:spPr>
          <a:xfrm>
            <a:off x="2327413" y="3808343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Kasfia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14249-F264-4F81-B7B5-78DF068446E6}"/>
              </a:ext>
            </a:extLst>
          </p:cNvPr>
          <p:cNvSpPr/>
          <p:nvPr/>
        </p:nvSpPr>
        <p:spPr>
          <a:xfrm>
            <a:off x="2743200" y="4840356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Irma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4FEDE-493B-4187-886E-E5DDB2FE4D61}"/>
              </a:ext>
            </a:extLst>
          </p:cNvPr>
          <p:cNvSpPr/>
          <p:nvPr/>
        </p:nvSpPr>
        <p:spPr>
          <a:xfrm>
            <a:off x="3505200" y="5863672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Juni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D540-E692-4F54-8152-9BBE82EF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752600"/>
            <a:ext cx="6588125" cy="304800"/>
          </a:xfrm>
        </p:spPr>
        <p:txBody>
          <a:bodyPr/>
          <a:lstStyle/>
          <a:p>
            <a:b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Version 2</a:t>
            </a:r>
            <a:r>
              <a:rPr lang="en-US" u="sng" dirty="0"/>
              <a:t>.2.0</a:t>
            </a:r>
            <a:br>
              <a:rPr lang="en-US" u="sng" dirty="0"/>
            </a:br>
            <a:r>
              <a:rPr lang="en-US" sz="2800" u="sng" dirty="0" err="1"/>
              <a:t>Pengajuan</a:t>
            </a:r>
            <a:r>
              <a:rPr lang="en-US" sz="2800" u="sng" dirty="0"/>
              <a:t> Change Request</a:t>
            </a:r>
            <a:br>
              <a:rPr lang="en-US" altLang="ko-KR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9ABF-5072-48E3-A2B4-A2C6A443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134"/>
            <a:ext cx="6588125" cy="3964473"/>
          </a:xfrm>
        </p:spPr>
        <p:txBody>
          <a:bodyPr/>
          <a:lstStyle/>
          <a:p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hapus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92A8C5-3820-4A38-B371-69235F14D7D0}"/>
              </a:ext>
            </a:extLst>
          </p:cNvPr>
          <p:cNvSpPr/>
          <p:nvPr/>
        </p:nvSpPr>
        <p:spPr>
          <a:xfrm>
            <a:off x="2743200" y="5545207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CCB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D73F8D-9563-4277-A561-850162054895}"/>
              </a:ext>
            </a:extLst>
          </p:cNvPr>
          <p:cNvSpPr/>
          <p:nvPr/>
        </p:nvSpPr>
        <p:spPr>
          <a:xfrm>
            <a:off x="1929847" y="4535556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CMO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FE2EA9-4E24-485C-A5E8-E7FD7E4C078A}"/>
              </a:ext>
            </a:extLst>
          </p:cNvPr>
          <p:cNvSpPr/>
          <p:nvPr/>
        </p:nvSpPr>
        <p:spPr>
          <a:xfrm>
            <a:off x="1353378" y="3515138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Pengaju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212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4D7F610-F612-4300-ACA6-B525CCA98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01" y="381000"/>
            <a:ext cx="4486895" cy="62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561274-3431-4EF0-8DCB-0693B7217985}"/>
              </a:ext>
            </a:extLst>
          </p:cNvPr>
          <p:cNvSpPr/>
          <p:nvPr/>
        </p:nvSpPr>
        <p:spPr>
          <a:xfrm>
            <a:off x="376763" y="1524000"/>
            <a:ext cx="2520280" cy="331082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8E62A2-124C-43F5-B339-9F512D612278}"/>
              </a:ext>
            </a:extLst>
          </p:cNvPr>
          <p:cNvGrpSpPr/>
          <p:nvPr/>
        </p:nvGrpSpPr>
        <p:grpSpPr>
          <a:xfrm>
            <a:off x="531840" y="3505200"/>
            <a:ext cx="2218599" cy="1001818"/>
            <a:chOff x="1436000" y="1547570"/>
            <a:chExt cx="3041702" cy="10018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533A19-8AFC-42A6-A380-813B6B1E8AC4}"/>
                </a:ext>
              </a:extLst>
            </p:cNvPr>
            <p:cNvSpPr txBox="1"/>
            <p:nvPr/>
          </p:nvSpPr>
          <p:spPr>
            <a:xfrm>
              <a:off x="1454023" y="2026168"/>
              <a:ext cx="302367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Case diagram pada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pengembangan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kedua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6F3261-2359-4F1B-9EC8-C478D4C310AA}"/>
                </a:ext>
              </a:extLst>
            </p:cNvPr>
            <p:cNvSpPr txBox="1"/>
            <p:nvPr/>
          </p:nvSpPr>
          <p:spPr>
            <a:xfrm>
              <a:off x="1436000" y="1547570"/>
              <a:ext cx="30300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2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Case Diagram </a:t>
              </a:r>
              <a:endPara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F8B9130-CDE2-4332-A220-CEB79D2A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03" y="1905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7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295400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diagram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kedua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2050" name="Picture 2" descr="E:\SMT 7\MKPL\Project\New folder\v2.2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8565"/>
            <a:ext cx="8381999" cy="508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74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27FD4-7EF8-464A-B8F7-D03DCA4FD887}"/>
              </a:ext>
            </a:extLst>
          </p:cNvPr>
          <p:cNvSpPr/>
          <p:nvPr/>
        </p:nvSpPr>
        <p:spPr>
          <a:xfrm>
            <a:off x="2327413" y="3808343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14249-F264-4F81-B7B5-78DF068446E6}"/>
              </a:ext>
            </a:extLst>
          </p:cNvPr>
          <p:cNvSpPr/>
          <p:nvPr/>
        </p:nvSpPr>
        <p:spPr>
          <a:xfrm>
            <a:off x="2743200" y="4840356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Kafia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4FEDE-493B-4187-886E-E5DDB2FE4D61}"/>
              </a:ext>
            </a:extLst>
          </p:cNvPr>
          <p:cNvSpPr/>
          <p:nvPr/>
        </p:nvSpPr>
        <p:spPr>
          <a:xfrm>
            <a:off x="3505200" y="5863672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Irma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D540-E692-4F54-8152-9BBE82EF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752600"/>
            <a:ext cx="6588125" cy="304800"/>
          </a:xfrm>
        </p:spPr>
        <p:txBody>
          <a:bodyPr/>
          <a:lstStyle/>
          <a:p>
            <a:b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Version 3</a:t>
            </a:r>
            <a:r>
              <a:rPr lang="en-US" u="sng" dirty="0"/>
              <a:t>.0.0</a:t>
            </a:r>
            <a:br>
              <a:rPr lang="en-US" u="sng" dirty="0"/>
            </a:br>
            <a:r>
              <a:rPr lang="en-US" sz="2800" u="sng" dirty="0" err="1"/>
              <a:t>Pengajuan</a:t>
            </a:r>
            <a:r>
              <a:rPr lang="en-US" sz="2800" u="sng" dirty="0"/>
              <a:t> Change Request</a:t>
            </a:r>
            <a:br>
              <a:rPr lang="en-US" altLang="ko-KR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9ABF-5072-48E3-A2B4-A2C6A443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134"/>
            <a:ext cx="6588125" cy="3964473"/>
          </a:xfrm>
        </p:spPr>
        <p:txBody>
          <a:bodyPr/>
          <a:lstStyle/>
          <a:p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gizi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92A8C5-3820-4A38-B371-69235F14D7D0}"/>
              </a:ext>
            </a:extLst>
          </p:cNvPr>
          <p:cNvSpPr/>
          <p:nvPr/>
        </p:nvSpPr>
        <p:spPr>
          <a:xfrm>
            <a:off x="2743200" y="5545207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CCB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D73F8D-9563-4277-A561-850162054895}"/>
              </a:ext>
            </a:extLst>
          </p:cNvPr>
          <p:cNvSpPr/>
          <p:nvPr/>
        </p:nvSpPr>
        <p:spPr>
          <a:xfrm>
            <a:off x="1929847" y="4535556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CMO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FE2EA9-4E24-485C-A5E8-E7FD7E4C078A}"/>
              </a:ext>
            </a:extLst>
          </p:cNvPr>
          <p:cNvSpPr/>
          <p:nvPr/>
        </p:nvSpPr>
        <p:spPr>
          <a:xfrm>
            <a:off x="1353378" y="3515138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Pengaju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431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27FD4-7EF8-464A-B8F7-D03DCA4FD887}"/>
              </a:ext>
            </a:extLst>
          </p:cNvPr>
          <p:cNvSpPr/>
          <p:nvPr/>
        </p:nvSpPr>
        <p:spPr>
          <a:xfrm>
            <a:off x="2327413" y="3808343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14249-F264-4F81-B7B5-78DF068446E6}"/>
              </a:ext>
            </a:extLst>
          </p:cNvPr>
          <p:cNvSpPr/>
          <p:nvPr/>
        </p:nvSpPr>
        <p:spPr>
          <a:xfrm>
            <a:off x="2743200" y="4840356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Novi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4FEDE-493B-4187-886E-E5DDB2FE4D61}"/>
              </a:ext>
            </a:extLst>
          </p:cNvPr>
          <p:cNvSpPr/>
          <p:nvPr/>
        </p:nvSpPr>
        <p:spPr>
          <a:xfrm>
            <a:off x="3505200" y="5863672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Juni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D540-E692-4F54-8152-9BBE82EF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752600"/>
            <a:ext cx="6588125" cy="304800"/>
          </a:xfrm>
        </p:spPr>
        <p:txBody>
          <a:bodyPr/>
          <a:lstStyle/>
          <a:p>
            <a:b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Version 3</a:t>
            </a:r>
            <a:r>
              <a:rPr lang="en-US" u="sng" dirty="0"/>
              <a:t>.1.0</a:t>
            </a:r>
            <a:br>
              <a:rPr lang="en-US" u="sng" dirty="0"/>
            </a:br>
            <a:r>
              <a:rPr lang="en-US" sz="2800" u="sng" dirty="0" err="1"/>
              <a:t>Pengajuan</a:t>
            </a:r>
            <a:r>
              <a:rPr lang="en-US" sz="2800" u="sng" dirty="0"/>
              <a:t> Change Request</a:t>
            </a:r>
            <a:br>
              <a:rPr lang="en-US" altLang="ko-KR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9ABF-5072-48E3-A2B4-A2C6A443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134"/>
            <a:ext cx="6588125" cy="3964473"/>
          </a:xfrm>
        </p:spPr>
        <p:txBody>
          <a:bodyPr/>
          <a:lstStyle/>
          <a:p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hapus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92A8C5-3820-4A38-B371-69235F14D7D0}"/>
              </a:ext>
            </a:extLst>
          </p:cNvPr>
          <p:cNvSpPr/>
          <p:nvPr/>
        </p:nvSpPr>
        <p:spPr>
          <a:xfrm>
            <a:off x="2743200" y="5545207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CCB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D73F8D-9563-4277-A561-850162054895}"/>
              </a:ext>
            </a:extLst>
          </p:cNvPr>
          <p:cNvSpPr/>
          <p:nvPr/>
        </p:nvSpPr>
        <p:spPr>
          <a:xfrm>
            <a:off x="1929847" y="4535556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CMO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FE2EA9-4E24-485C-A5E8-E7FD7E4C078A}"/>
              </a:ext>
            </a:extLst>
          </p:cNvPr>
          <p:cNvSpPr/>
          <p:nvPr/>
        </p:nvSpPr>
        <p:spPr>
          <a:xfrm>
            <a:off x="1353378" y="3515138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Pengaju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825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561274-3431-4EF0-8DCB-0693B7217985}"/>
              </a:ext>
            </a:extLst>
          </p:cNvPr>
          <p:cNvSpPr/>
          <p:nvPr/>
        </p:nvSpPr>
        <p:spPr>
          <a:xfrm>
            <a:off x="376763" y="1524000"/>
            <a:ext cx="2520280" cy="331082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8E62A2-124C-43F5-B339-9F512D612278}"/>
              </a:ext>
            </a:extLst>
          </p:cNvPr>
          <p:cNvGrpSpPr/>
          <p:nvPr/>
        </p:nvGrpSpPr>
        <p:grpSpPr>
          <a:xfrm>
            <a:off x="531840" y="3505200"/>
            <a:ext cx="2218599" cy="1001818"/>
            <a:chOff x="1436000" y="1547570"/>
            <a:chExt cx="3041702" cy="10018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533A19-8AFC-42A6-A380-813B6B1E8AC4}"/>
                </a:ext>
              </a:extLst>
            </p:cNvPr>
            <p:cNvSpPr txBox="1"/>
            <p:nvPr/>
          </p:nvSpPr>
          <p:spPr>
            <a:xfrm>
              <a:off x="1454023" y="2026168"/>
              <a:ext cx="302367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Case diagram pada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pengembangan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ketiga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6F3261-2359-4F1B-9EC8-C478D4C310AA}"/>
                </a:ext>
              </a:extLst>
            </p:cNvPr>
            <p:cNvSpPr txBox="1"/>
            <p:nvPr/>
          </p:nvSpPr>
          <p:spPr>
            <a:xfrm>
              <a:off x="1436000" y="1547570"/>
              <a:ext cx="30300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2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Case Diagram </a:t>
              </a:r>
              <a:endPara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F8B9130-CDE2-4332-A220-CEB79D2A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03" y="1905000"/>
            <a:ext cx="1524000" cy="152400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9B3F85C3-D779-4134-B325-0D173747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5300"/>
            <a:ext cx="4290501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44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295400"/>
            <a:ext cx="4935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diagram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3074" name="Picture 2" descr="E:\SMT 7\MKPL\Project\New folder\v3.1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3986"/>
            <a:ext cx="8610600" cy="51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3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B055-6B15-4F41-A220-F9207A8F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76200"/>
            <a:ext cx="7162800" cy="1109662"/>
          </a:xfrm>
        </p:spPr>
        <p:txBody>
          <a:bodyPr/>
          <a:lstStyle/>
          <a:p>
            <a:r>
              <a:rPr lang="en-US" sz="5400" dirty="0" err="1"/>
              <a:t>Terima</a:t>
            </a:r>
            <a:r>
              <a:rPr lang="en-US" sz="5400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1073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8412DBE-F35B-4BB4-BFE8-1949F818B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97408"/>
            <a:ext cx="7272337" cy="649287"/>
          </a:xfrm>
        </p:spPr>
        <p:txBody>
          <a:bodyPr/>
          <a:lstStyle/>
          <a:p>
            <a:pPr algn="ctr"/>
            <a:r>
              <a:rPr lang="en-US" altLang="en-US" dirty="0" err="1">
                <a:latin typeface="Tahoma" panose="020B0604030504040204" pitchFamily="34" charset="0"/>
              </a:rPr>
              <a:t>Pembahasan</a:t>
            </a:r>
            <a:endParaRPr lang="uk-UA" altLang="en-US" dirty="0">
              <a:latin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421EE6-48CC-4AD2-A85A-E3BA377A9082}"/>
              </a:ext>
            </a:extLst>
          </p:cNvPr>
          <p:cNvGrpSpPr/>
          <p:nvPr/>
        </p:nvGrpSpPr>
        <p:grpSpPr>
          <a:xfrm>
            <a:off x="1620838" y="2237788"/>
            <a:ext cx="5611091" cy="576000"/>
            <a:chOff x="2984973" y="1131591"/>
            <a:chExt cx="5611091" cy="576000"/>
          </a:xfrm>
        </p:grpSpPr>
        <p:sp>
          <p:nvSpPr>
            <p:cNvPr id="8" name="Round Same Side Corner Rectangle 3">
              <a:extLst>
                <a:ext uri="{FF2B5EF4-FFF2-40B4-BE49-F238E27FC236}">
                  <a16:creationId xmlns:a16="http://schemas.microsoft.com/office/drawing/2014/main" id="{6D0B1854-6975-4A1F-B434-6311264E4BBD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79A6D22C-02B9-4EC9-B145-A60BD26903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DD100E-68C9-4FD1-A6C4-4365C8C86790}"/>
                </a:ext>
              </a:extLst>
            </p:cNvPr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4C0799-16C5-43CA-AEAD-8195676B3867}"/>
                </a:ext>
              </a:extLst>
            </p:cNvPr>
            <p:cNvSpPr txBox="1"/>
            <p:nvPr/>
          </p:nvSpPr>
          <p:spPr bwMode="auto">
            <a:xfrm>
              <a:off x="3575687" y="124917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Deskripsi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Umum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Sistem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 Be </a:t>
              </a: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Paret</a:t>
              </a:r>
              <a:endPara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574E1D-F4D1-4E2A-A194-A5048263F428}"/>
              </a:ext>
            </a:extLst>
          </p:cNvPr>
          <p:cNvGrpSpPr/>
          <p:nvPr/>
        </p:nvGrpSpPr>
        <p:grpSpPr>
          <a:xfrm>
            <a:off x="1620838" y="3416655"/>
            <a:ext cx="5611091" cy="576000"/>
            <a:chOff x="2984973" y="2023433"/>
            <a:chExt cx="5611091" cy="576000"/>
          </a:xfrm>
        </p:grpSpPr>
        <p:sp>
          <p:nvSpPr>
            <p:cNvPr id="13" name="Round Same Side Corner Rectangle 14">
              <a:extLst>
                <a:ext uri="{FF2B5EF4-FFF2-40B4-BE49-F238E27FC236}">
                  <a16:creationId xmlns:a16="http://schemas.microsoft.com/office/drawing/2014/main" id="{FB3B5935-9D21-4D11-B773-D00497E51EFC}"/>
                </a:ext>
              </a:extLst>
            </p:cNvPr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AutoShape 92">
              <a:extLst>
                <a:ext uri="{FF2B5EF4-FFF2-40B4-BE49-F238E27FC236}">
                  <a16:creationId xmlns:a16="http://schemas.microsoft.com/office/drawing/2014/main" id="{34AF6798-92B5-4CE0-90EB-1ACDC8423B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627AFF-D501-4D38-99D5-53F260F4120A}"/>
                </a:ext>
              </a:extLst>
            </p:cNvPr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D1EB02-2669-4785-8D1A-C5C6B477111E}"/>
                </a:ext>
              </a:extLst>
            </p:cNvPr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Version 1.0.0 | 1.0.1 | 1.1.1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A51F5A-0266-4D81-AE25-F7D0FC8C9ED8}"/>
              </a:ext>
            </a:extLst>
          </p:cNvPr>
          <p:cNvGrpSpPr/>
          <p:nvPr/>
        </p:nvGrpSpPr>
        <p:grpSpPr>
          <a:xfrm>
            <a:off x="1620838" y="4523546"/>
            <a:ext cx="5611091" cy="576000"/>
            <a:chOff x="2984973" y="2023433"/>
            <a:chExt cx="5611091" cy="576000"/>
          </a:xfrm>
        </p:grpSpPr>
        <p:sp>
          <p:nvSpPr>
            <p:cNvPr id="29" name="Round Same Side Corner Rectangle 14">
              <a:extLst>
                <a:ext uri="{FF2B5EF4-FFF2-40B4-BE49-F238E27FC236}">
                  <a16:creationId xmlns:a16="http://schemas.microsoft.com/office/drawing/2014/main" id="{0B61E6D2-489F-40F2-AFAD-C34D3FDDAEB2}"/>
                </a:ext>
              </a:extLst>
            </p:cNvPr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AutoShape 92">
              <a:extLst>
                <a:ext uri="{FF2B5EF4-FFF2-40B4-BE49-F238E27FC236}">
                  <a16:creationId xmlns:a16="http://schemas.microsoft.com/office/drawing/2014/main" id="{C6FA03B3-BDE8-4124-98E8-A0556380D7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B3EB36-F3C4-4A4A-9F88-D2BD52CBD98E}"/>
                </a:ext>
              </a:extLst>
            </p:cNvPr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9B3694-D589-45EF-B0FD-E68E2993E373}"/>
                </a:ext>
              </a:extLst>
            </p:cNvPr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Version 2.0.0 | 2.1.0 | 2.2.0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400B22-36A3-441C-9F5A-8F6226C5401A}"/>
              </a:ext>
            </a:extLst>
          </p:cNvPr>
          <p:cNvGrpSpPr/>
          <p:nvPr/>
        </p:nvGrpSpPr>
        <p:grpSpPr>
          <a:xfrm>
            <a:off x="1641750" y="5527103"/>
            <a:ext cx="5611091" cy="576000"/>
            <a:chOff x="2984973" y="2023433"/>
            <a:chExt cx="5611091" cy="576000"/>
          </a:xfrm>
        </p:grpSpPr>
        <p:sp>
          <p:nvSpPr>
            <p:cNvPr id="34" name="Round Same Side Corner Rectangle 14">
              <a:extLst>
                <a:ext uri="{FF2B5EF4-FFF2-40B4-BE49-F238E27FC236}">
                  <a16:creationId xmlns:a16="http://schemas.microsoft.com/office/drawing/2014/main" id="{C03C48FD-F344-46D3-B281-0612F9B190DE}"/>
                </a:ext>
              </a:extLst>
            </p:cNvPr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AutoShape 92">
              <a:extLst>
                <a:ext uri="{FF2B5EF4-FFF2-40B4-BE49-F238E27FC236}">
                  <a16:creationId xmlns:a16="http://schemas.microsoft.com/office/drawing/2014/main" id="{984DE4D9-3466-4D24-A45B-3065B8FF74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163243-5266-42C4-8DAA-B6F04B360596}"/>
                </a:ext>
              </a:extLst>
            </p:cNvPr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314799-3157-4BB9-9EC7-6C083179B774}"/>
                </a:ext>
              </a:extLst>
            </p:cNvPr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Version 3.0.0 | 3.1.0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CC03E-87AB-493A-BAB0-4D89CC49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57263"/>
            <a:ext cx="3276600" cy="3276600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FE742F7-E3E6-456C-B492-A761DA54F6F3}"/>
              </a:ext>
            </a:extLst>
          </p:cNvPr>
          <p:cNvSpPr txBox="1">
            <a:spLocks/>
          </p:cNvSpPr>
          <p:nvPr/>
        </p:nvSpPr>
        <p:spPr>
          <a:xfrm>
            <a:off x="5029200" y="1570218"/>
            <a:ext cx="3744416" cy="5760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u="sng" dirty="0">
                <a:solidFill>
                  <a:srgbClr val="002060"/>
                </a:solidFill>
              </a:rPr>
              <a:t>Be Parents</a:t>
            </a:r>
            <a:endParaRPr lang="ko-KR" altLang="en-US" u="sng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2696B-2BFA-44EF-AA3A-51660761317C}"/>
              </a:ext>
            </a:extLst>
          </p:cNvPr>
          <p:cNvSpPr txBox="1"/>
          <p:nvPr/>
        </p:nvSpPr>
        <p:spPr>
          <a:xfrm>
            <a:off x="3581400" y="2146281"/>
            <a:ext cx="5410200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Be Parents </a:t>
            </a:r>
            <a:r>
              <a:rPr lang="en-US" dirty="0" err="1">
                <a:solidFill>
                  <a:srgbClr val="002060"/>
                </a:solidFill>
              </a:rPr>
              <a:t>merupakan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sebuah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aplikasi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berbasis</a:t>
            </a:r>
            <a:r>
              <a:rPr lang="en-US" dirty="0">
                <a:solidFill>
                  <a:srgbClr val="002060"/>
                </a:solidFill>
              </a:rPr>
              <a:t> android yang </a:t>
            </a:r>
            <a:r>
              <a:rPr lang="en-US" dirty="0" err="1">
                <a:solidFill>
                  <a:srgbClr val="002060"/>
                </a:solidFill>
              </a:rPr>
              <a:t>memuat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informasi-informasi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digunakan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sebagai</a:t>
            </a:r>
            <a:r>
              <a:rPr lang="en-US" dirty="0">
                <a:solidFill>
                  <a:srgbClr val="002060"/>
                </a:solidFill>
              </a:rPr>
              <a:t> media </a:t>
            </a:r>
            <a:r>
              <a:rPr lang="en-US" dirty="0" err="1">
                <a:solidFill>
                  <a:srgbClr val="002060"/>
                </a:solidFill>
              </a:rPr>
              <a:t>pembelajaran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untuk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membantu</a:t>
            </a:r>
            <a:r>
              <a:rPr lang="en-US" dirty="0">
                <a:solidFill>
                  <a:srgbClr val="002060"/>
                </a:solidFill>
              </a:rPr>
              <a:t> orang </a:t>
            </a:r>
            <a:r>
              <a:rPr lang="en-US" dirty="0" err="1">
                <a:solidFill>
                  <a:srgbClr val="002060"/>
                </a:solidFill>
              </a:rPr>
              <a:t>tua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mengawal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pertumbuhan</a:t>
            </a:r>
            <a:r>
              <a:rPr lang="en-US" dirty="0">
                <a:solidFill>
                  <a:srgbClr val="002060"/>
                </a:solidFill>
              </a:rPr>
              <a:t> dan </a:t>
            </a:r>
            <a:r>
              <a:rPr lang="en-US" dirty="0" err="1">
                <a:solidFill>
                  <a:srgbClr val="002060"/>
                </a:solidFill>
              </a:rPr>
              <a:t>perkembangan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mereka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diusia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dini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Aplikasi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berfokus</a:t>
            </a:r>
            <a:r>
              <a:rPr lang="en-US" dirty="0">
                <a:solidFill>
                  <a:srgbClr val="002060"/>
                </a:solidFill>
              </a:rPr>
              <a:t> pada </a:t>
            </a:r>
            <a:r>
              <a:rPr lang="en-US" dirty="0" err="1">
                <a:solidFill>
                  <a:srgbClr val="002060"/>
                </a:solidFill>
              </a:rPr>
              <a:t>informasi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rekomendasi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merawat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anak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informasi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terkait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aktifitas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bermain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bersama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berdasarkan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fase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perkembangan</a:t>
            </a:r>
            <a:r>
              <a:rPr lang="en-US" dirty="0">
                <a:solidFill>
                  <a:srgbClr val="002060"/>
                </a:solidFill>
              </a:rPr>
              <a:t> dan </a:t>
            </a:r>
            <a:r>
              <a:rPr lang="en-US" dirty="0" err="1">
                <a:solidFill>
                  <a:srgbClr val="002060"/>
                </a:solidFill>
              </a:rPr>
              <a:t>usia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anak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Selain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itu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aplikasi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ini</a:t>
            </a:r>
            <a:r>
              <a:rPr lang="en-US" dirty="0">
                <a:solidFill>
                  <a:srgbClr val="002060"/>
                </a:solidFill>
              </a:rPr>
              <a:t> juga </a:t>
            </a:r>
            <a:r>
              <a:rPr lang="en-US" dirty="0" err="1">
                <a:solidFill>
                  <a:srgbClr val="002060"/>
                </a:solidFill>
              </a:rPr>
              <a:t>berisi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informasi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terkait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kesehatan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serta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informasi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tentang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kebutuhan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gizi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anak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87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540-E692-4F54-8152-9BBE82EF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6" y="2037727"/>
            <a:ext cx="6588125" cy="304800"/>
          </a:xfrm>
        </p:spPr>
        <p:txBody>
          <a:bodyPr/>
          <a:lstStyle/>
          <a:p>
            <a: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Version </a:t>
            </a:r>
            <a:r>
              <a:rPr lang="en-US" u="sng" dirty="0"/>
              <a:t>1.0.0</a:t>
            </a:r>
            <a:br>
              <a:rPr lang="en-US" u="sng" dirty="0"/>
            </a:br>
            <a:br>
              <a:rPr lang="en-US" altLang="ko-KR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9ABF-5072-48E3-A2B4-A2C6A443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60918"/>
            <a:ext cx="6588125" cy="3964473"/>
          </a:xfrm>
        </p:spPr>
        <p:txBody>
          <a:bodyPr/>
          <a:lstStyle/>
          <a:p>
            <a:r>
              <a:rPr lang="en-US" sz="2000" dirty="0" err="1"/>
              <a:t>Versi</a:t>
            </a:r>
            <a:r>
              <a:rPr lang="en-US" sz="2000" dirty="0"/>
              <a:t> </a:t>
            </a:r>
            <a:r>
              <a:rPr lang="en-US" sz="2000" dirty="0" err="1"/>
              <a:t>Rilis</a:t>
            </a:r>
            <a:endParaRPr lang="en-US" sz="2000" dirty="0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220B86E2-6200-4B0D-A3AB-CCDCDD1CA44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86200" y="1153144"/>
            <a:ext cx="4572000" cy="55524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1485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27FD4-7EF8-464A-B8F7-D03DCA4FD887}"/>
              </a:ext>
            </a:extLst>
          </p:cNvPr>
          <p:cNvSpPr/>
          <p:nvPr/>
        </p:nvSpPr>
        <p:spPr>
          <a:xfrm>
            <a:off x="2327413" y="3808343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Juni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14249-F264-4F81-B7B5-78DF068446E6}"/>
              </a:ext>
            </a:extLst>
          </p:cNvPr>
          <p:cNvSpPr/>
          <p:nvPr/>
        </p:nvSpPr>
        <p:spPr>
          <a:xfrm>
            <a:off x="2743200" y="4840356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Kasfia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4FEDE-493B-4187-886E-E5DDB2FE4D61}"/>
              </a:ext>
            </a:extLst>
          </p:cNvPr>
          <p:cNvSpPr/>
          <p:nvPr/>
        </p:nvSpPr>
        <p:spPr>
          <a:xfrm>
            <a:off x="3505200" y="5863672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Novi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D540-E692-4F54-8152-9BBE82EF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6" y="2037727"/>
            <a:ext cx="6588125" cy="304800"/>
          </a:xfrm>
        </p:spPr>
        <p:txBody>
          <a:bodyPr/>
          <a:lstStyle/>
          <a:p>
            <a: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Version </a:t>
            </a:r>
            <a:r>
              <a:rPr lang="en-US" u="sng" dirty="0"/>
              <a:t>1.0.1</a:t>
            </a:r>
            <a:br>
              <a:rPr lang="en-US" u="sng" dirty="0"/>
            </a:br>
            <a:r>
              <a:rPr lang="en-US" sz="2800" u="sng" dirty="0" err="1"/>
              <a:t>Pengajuan</a:t>
            </a:r>
            <a:r>
              <a:rPr lang="en-US" sz="2800" u="sng" dirty="0"/>
              <a:t> Problem Report</a:t>
            </a:r>
            <a:br>
              <a:rPr lang="en-US" altLang="ko-KR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9ABF-5072-48E3-A2B4-A2C6A443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134"/>
            <a:ext cx="6588125" cy="3964473"/>
          </a:xfrm>
        </p:spPr>
        <p:txBody>
          <a:bodyPr/>
          <a:lstStyle/>
          <a:p>
            <a:r>
              <a:rPr lang="en-US" sz="2000" dirty="0" err="1"/>
              <a:t>Perbaikan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pada edit </a:t>
            </a:r>
            <a:r>
              <a:rPr lang="en-US" sz="2000" dirty="0" err="1"/>
              <a:t>profil</a:t>
            </a:r>
            <a:r>
              <a:rPr lang="en-US" sz="2000" dirty="0"/>
              <a:t> 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92A8C5-3820-4A38-B371-69235F14D7D0}"/>
              </a:ext>
            </a:extLst>
          </p:cNvPr>
          <p:cNvSpPr/>
          <p:nvPr/>
        </p:nvSpPr>
        <p:spPr>
          <a:xfrm>
            <a:off x="2743200" y="5545207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CCB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D73F8D-9563-4277-A561-850162054895}"/>
              </a:ext>
            </a:extLst>
          </p:cNvPr>
          <p:cNvSpPr/>
          <p:nvPr/>
        </p:nvSpPr>
        <p:spPr>
          <a:xfrm>
            <a:off x="1929847" y="4535556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CMO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FE2EA9-4E24-485C-A5E8-E7FD7E4C078A}"/>
              </a:ext>
            </a:extLst>
          </p:cNvPr>
          <p:cNvSpPr/>
          <p:nvPr/>
        </p:nvSpPr>
        <p:spPr>
          <a:xfrm>
            <a:off x="1353378" y="3515138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Pengaju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453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27FD4-7EF8-464A-B8F7-D03DCA4FD887}"/>
              </a:ext>
            </a:extLst>
          </p:cNvPr>
          <p:cNvSpPr/>
          <p:nvPr/>
        </p:nvSpPr>
        <p:spPr>
          <a:xfrm>
            <a:off x="2327413" y="3808343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Kasfia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14249-F264-4F81-B7B5-78DF068446E6}"/>
              </a:ext>
            </a:extLst>
          </p:cNvPr>
          <p:cNvSpPr/>
          <p:nvPr/>
        </p:nvSpPr>
        <p:spPr>
          <a:xfrm>
            <a:off x="2743200" y="4840356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Novi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4FEDE-493B-4187-886E-E5DDB2FE4D61}"/>
              </a:ext>
            </a:extLst>
          </p:cNvPr>
          <p:cNvSpPr/>
          <p:nvPr/>
        </p:nvSpPr>
        <p:spPr>
          <a:xfrm>
            <a:off x="3505200" y="5863672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Irma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D540-E692-4F54-8152-9BBE82EF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37" y="1753427"/>
            <a:ext cx="6588125" cy="304800"/>
          </a:xfrm>
        </p:spPr>
        <p:txBody>
          <a:bodyPr/>
          <a:lstStyle/>
          <a:p>
            <a: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Version </a:t>
            </a:r>
            <a:r>
              <a:rPr lang="en-US" u="sng" dirty="0"/>
              <a:t>1.1.1</a:t>
            </a:r>
            <a:br>
              <a:rPr lang="en-US" altLang="ko-KR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sz="2800" u="sng" dirty="0" err="1"/>
              <a:t>Pengajuan</a:t>
            </a:r>
            <a:r>
              <a:rPr lang="en-US" sz="2800" u="sng" dirty="0"/>
              <a:t> Change Request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9ABF-5072-48E3-A2B4-A2C6A443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134"/>
            <a:ext cx="6588125" cy="3964473"/>
          </a:xfrm>
        </p:spPr>
        <p:txBody>
          <a:bodyPr/>
          <a:lstStyle/>
          <a:p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ftur</a:t>
            </a:r>
            <a:r>
              <a:rPr lang="en-US" sz="2400" dirty="0"/>
              <a:t> edit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92A8C5-3820-4A38-B371-69235F14D7D0}"/>
              </a:ext>
            </a:extLst>
          </p:cNvPr>
          <p:cNvSpPr/>
          <p:nvPr/>
        </p:nvSpPr>
        <p:spPr>
          <a:xfrm>
            <a:off x="2743200" y="5545207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CCB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D73F8D-9563-4277-A561-850162054895}"/>
              </a:ext>
            </a:extLst>
          </p:cNvPr>
          <p:cNvSpPr/>
          <p:nvPr/>
        </p:nvSpPr>
        <p:spPr>
          <a:xfrm>
            <a:off x="1929847" y="4535556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CMO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FE2EA9-4E24-485C-A5E8-E7FD7E4C078A}"/>
              </a:ext>
            </a:extLst>
          </p:cNvPr>
          <p:cNvSpPr/>
          <p:nvPr/>
        </p:nvSpPr>
        <p:spPr>
          <a:xfrm>
            <a:off x="1353378" y="3515138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Pengaju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298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88C2A-0B93-4A3E-AFE1-C1A43C433B90}"/>
              </a:ext>
            </a:extLst>
          </p:cNvPr>
          <p:cNvSpPr/>
          <p:nvPr/>
        </p:nvSpPr>
        <p:spPr>
          <a:xfrm>
            <a:off x="376763" y="1524000"/>
            <a:ext cx="2520280" cy="331082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9AFFC8-F16E-4D7D-982A-3CF0FD5E9C03}"/>
              </a:ext>
            </a:extLst>
          </p:cNvPr>
          <p:cNvGrpSpPr/>
          <p:nvPr/>
        </p:nvGrpSpPr>
        <p:grpSpPr>
          <a:xfrm>
            <a:off x="531840" y="3505200"/>
            <a:ext cx="2218599" cy="1001818"/>
            <a:chOff x="1436000" y="1547570"/>
            <a:chExt cx="3041702" cy="10018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90E990-CA3A-44D3-8BEF-62728CED55EA}"/>
                </a:ext>
              </a:extLst>
            </p:cNvPr>
            <p:cNvSpPr txBox="1"/>
            <p:nvPr/>
          </p:nvSpPr>
          <p:spPr>
            <a:xfrm>
              <a:off x="1454023" y="2026168"/>
              <a:ext cx="302367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Case diagram pada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pengembangan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BCF5DE-99E0-428F-98E8-C93B4F356090}"/>
                </a:ext>
              </a:extLst>
            </p:cNvPr>
            <p:cNvSpPr txBox="1"/>
            <p:nvPr/>
          </p:nvSpPr>
          <p:spPr>
            <a:xfrm>
              <a:off x="1436000" y="1547570"/>
              <a:ext cx="30300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2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Case Diagram </a:t>
              </a:r>
              <a:endPara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583FE7D-53C4-423D-B291-8C5F2CE6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03" y="1905000"/>
            <a:ext cx="1524000" cy="1524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2502ABE-0244-4301-9A48-E4B8F3EE0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83" y="1142142"/>
            <a:ext cx="4873915" cy="571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MT 7\MKPL\Project\New folder\v1.1.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8088"/>
            <a:ext cx="8610600" cy="48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1295400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diagram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27FD4-7EF8-464A-B8F7-D03DCA4FD887}"/>
              </a:ext>
            </a:extLst>
          </p:cNvPr>
          <p:cNvSpPr/>
          <p:nvPr/>
        </p:nvSpPr>
        <p:spPr>
          <a:xfrm>
            <a:off x="2327413" y="3808343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14249-F264-4F81-B7B5-78DF068446E6}"/>
              </a:ext>
            </a:extLst>
          </p:cNvPr>
          <p:cNvSpPr/>
          <p:nvPr/>
        </p:nvSpPr>
        <p:spPr>
          <a:xfrm>
            <a:off x="2743200" y="4840356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Novi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4FEDE-493B-4187-886E-E5DDB2FE4D61}"/>
              </a:ext>
            </a:extLst>
          </p:cNvPr>
          <p:cNvSpPr/>
          <p:nvPr/>
        </p:nvSpPr>
        <p:spPr>
          <a:xfrm>
            <a:off x="3505200" y="5863672"/>
            <a:ext cx="12954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Juni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D540-E692-4F54-8152-9BBE82EF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752600"/>
            <a:ext cx="6588125" cy="304800"/>
          </a:xfrm>
        </p:spPr>
        <p:txBody>
          <a:bodyPr/>
          <a:lstStyle/>
          <a:p>
            <a:r>
              <a:rPr lang="en-US" altLang="ko-KR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Version 2</a:t>
            </a:r>
            <a:r>
              <a:rPr lang="en-US" u="sng" dirty="0"/>
              <a:t>.0.0 </a:t>
            </a:r>
            <a:br>
              <a:rPr lang="en-US" u="sng" dirty="0"/>
            </a:br>
            <a:r>
              <a:rPr lang="en-US" sz="2800" u="sng" dirty="0" err="1"/>
              <a:t>Pengajuan</a:t>
            </a:r>
            <a:r>
              <a:rPr lang="en-US" sz="2800" u="sng" dirty="0"/>
              <a:t> Change Request</a:t>
            </a:r>
            <a:br>
              <a:rPr lang="en-US" altLang="ko-KR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9ABF-5072-48E3-A2B4-A2C6A443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134"/>
            <a:ext cx="6588125" cy="3964473"/>
          </a:xfrm>
        </p:spPr>
        <p:txBody>
          <a:bodyPr/>
          <a:lstStyle/>
          <a:p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92A8C5-3820-4A38-B371-69235F14D7D0}"/>
              </a:ext>
            </a:extLst>
          </p:cNvPr>
          <p:cNvSpPr/>
          <p:nvPr/>
        </p:nvSpPr>
        <p:spPr>
          <a:xfrm>
            <a:off x="2743200" y="5545207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CCB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D73F8D-9563-4277-A561-850162054895}"/>
              </a:ext>
            </a:extLst>
          </p:cNvPr>
          <p:cNvSpPr/>
          <p:nvPr/>
        </p:nvSpPr>
        <p:spPr>
          <a:xfrm>
            <a:off x="1929847" y="4535556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CMO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FE2EA9-4E24-485C-A5E8-E7FD7E4C078A}"/>
              </a:ext>
            </a:extLst>
          </p:cNvPr>
          <p:cNvSpPr/>
          <p:nvPr/>
        </p:nvSpPr>
        <p:spPr>
          <a:xfrm>
            <a:off x="1353378" y="3515138"/>
            <a:ext cx="11065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Pengaju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6016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111111"/>
      </a:dk1>
      <a:lt1>
        <a:srgbClr val="FFFFFF"/>
      </a:lt1>
      <a:dk2>
        <a:srgbClr val="000000"/>
      </a:dk2>
      <a:lt2>
        <a:srgbClr val="C97C3C"/>
      </a:lt2>
      <a:accent1>
        <a:srgbClr val="B2794D"/>
      </a:accent1>
      <a:accent2>
        <a:srgbClr val="CD9266"/>
      </a:accent2>
      <a:accent3>
        <a:srgbClr val="FFFFFF"/>
      </a:accent3>
      <a:accent4>
        <a:srgbClr val="0D0D0D"/>
      </a:accent4>
      <a:accent5>
        <a:srgbClr val="D5BEB2"/>
      </a:accent5>
      <a:accent6>
        <a:srgbClr val="BA845C"/>
      </a:accent6>
      <a:hlink>
        <a:srgbClr val="D9A275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C97C3C"/>
        </a:lt2>
        <a:accent1>
          <a:srgbClr val="B2794D"/>
        </a:accent1>
        <a:accent2>
          <a:srgbClr val="CD9266"/>
        </a:accent2>
        <a:accent3>
          <a:srgbClr val="FFFFFF"/>
        </a:accent3>
        <a:accent4>
          <a:srgbClr val="0D0D0D"/>
        </a:accent4>
        <a:accent5>
          <a:srgbClr val="D5BEB2"/>
        </a:accent5>
        <a:accent6>
          <a:srgbClr val="BA845C"/>
        </a:accent6>
        <a:hlink>
          <a:srgbClr val="D9A27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DCAA80"/>
        </a:lt2>
        <a:accent1>
          <a:srgbClr val="C39573"/>
        </a:accent1>
        <a:accent2>
          <a:srgbClr val="DEB79A"/>
        </a:accent2>
        <a:accent3>
          <a:srgbClr val="FFFFFF"/>
        </a:accent3>
        <a:accent4>
          <a:srgbClr val="0D0D0D"/>
        </a:accent4>
        <a:accent5>
          <a:srgbClr val="DEC8BC"/>
        </a:accent5>
        <a:accent6>
          <a:srgbClr val="C9A68B"/>
        </a:accent6>
        <a:hlink>
          <a:srgbClr val="ECD1B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777777"/>
        </a:dk1>
        <a:lt1>
          <a:srgbClr val="FFFFFF"/>
        </a:lt1>
        <a:dk2>
          <a:srgbClr val="000000"/>
        </a:dk2>
        <a:lt2>
          <a:srgbClr val="DCAA80"/>
        </a:lt2>
        <a:accent1>
          <a:srgbClr val="C39573"/>
        </a:accent1>
        <a:accent2>
          <a:srgbClr val="DEB79A"/>
        </a:accent2>
        <a:accent3>
          <a:srgbClr val="FFFFFF"/>
        </a:accent3>
        <a:accent4>
          <a:srgbClr val="656565"/>
        </a:accent4>
        <a:accent5>
          <a:srgbClr val="DEC8BC"/>
        </a:accent5>
        <a:accent6>
          <a:srgbClr val="C9A68B"/>
        </a:accent6>
        <a:hlink>
          <a:srgbClr val="ECD1B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777777"/>
        </a:dk1>
        <a:lt1>
          <a:srgbClr val="FFFFFF"/>
        </a:lt1>
        <a:dk2>
          <a:srgbClr val="000000"/>
        </a:dk2>
        <a:lt2>
          <a:srgbClr val="896348"/>
        </a:lt2>
        <a:accent1>
          <a:srgbClr val="B7A68C"/>
        </a:accent1>
        <a:accent2>
          <a:srgbClr val="CEC0AA"/>
        </a:accent2>
        <a:accent3>
          <a:srgbClr val="FFFFFF"/>
        </a:accent3>
        <a:accent4>
          <a:srgbClr val="656565"/>
        </a:accent4>
        <a:accent5>
          <a:srgbClr val="D8D0C5"/>
        </a:accent5>
        <a:accent6>
          <a:srgbClr val="BAAE9A"/>
        </a:accent6>
        <a:hlink>
          <a:srgbClr val="9D5D3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175</TotalTime>
  <Words>309</Words>
  <Application>Microsoft Office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Tahoma</vt:lpstr>
      <vt:lpstr>template</vt:lpstr>
      <vt:lpstr>Be Parent</vt:lpstr>
      <vt:lpstr>Pembahasan</vt:lpstr>
      <vt:lpstr>PowerPoint Presentation</vt:lpstr>
      <vt:lpstr>Version 1.0.0   </vt:lpstr>
      <vt:lpstr>Version 1.0.1 Pengajuan Problem Report </vt:lpstr>
      <vt:lpstr>Version 1.1.1 Pengajuan Change Request</vt:lpstr>
      <vt:lpstr>PowerPoint Presentation</vt:lpstr>
      <vt:lpstr>PowerPoint Presentation</vt:lpstr>
      <vt:lpstr>Version 2.0.0  Pengajuan Change Request </vt:lpstr>
      <vt:lpstr>Version 2.1.0  Pengajuan Change Request</vt:lpstr>
      <vt:lpstr> Version 2.2.0 Pengajuan Change Request </vt:lpstr>
      <vt:lpstr>PowerPoint Presentation</vt:lpstr>
      <vt:lpstr>PowerPoint Presentation</vt:lpstr>
      <vt:lpstr> Version 3.0.0 Pengajuan Change Request </vt:lpstr>
      <vt:lpstr> Version 3.1.0 Pengajuan Change Request </vt:lpstr>
      <vt:lpstr>PowerPoint Presentation</vt:lpstr>
      <vt:lpstr>PowerPoint Presentation</vt:lpstr>
      <vt:lpstr>Terima Kasih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Parent</dc:title>
  <dc:creator>Irma Nurdya</dc:creator>
  <cp:lastModifiedBy>Juni</cp:lastModifiedBy>
  <cp:revision>19</cp:revision>
  <dcterms:created xsi:type="dcterms:W3CDTF">2019-12-02T08:40:27Z</dcterms:created>
  <dcterms:modified xsi:type="dcterms:W3CDTF">2019-12-09T13:56:35Z</dcterms:modified>
</cp:coreProperties>
</file>