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331" r:id="rId2"/>
    <p:sldId id="332" r:id="rId3"/>
    <p:sldId id="333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2487F-4D76-41F2-9F40-27A8F540C60D}" type="datetimeFigureOut">
              <a:rPr lang="ko-KR" altLang="en-US" smtClean="0"/>
              <a:t>2020-06-13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1A2F-523C-459E-9948-4C6EFF50B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7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1A2F-523C-459E-9948-4C6EFF50BB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4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1A2F-523C-459E-9948-4C6EFF50BB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6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1A2F-523C-459E-9948-4C6EFF50BB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6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1A2F-523C-459E-9948-4C6EFF50BB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7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2020-06-13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74F42-9C45-4E99-9B60-51E87BABA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2020-1 </a:t>
            </a:r>
            <a:r>
              <a:rPr lang="ko-KR" altLang="en-US"/>
              <a:t>컴퓨터 네트워크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EC8705-4E91-43E7-88D6-45E04992F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첫번째 과제</a:t>
            </a:r>
          </a:p>
        </p:txBody>
      </p:sp>
    </p:spTree>
    <p:extLst>
      <p:ext uri="{BB962C8B-B14F-4D97-AF65-F5344CB8AC3E}">
        <p14:creationId xmlns:p14="http://schemas.microsoft.com/office/powerpoint/2010/main" val="313638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2"/>
    </mc:Choice>
    <mc:Fallback xmlns="">
      <p:transition spd="slow" advTm="143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362B5-7307-4B41-99DC-C184F432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 err="1"/>
              <a:t>멀티플렉싱</a:t>
            </a:r>
            <a:r>
              <a:rPr lang="ko-KR" altLang="en-US" sz="2700" dirty="0"/>
              <a:t> 기반 다중 접속 채팅 프로그램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38300-D688-4142-9538-4431A92E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조건</a:t>
            </a:r>
            <a:endParaRPr lang="en-US" altLang="ko-KR" sz="1800"/>
          </a:p>
          <a:p>
            <a:pPr marL="342900" indent="-342900">
              <a:buFont typeface="+mj-lt"/>
              <a:buAutoNum type="arabicPeriod"/>
            </a:pPr>
            <a:r>
              <a:rPr lang="ko-KR" altLang="en-US" sz="1500"/>
              <a:t>클라이언트가 다중으로 접속 가능한 </a:t>
            </a:r>
            <a:r>
              <a:rPr lang="ko-KR" altLang="en-US" sz="1500" b="1"/>
              <a:t>멀티플렉싱 채팅 서버</a:t>
            </a:r>
            <a:endParaRPr lang="en-US" altLang="ko-KR" sz="1500" b="1"/>
          </a:p>
          <a:p>
            <a:pPr marL="342900" indent="-342900">
              <a:buFont typeface="+mj-lt"/>
              <a:buAutoNum type="arabicPeriod"/>
            </a:pPr>
            <a:r>
              <a:rPr lang="ko-KR" altLang="en-US" sz="1500" b="1"/>
              <a:t>클라이언트끼리 서로의 채팅을 볼 수 있음</a:t>
            </a:r>
            <a:endParaRPr lang="en-US" altLang="ko-KR" sz="1500" b="1"/>
          </a:p>
          <a:p>
            <a:pPr marL="342900" indent="-342900">
              <a:buFont typeface="+mj-lt"/>
              <a:buAutoNum type="arabicPeriod"/>
            </a:pPr>
            <a:r>
              <a:rPr lang="en-US" altLang="ko-KR" sz="1500"/>
              <a:t>Select timeout</a:t>
            </a:r>
            <a:r>
              <a:rPr lang="ko-KR" altLang="en-US" sz="1500"/>
              <a:t>값 </a:t>
            </a:r>
            <a:r>
              <a:rPr lang="en-US" altLang="ko-KR" sz="1500"/>
              <a:t>= sec 5, usec 5000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/>
              <a:t>입출력 버퍼 최대값 </a:t>
            </a:r>
            <a:r>
              <a:rPr lang="en-US" altLang="ko-KR" sz="1500"/>
              <a:t>100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500"/>
              <a:t>클라이언트는 </a:t>
            </a:r>
            <a:r>
              <a:rPr lang="ko-KR" altLang="en-US" sz="1500" b="1"/>
              <a:t>입출력 루틴이 분할된 </a:t>
            </a:r>
            <a:r>
              <a:rPr lang="en-US" altLang="ko-KR" sz="1500" b="1"/>
              <a:t>TCP </a:t>
            </a:r>
            <a:r>
              <a:rPr lang="ko-KR" altLang="en-US" sz="1500" b="1"/>
              <a:t>멀티프로세스 기반 클라이언트 </a:t>
            </a:r>
            <a:r>
              <a:rPr lang="ko-KR" altLang="en-US" sz="1500"/>
              <a:t>사용</a:t>
            </a:r>
            <a:endParaRPr lang="en-US" altLang="ko-KR" sz="1500"/>
          </a:p>
          <a:p>
            <a:pPr lvl="1"/>
            <a:r>
              <a:rPr lang="ko-KR" altLang="en-US" sz="1200"/>
              <a:t>클라이언트 종료 문자 입력 시 </a:t>
            </a:r>
            <a:r>
              <a:rPr lang="en-US" altLang="ko-KR" sz="1200" b="1"/>
              <a:t>half-close </a:t>
            </a:r>
            <a:r>
              <a:rPr lang="ko-KR" altLang="en-US" sz="1200" b="1"/>
              <a:t>기법 사용</a:t>
            </a:r>
            <a:r>
              <a:rPr lang="ko-KR" altLang="en-US" sz="1200"/>
              <a:t>해서 종료할 것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0769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28"/>
    </mc:Choice>
    <mc:Fallback xmlns="">
      <p:transition spd="slow" advTm="687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C1A89-AA00-4315-B7D1-8DCFBEEE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700"/>
              <a:t>실험 시나리오 및 제출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3D66D-89E7-4CFC-95F7-923B1588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/>
              <a:t>실험 시나리오 </a:t>
            </a:r>
            <a:r>
              <a:rPr lang="en-US" altLang="ko-KR" sz="1500"/>
              <a:t>– </a:t>
            </a:r>
            <a:r>
              <a:rPr lang="ko-KR" altLang="en-US" sz="1500"/>
              <a:t>실행화면 참고</a:t>
            </a:r>
            <a:r>
              <a:rPr lang="en-US" altLang="ko-KR" sz="1500"/>
              <a:t>(</a:t>
            </a:r>
            <a:r>
              <a:rPr lang="ko-KR" altLang="en-US" sz="1500"/>
              <a:t>다음장</a:t>
            </a:r>
            <a:r>
              <a:rPr lang="en-US" altLang="ko-KR" sz="1500"/>
              <a:t>)</a:t>
            </a:r>
          </a:p>
          <a:p>
            <a:pPr marL="600075" lvl="1" indent="-257175">
              <a:buFont typeface="+mj-lt"/>
              <a:buAutoNum type="arabicPeriod"/>
            </a:pPr>
            <a:r>
              <a:rPr lang="ko-KR" altLang="en-US" sz="1200"/>
              <a:t>서버와 </a:t>
            </a:r>
            <a:r>
              <a:rPr lang="en-US" altLang="ko-KR" sz="1200"/>
              <a:t>3</a:t>
            </a:r>
            <a:r>
              <a:rPr lang="ko-KR" altLang="en-US" sz="1200"/>
              <a:t>개의 클라이언트 연결 </a:t>
            </a:r>
            <a:r>
              <a:rPr lang="en-US" altLang="ko-KR" sz="1200"/>
              <a:t>(</a:t>
            </a:r>
            <a:r>
              <a:rPr lang="ko-KR" altLang="en-US" sz="1200"/>
              <a:t>다중 접속 서버</a:t>
            </a:r>
            <a:r>
              <a:rPr lang="en-US" altLang="ko-KR" sz="1200"/>
              <a:t>)</a:t>
            </a:r>
          </a:p>
          <a:p>
            <a:pPr marL="600075" lvl="1" indent="-257175">
              <a:buFont typeface="+mj-lt"/>
              <a:buAutoNum type="arabicPeriod"/>
            </a:pPr>
            <a:r>
              <a:rPr lang="ko-KR" altLang="en-US" sz="1200"/>
              <a:t>한 클라이언트가 입력한 메시지가 다른 클라이언트들에게 보여야함 </a:t>
            </a:r>
            <a:r>
              <a:rPr lang="en-US" altLang="ko-KR" sz="1200"/>
              <a:t>(</a:t>
            </a:r>
            <a:r>
              <a:rPr lang="ko-KR" altLang="en-US" sz="1200"/>
              <a:t>이름 </a:t>
            </a:r>
            <a:r>
              <a:rPr lang="en-US" altLang="ko-KR" sz="1200"/>
              <a:t>+ </a:t>
            </a:r>
            <a:r>
              <a:rPr lang="ko-KR" altLang="en-US" sz="1200"/>
              <a:t>채팅 내용</a:t>
            </a:r>
            <a:r>
              <a:rPr lang="en-US" altLang="ko-KR" sz="1200"/>
              <a:t>)</a:t>
            </a:r>
          </a:p>
          <a:p>
            <a:pPr lvl="2"/>
            <a:r>
              <a:rPr lang="ko-KR" altLang="en-US" sz="900"/>
              <a:t>이름은 클라이언트 실행시 </a:t>
            </a:r>
            <a:r>
              <a:rPr lang="en-US" altLang="ko-KR" sz="900"/>
              <a:t>IP, Port</a:t>
            </a:r>
            <a:r>
              <a:rPr lang="ko-KR" altLang="en-US" sz="900"/>
              <a:t>와 함께 인자로 넘길 것</a:t>
            </a:r>
            <a:endParaRPr lang="en-US" altLang="ko-KR" sz="900"/>
          </a:p>
          <a:p>
            <a:pPr marL="600075" lvl="1" indent="-257175">
              <a:buFont typeface="+mj-lt"/>
              <a:buAutoNum type="arabicPeriod"/>
            </a:pPr>
            <a:r>
              <a:rPr lang="ko-KR" altLang="en-US" sz="1200"/>
              <a:t>기존 클라이언트 중 하나를 종료</a:t>
            </a:r>
            <a:r>
              <a:rPr lang="en-US" altLang="ko-KR" sz="1200"/>
              <a:t>, </a:t>
            </a:r>
            <a:r>
              <a:rPr lang="ko-KR" altLang="en-US" sz="1200"/>
              <a:t>서버에서 종료되었다는 메시지 출력</a:t>
            </a:r>
            <a:endParaRPr lang="en-US" altLang="ko-KR" sz="1200"/>
          </a:p>
          <a:p>
            <a:pPr lvl="2"/>
            <a:r>
              <a:rPr lang="ko-KR" altLang="en-US" sz="900"/>
              <a:t>클라이언트 프로세스는 정상적으로 종료되어야 함</a:t>
            </a:r>
            <a:r>
              <a:rPr lang="en-US" altLang="ko-KR" sz="900"/>
              <a:t>, </a:t>
            </a:r>
            <a:r>
              <a:rPr lang="ko-KR" altLang="en-US" sz="900"/>
              <a:t>블로킹 상태에 빠지지 않도록 구현할 것</a:t>
            </a:r>
            <a:endParaRPr lang="en-US" altLang="ko-KR" sz="900"/>
          </a:p>
          <a:p>
            <a:pPr marL="600075" lvl="1" indent="-257175">
              <a:buFont typeface="+mj-lt"/>
              <a:buAutoNum type="arabicPeriod"/>
            </a:pPr>
            <a:r>
              <a:rPr lang="ko-KR" altLang="en-US" sz="1200"/>
              <a:t>새로운 클라이언트를 실행하여 채팅 기능 다시 확인</a:t>
            </a:r>
            <a:endParaRPr lang="en-US" altLang="ko-KR" sz="1200"/>
          </a:p>
          <a:p>
            <a:endParaRPr lang="en-US" altLang="ko-KR" sz="1500"/>
          </a:p>
          <a:p>
            <a:r>
              <a:rPr lang="ko-KR" altLang="en-US" sz="1500"/>
              <a:t>제출 기한</a:t>
            </a:r>
            <a:endParaRPr lang="en-US" altLang="ko-KR" sz="1500"/>
          </a:p>
          <a:p>
            <a:pPr lvl="1"/>
            <a:r>
              <a:rPr lang="en-US" altLang="ko-KR" sz="1200"/>
              <a:t>5/28 ~ 6/4</a:t>
            </a:r>
            <a:r>
              <a:rPr lang="ko-KR" altLang="en-US" sz="1200"/>
              <a:t>까지</a:t>
            </a:r>
            <a:endParaRPr lang="en-US" altLang="ko-KR" sz="1200"/>
          </a:p>
          <a:p>
            <a:endParaRPr lang="en-US" altLang="ko-KR" sz="1500"/>
          </a:p>
          <a:p>
            <a:r>
              <a:rPr lang="ko-KR" altLang="en-US" sz="1500"/>
              <a:t>제출 형태</a:t>
            </a:r>
            <a:endParaRPr lang="en-US" altLang="ko-KR" sz="1500"/>
          </a:p>
          <a:p>
            <a:pPr lvl="1"/>
            <a:r>
              <a:rPr lang="ko-KR" altLang="en-US" sz="1200"/>
              <a:t>파일 이름 형식 </a:t>
            </a:r>
            <a:r>
              <a:rPr lang="en-US" altLang="ko-KR" sz="1200"/>
              <a:t>(</a:t>
            </a:r>
            <a:r>
              <a:rPr lang="ko-KR" altLang="en-US" sz="1200"/>
              <a:t>학번</a:t>
            </a:r>
            <a:r>
              <a:rPr lang="en-US" altLang="ko-KR" sz="1200"/>
              <a:t>_</a:t>
            </a:r>
            <a:r>
              <a:rPr lang="ko-KR" altLang="en-US" sz="1200"/>
              <a:t>이름</a:t>
            </a:r>
            <a:r>
              <a:rPr lang="en-US" altLang="ko-KR" sz="1200"/>
              <a:t>_client.c, </a:t>
            </a:r>
            <a:r>
              <a:rPr lang="ko-KR" altLang="en-US" sz="1200"/>
              <a:t>학번</a:t>
            </a:r>
            <a:r>
              <a:rPr lang="en-US" altLang="ko-KR" sz="1200"/>
              <a:t>_</a:t>
            </a:r>
            <a:r>
              <a:rPr lang="ko-KR" altLang="en-US" sz="1200"/>
              <a:t>이름</a:t>
            </a:r>
            <a:r>
              <a:rPr lang="en-US" altLang="ko-KR" sz="1200"/>
              <a:t>_server.c / ex:  12121432_</a:t>
            </a:r>
            <a:r>
              <a:rPr lang="ko-KR" altLang="en-US" sz="1200"/>
              <a:t>고화랑</a:t>
            </a:r>
            <a:r>
              <a:rPr lang="en-US" altLang="ko-KR" sz="1200"/>
              <a:t>_client.c)</a:t>
            </a:r>
          </a:p>
          <a:p>
            <a:pPr lvl="1"/>
            <a:r>
              <a:rPr lang="ko-KR" altLang="en-US" sz="1200"/>
              <a:t>클라이언트와 서버 코드를 묶어서 제출</a:t>
            </a:r>
          </a:p>
        </p:txBody>
      </p:sp>
    </p:spTree>
    <p:extLst>
      <p:ext uri="{BB962C8B-B14F-4D97-AF65-F5344CB8AC3E}">
        <p14:creationId xmlns:p14="http://schemas.microsoft.com/office/powerpoint/2010/main" val="315010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727"/>
    </mc:Choice>
    <mc:Fallback xmlns="">
      <p:transition spd="slow" advTm="897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0DACD-C422-4E27-B329-4673808C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700"/>
              <a:t>실행화면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5DFAD-F2BE-4569-8F48-2F78993B8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63"/>
          <a:stretch/>
        </p:blipFill>
        <p:spPr>
          <a:xfrm>
            <a:off x="292957" y="1943483"/>
            <a:ext cx="1748678" cy="1526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766CB1-4CFD-43B7-A3D3-5FAD83020A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751"/>
          <a:stretch/>
        </p:blipFill>
        <p:spPr>
          <a:xfrm>
            <a:off x="292956" y="3700659"/>
            <a:ext cx="2592904" cy="1329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AD8C5A-016F-4BB9-BCE1-28857D30D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365" y="1943483"/>
            <a:ext cx="2785681" cy="1286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4BFC51-4180-4AC8-9A50-721B83358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365" y="3628041"/>
            <a:ext cx="2785681" cy="126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4762A-958C-4974-9AD0-6024D5AD5CE7}"/>
              </a:ext>
            </a:extLst>
          </p:cNvPr>
          <p:cNvSpPr txBox="1"/>
          <p:nvPr/>
        </p:nvSpPr>
        <p:spPr>
          <a:xfrm>
            <a:off x="2025562" y="2082827"/>
            <a:ext cx="10262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1-1.</a:t>
            </a:r>
            <a:r>
              <a:rPr lang="ko-KR" altLang="en-US" sz="1050" b="1"/>
              <a:t> 서버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D786E-81BD-4C63-A46D-8CA238DCE45F}"/>
              </a:ext>
            </a:extLst>
          </p:cNvPr>
          <p:cNvSpPr txBox="1"/>
          <p:nvPr/>
        </p:nvSpPr>
        <p:spPr>
          <a:xfrm>
            <a:off x="2868771" y="3805322"/>
            <a:ext cx="1503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1-1.</a:t>
            </a:r>
            <a:r>
              <a:rPr lang="ko-KR" altLang="en-US" sz="1050" b="1"/>
              <a:t> 클라이언트</a:t>
            </a:r>
            <a:r>
              <a:rPr lang="en-US" altLang="ko-KR" sz="1050" b="1"/>
              <a:t>1</a:t>
            </a:r>
            <a:r>
              <a:rPr lang="ko-KR" altLang="en-US" sz="1050" b="1"/>
              <a:t> 실행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04AC1-30F2-4EB7-8ACA-549F08D5D6F3}"/>
              </a:ext>
            </a:extLst>
          </p:cNvPr>
          <p:cNvSpPr txBox="1"/>
          <p:nvPr/>
        </p:nvSpPr>
        <p:spPr>
          <a:xfrm>
            <a:off x="7485045" y="1985974"/>
            <a:ext cx="1503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1-1.</a:t>
            </a:r>
            <a:r>
              <a:rPr lang="ko-KR" altLang="en-US" sz="1050" b="1"/>
              <a:t> 클라이언트</a:t>
            </a:r>
            <a:r>
              <a:rPr lang="en-US" altLang="ko-KR" sz="1050" b="1"/>
              <a:t>2</a:t>
            </a:r>
            <a:r>
              <a:rPr lang="ko-KR" altLang="en-US" sz="1050" b="1"/>
              <a:t> 실행</a:t>
            </a:r>
            <a:endParaRPr lang="en-US" altLang="ko-KR" sz="105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B45FB-D3B8-49DE-B6C2-05942CABCC1F}"/>
              </a:ext>
            </a:extLst>
          </p:cNvPr>
          <p:cNvSpPr txBox="1"/>
          <p:nvPr/>
        </p:nvSpPr>
        <p:spPr>
          <a:xfrm>
            <a:off x="7485045" y="3750689"/>
            <a:ext cx="1503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1-1.</a:t>
            </a:r>
            <a:r>
              <a:rPr lang="ko-KR" altLang="en-US" sz="1050" b="1"/>
              <a:t> 클라이언트</a:t>
            </a:r>
            <a:r>
              <a:rPr lang="en-US" altLang="ko-KR" sz="1050" b="1"/>
              <a:t>3</a:t>
            </a:r>
            <a:r>
              <a:rPr lang="ko-KR" altLang="en-US" sz="1050" b="1"/>
              <a:t>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1A4D2-610D-47D4-A775-A2F48B7DD105}"/>
              </a:ext>
            </a:extLst>
          </p:cNvPr>
          <p:cNvSpPr txBox="1"/>
          <p:nvPr/>
        </p:nvSpPr>
        <p:spPr>
          <a:xfrm>
            <a:off x="2868771" y="4074746"/>
            <a:ext cx="164179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</a:rPr>
              <a:t>2.</a:t>
            </a:r>
            <a:r>
              <a:rPr lang="ko-KR" altLang="en-US" sz="1050" b="1">
                <a:solidFill>
                  <a:srgbClr val="FF0000"/>
                </a:solidFill>
              </a:rPr>
              <a:t> 채팅 실험</a:t>
            </a:r>
            <a:endParaRPr lang="en-US" altLang="ko-KR" sz="1050" b="1">
              <a:solidFill>
                <a:srgbClr val="FF0000"/>
              </a:solidFill>
            </a:endParaRPr>
          </a:p>
          <a:p>
            <a:r>
              <a:rPr lang="ko-KR" altLang="en-US" sz="1050" b="1">
                <a:solidFill>
                  <a:srgbClr val="FF0000"/>
                </a:solidFill>
              </a:rPr>
              <a:t>다른 클라이언트가</a:t>
            </a:r>
            <a:r>
              <a:rPr lang="en-US" altLang="ko-KR" sz="1050" b="1">
                <a:solidFill>
                  <a:srgbClr val="FF0000"/>
                </a:solidFill>
              </a:rPr>
              <a:t> </a:t>
            </a:r>
            <a:r>
              <a:rPr lang="ko-KR" altLang="en-US" sz="1050" b="1">
                <a:solidFill>
                  <a:srgbClr val="FF0000"/>
                </a:solidFill>
              </a:rPr>
              <a:t>모두</a:t>
            </a:r>
            <a:endParaRPr lang="en-US" altLang="ko-KR" sz="1050" b="1">
              <a:solidFill>
                <a:srgbClr val="FF0000"/>
              </a:solidFill>
            </a:endParaRPr>
          </a:p>
          <a:p>
            <a:r>
              <a:rPr lang="ko-KR" altLang="en-US" sz="1050" b="1">
                <a:solidFill>
                  <a:srgbClr val="FF0000"/>
                </a:solidFill>
              </a:rPr>
              <a:t>채팅을 받는지</a:t>
            </a:r>
            <a:r>
              <a:rPr lang="en-US" altLang="ko-KR" sz="1050" b="1">
                <a:solidFill>
                  <a:srgbClr val="FF0000"/>
                </a:solidFill>
              </a:rPr>
              <a:t> </a:t>
            </a:r>
            <a:r>
              <a:rPr lang="ko-KR" altLang="en-US" sz="1050" b="1">
                <a:solidFill>
                  <a:srgbClr val="FF0000"/>
                </a:solidFill>
              </a:rPr>
              <a:t>확인할 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2FFCF-8A8D-4F95-8EB1-1A604DE1D8F2}"/>
              </a:ext>
            </a:extLst>
          </p:cNvPr>
          <p:cNvSpPr txBox="1"/>
          <p:nvPr/>
        </p:nvSpPr>
        <p:spPr>
          <a:xfrm>
            <a:off x="2041634" y="2331879"/>
            <a:ext cx="25234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1-2.</a:t>
            </a:r>
            <a:r>
              <a:rPr lang="ko-KR" altLang="en-US" sz="1050" b="1"/>
              <a:t> 클라이언트 접속 후</a:t>
            </a:r>
            <a:endParaRPr lang="en-US" altLang="ko-KR" sz="1050" b="1"/>
          </a:p>
          <a:p>
            <a:r>
              <a:rPr lang="ko-KR" altLang="en-US" sz="1050" b="1"/>
              <a:t>소켓 파일 디스크립터 출력 되는지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018440-2E7C-4682-AEE9-BF1A1B1C2F3D}"/>
              </a:ext>
            </a:extLst>
          </p:cNvPr>
          <p:cNvSpPr txBox="1"/>
          <p:nvPr/>
        </p:nvSpPr>
        <p:spPr>
          <a:xfrm>
            <a:off x="7505759" y="4024098"/>
            <a:ext cx="164179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</a:rPr>
              <a:t>2.</a:t>
            </a:r>
            <a:r>
              <a:rPr lang="ko-KR" altLang="en-US" sz="1050" b="1">
                <a:solidFill>
                  <a:srgbClr val="FF0000"/>
                </a:solidFill>
              </a:rPr>
              <a:t> 채팅 실험</a:t>
            </a:r>
            <a:endParaRPr lang="en-US" altLang="ko-KR" sz="1050" b="1">
              <a:solidFill>
                <a:srgbClr val="FF0000"/>
              </a:solidFill>
            </a:endParaRPr>
          </a:p>
          <a:p>
            <a:r>
              <a:rPr lang="ko-KR" altLang="en-US" sz="1050" b="1">
                <a:solidFill>
                  <a:srgbClr val="FF0000"/>
                </a:solidFill>
              </a:rPr>
              <a:t>다른 클라이언트가</a:t>
            </a:r>
            <a:r>
              <a:rPr lang="en-US" altLang="ko-KR" sz="1050" b="1">
                <a:solidFill>
                  <a:srgbClr val="FF0000"/>
                </a:solidFill>
              </a:rPr>
              <a:t> </a:t>
            </a:r>
            <a:r>
              <a:rPr lang="ko-KR" altLang="en-US" sz="1050" b="1">
                <a:solidFill>
                  <a:srgbClr val="FF0000"/>
                </a:solidFill>
              </a:rPr>
              <a:t>모두</a:t>
            </a:r>
            <a:endParaRPr lang="en-US" altLang="ko-KR" sz="1050" b="1">
              <a:solidFill>
                <a:srgbClr val="FF0000"/>
              </a:solidFill>
            </a:endParaRPr>
          </a:p>
          <a:p>
            <a:r>
              <a:rPr lang="ko-KR" altLang="en-US" sz="1050" b="1">
                <a:solidFill>
                  <a:srgbClr val="FF0000"/>
                </a:solidFill>
              </a:rPr>
              <a:t>채팅을 받는지</a:t>
            </a:r>
            <a:r>
              <a:rPr lang="en-US" altLang="ko-KR" sz="1050" b="1">
                <a:solidFill>
                  <a:srgbClr val="FF0000"/>
                </a:solidFill>
              </a:rPr>
              <a:t> </a:t>
            </a:r>
            <a:r>
              <a:rPr lang="ko-KR" altLang="en-US" sz="1050" b="1">
                <a:solidFill>
                  <a:srgbClr val="FF0000"/>
                </a:solidFill>
              </a:rPr>
              <a:t>확인할 것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5CFE62-2267-4321-BF7B-26F2C8D63B7D}"/>
              </a:ext>
            </a:extLst>
          </p:cNvPr>
          <p:cNvSpPr/>
          <p:nvPr/>
        </p:nvSpPr>
        <p:spPr>
          <a:xfrm>
            <a:off x="277910" y="4018237"/>
            <a:ext cx="4335518" cy="78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DEE010-25DD-42C6-AD46-71FD269FBEE6}"/>
              </a:ext>
            </a:extLst>
          </p:cNvPr>
          <p:cNvSpPr/>
          <p:nvPr/>
        </p:nvSpPr>
        <p:spPr>
          <a:xfrm>
            <a:off x="4699364" y="3981522"/>
            <a:ext cx="4452794" cy="688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901A9D-3957-4A7F-9EE5-14B0BAF9BB4E}"/>
              </a:ext>
            </a:extLst>
          </p:cNvPr>
          <p:cNvSpPr txBox="1"/>
          <p:nvPr/>
        </p:nvSpPr>
        <p:spPr>
          <a:xfrm>
            <a:off x="7512824" y="2334894"/>
            <a:ext cx="164179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>
                <a:solidFill>
                  <a:srgbClr val="FF0000"/>
                </a:solidFill>
              </a:rPr>
              <a:t>2.</a:t>
            </a:r>
            <a:r>
              <a:rPr lang="ko-KR" altLang="en-US" sz="1050" b="1">
                <a:solidFill>
                  <a:srgbClr val="FF0000"/>
                </a:solidFill>
              </a:rPr>
              <a:t> 채팅 실험</a:t>
            </a:r>
            <a:endParaRPr lang="en-US" altLang="ko-KR" sz="1050" b="1">
              <a:solidFill>
                <a:srgbClr val="FF0000"/>
              </a:solidFill>
            </a:endParaRPr>
          </a:p>
          <a:p>
            <a:r>
              <a:rPr lang="ko-KR" altLang="en-US" sz="1050" b="1">
                <a:solidFill>
                  <a:srgbClr val="FF0000"/>
                </a:solidFill>
              </a:rPr>
              <a:t>다른 클라이언트가</a:t>
            </a:r>
            <a:r>
              <a:rPr lang="en-US" altLang="ko-KR" sz="1050" b="1">
                <a:solidFill>
                  <a:srgbClr val="FF0000"/>
                </a:solidFill>
              </a:rPr>
              <a:t> </a:t>
            </a:r>
            <a:r>
              <a:rPr lang="ko-KR" altLang="en-US" sz="1050" b="1">
                <a:solidFill>
                  <a:srgbClr val="FF0000"/>
                </a:solidFill>
              </a:rPr>
              <a:t>모두</a:t>
            </a:r>
            <a:endParaRPr lang="en-US" altLang="ko-KR" sz="1050" b="1">
              <a:solidFill>
                <a:srgbClr val="FF0000"/>
              </a:solidFill>
            </a:endParaRPr>
          </a:p>
          <a:p>
            <a:r>
              <a:rPr lang="ko-KR" altLang="en-US" sz="1050" b="1">
                <a:solidFill>
                  <a:srgbClr val="FF0000"/>
                </a:solidFill>
              </a:rPr>
              <a:t>채팅을 받는지</a:t>
            </a:r>
            <a:r>
              <a:rPr lang="en-US" altLang="ko-KR" sz="1050" b="1">
                <a:solidFill>
                  <a:srgbClr val="FF0000"/>
                </a:solidFill>
              </a:rPr>
              <a:t> </a:t>
            </a:r>
            <a:r>
              <a:rPr lang="ko-KR" altLang="en-US" sz="1050" b="1">
                <a:solidFill>
                  <a:srgbClr val="FF0000"/>
                </a:solidFill>
              </a:rPr>
              <a:t>확인할 것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75D359-C4B9-4516-9C7E-CED1FF17323F}"/>
              </a:ext>
            </a:extLst>
          </p:cNvPr>
          <p:cNvSpPr/>
          <p:nvPr/>
        </p:nvSpPr>
        <p:spPr>
          <a:xfrm>
            <a:off x="4696374" y="2293422"/>
            <a:ext cx="4452794" cy="668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94E98A-43F3-4CC3-9E12-5BF2B0E07813}"/>
              </a:ext>
            </a:extLst>
          </p:cNvPr>
          <p:cNvSpPr txBox="1"/>
          <p:nvPr/>
        </p:nvSpPr>
        <p:spPr>
          <a:xfrm>
            <a:off x="2868771" y="4806785"/>
            <a:ext cx="1503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3-1.</a:t>
            </a:r>
            <a:r>
              <a:rPr lang="ko-KR" altLang="en-US" sz="1050" b="1"/>
              <a:t> 클라이언트</a:t>
            </a:r>
            <a:r>
              <a:rPr lang="en-US" altLang="ko-KR" sz="1050" b="1"/>
              <a:t>1</a:t>
            </a:r>
            <a:r>
              <a:rPr lang="ko-KR" altLang="en-US" sz="1050" b="1"/>
              <a:t> 종료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E4C9D-8DFB-4436-BBA3-67A34D8763F5}"/>
              </a:ext>
            </a:extLst>
          </p:cNvPr>
          <p:cNvSpPr txBox="1"/>
          <p:nvPr/>
        </p:nvSpPr>
        <p:spPr>
          <a:xfrm>
            <a:off x="2025562" y="2795279"/>
            <a:ext cx="18101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3-2.</a:t>
            </a:r>
            <a:r>
              <a:rPr lang="ko-KR" altLang="en-US" sz="1050" b="1"/>
              <a:t> 클라이언트</a:t>
            </a:r>
            <a:r>
              <a:rPr lang="en-US" altLang="ko-KR" sz="1050" b="1"/>
              <a:t>1</a:t>
            </a:r>
            <a:r>
              <a:rPr lang="ko-KR" altLang="en-US" sz="1050" b="1"/>
              <a:t> 종료 확인</a:t>
            </a:r>
            <a:endParaRPr lang="en-US" altLang="ko-KR" sz="105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92A5A1-C9F4-4D7B-A797-842AE1CAECC1}"/>
              </a:ext>
            </a:extLst>
          </p:cNvPr>
          <p:cNvSpPr txBox="1"/>
          <p:nvPr/>
        </p:nvSpPr>
        <p:spPr>
          <a:xfrm>
            <a:off x="2868772" y="5338361"/>
            <a:ext cx="16754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4-1.</a:t>
            </a:r>
            <a:r>
              <a:rPr lang="ko-KR" altLang="en-US" sz="1050" b="1"/>
              <a:t> 새 클라이언트</a:t>
            </a:r>
            <a:r>
              <a:rPr lang="en-US" altLang="ko-KR" sz="1050" b="1"/>
              <a:t>4</a:t>
            </a:r>
            <a:r>
              <a:rPr lang="ko-KR" altLang="en-US" sz="1050" b="1"/>
              <a:t> 실행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F1064D-6A2F-497D-9E77-531F619FCA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218"/>
          <a:stretch/>
        </p:blipFill>
        <p:spPr>
          <a:xfrm>
            <a:off x="275868" y="5237539"/>
            <a:ext cx="2592904" cy="6679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22C251-ABE3-4616-9F27-7FEAB85CEBD7}"/>
              </a:ext>
            </a:extLst>
          </p:cNvPr>
          <p:cNvSpPr txBox="1"/>
          <p:nvPr/>
        </p:nvSpPr>
        <p:spPr>
          <a:xfrm>
            <a:off x="2872652" y="5506516"/>
            <a:ext cx="2050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4-2.</a:t>
            </a:r>
            <a:r>
              <a:rPr lang="ko-KR" altLang="en-US" sz="1050" b="1"/>
              <a:t> 새 클라이언트</a:t>
            </a:r>
            <a:r>
              <a:rPr lang="en-US" altLang="ko-KR" sz="1050" b="1"/>
              <a:t>4 </a:t>
            </a:r>
            <a:r>
              <a:rPr lang="ko-KR" altLang="en-US" sz="1050" b="1"/>
              <a:t>채팅 확인</a:t>
            </a:r>
            <a:endParaRPr lang="en-US" altLang="ko-KR" sz="1050" b="1"/>
          </a:p>
          <a:p>
            <a:r>
              <a:rPr lang="en-US" altLang="ko-KR" sz="1050" b="1"/>
              <a:t>(</a:t>
            </a:r>
            <a:r>
              <a:rPr lang="ko-KR" altLang="en-US" sz="1050" b="1"/>
              <a:t>조건은 기존 채팅 확인과 같음</a:t>
            </a:r>
            <a:r>
              <a:rPr lang="en-US" altLang="ko-KR" sz="1050" b="1"/>
              <a:t>)</a:t>
            </a:r>
            <a:endParaRPr lang="ko-KR" altLang="en-US" sz="1050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77E5C8-0653-491D-8A8D-65E019659732}"/>
              </a:ext>
            </a:extLst>
          </p:cNvPr>
          <p:cNvSpPr txBox="1"/>
          <p:nvPr/>
        </p:nvSpPr>
        <p:spPr>
          <a:xfrm>
            <a:off x="2025562" y="3002459"/>
            <a:ext cx="19816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4-1.</a:t>
            </a:r>
            <a:r>
              <a:rPr lang="ko-KR" altLang="en-US" sz="1050" b="1"/>
              <a:t> 새 클라이언트</a:t>
            </a:r>
            <a:r>
              <a:rPr lang="en-US" altLang="ko-KR" sz="1050" b="1"/>
              <a:t>4</a:t>
            </a:r>
            <a:r>
              <a:rPr lang="ko-KR" altLang="en-US" sz="1050" b="1"/>
              <a:t> 접속 확인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1BEB88-069C-4F41-812A-199EF0E59D71}"/>
              </a:ext>
            </a:extLst>
          </p:cNvPr>
          <p:cNvSpPr txBox="1"/>
          <p:nvPr/>
        </p:nvSpPr>
        <p:spPr>
          <a:xfrm>
            <a:off x="7485045" y="4669636"/>
            <a:ext cx="1369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4-2.</a:t>
            </a:r>
            <a:r>
              <a:rPr lang="ko-KR" altLang="en-US" sz="1050" b="1"/>
              <a:t> 새 클라이언트</a:t>
            </a:r>
            <a:r>
              <a:rPr lang="en-US" altLang="ko-KR" sz="1050" b="1"/>
              <a:t>4</a:t>
            </a:r>
          </a:p>
          <a:p>
            <a:r>
              <a:rPr lang="ko-KR" altLang="en-US" sz="1050" b="1"/>
              <a:t>채팅 확인</a:t>
            </a:r>
            <a:endParaRPr lang="en-US" altLang="ko-KR" sz="105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E25097-BD34-4F72-8668-FA23F9FB96ED}"/>
              </a:ext>
            </a:extLst>
          </p:cNvPr>
          <p:cNvSpPr txBox="1"/>
          <p:nvPr/>
        </p:nvSpPr>
        <p:spPr>
          <a:xfrm>
            <a:off x="7505758" y="2980432"/>
            <a:ext cx="13692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4-2.</a:t>
            </a:r>
            <a:r>
              <a:rPr lang="ko-KR" altLang="en-US" sz="1050" b="1"/>
              <a:t> 새 클라이언트</a:t>
            </a:r>
            <a:r>
              <a:rPr lang="en-US" altLang="ko-KR" sz="1050" b="1"/>
              <a:t>4</a:t>
            </a:r>
          </a:p>
          <a:p>
            <a:r>
              <a:rPr lang="ko-KR" altLang="en-US" sz="1050" b="1"/>
              <a:t>채팅 확인</a:t>
            </a:r>
            <a:endParaRPr lang="en-US" altLang="ko-KR" sz="105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A82CA-3E23-44FB-9EE2-3EDE1B1ACA52}"/>
              </a:ext>
            </a:extLst>
          </p:cNvPr>
          <p:cNvSpPr txBox="1"/>
          <p:nvPr/>
        </p:nvSpPr>
        <p:spPr>
          <a:xfrm>
            <a:off x="4794707" y="965191"/>
            <a:ext cx="42210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/>
              <a:t>서버 실행 </a:t>
            </a:r>
            <a:r>
              <a:rPr lang="en-US" altLang="ko-KR" sz="1050" b="1"/>
              <a:t>: ./</a:t>
            </a:r>
            <a:r>
              <a:rPr lang="ko-KR" altLang="en-US" sz="1050" b="1"/>
              <a:t>서버실행파일 </a:t>
            </a:r>
            <a:r>
              <a:rPr lang="en-US" altLang="ko-KR" sz="1050" b="1"/>
              <a:t>&lt;Port&gt;</a:t>
            </a:r>
          </a:p>
          <a:p>
            <a:r>
              <a:rPr lang="ko-KR" altLang="en-US" sz="1050" b="1"/>
              <a:t>클라이언트 실행 </a:t>
            </a:r>
            <a:r>
              <a:rPr lang="en-US" altLang="ko-KR" sz="1050" b="1"/>
              <a:t>: ./</a:t>
            </a:r>
            <a:r>
              <a:rPr lang="ko-KR" altLang="en-US" sz="1050" b="1"/>
              <a:t>클라이언트실행파일 </a:t>
            </a:r>
            <a:r>
              <a:rPr lang="en-US" altLang="ko-KR" sz="1050" b="1"/>
              <a:t>&lt;IP&gt; &lt;Port&gt; &lt;user name&gt;</a:t>
            </a:r>
          </a:p>
        </p:txBody>
      </p:sp>
    </p:spTree>
    <p:extLst>
      <p:ext uri="{BB962C8B-B14F-4D97-AF65-F5344CB8AC3E}">
        <p14:creationId xmlns:p14="http://schemas.microsoft.com/office/powerpoint/2010/main" val="1622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40"/>
    </mc:Choice>
    <mc:Fallback xmlns="">
      <p:transition spd="slow" advTm="7974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4213</TotalTime>
  <Words>320</Words>
  <Application>Microsoft Office PowerPoint</Application>
  <PresentationFormat>화면 슬라이드 쇼(4:3)</PresentationFormat>
  <Paragraphs>57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Bookman Old Style</vt:lpstr>
      <vt:lpstr>Gill Sans MT</vt:lpstr>
      <vt:lpstr>Wingdings</vt:lpstr>
      <vt:lpstr>Wingdings 3</vt:lpstr>
      <vt:lpstr>원본</vt:lpstr>
      <vt:lpstr>2020-1 컴퓨터 네트워크</vt:lpstr>
      <vt:lpstr>멀티플렉싱 기반 다중 접속 채팅 프로그램 만들기</vt:lpstr>
      <vt:lpstr>실험 시나리오 및 제출 방법</vt:lpstr>
      <vt:lpstr>실행화면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이 은경</cp:lastModifiedBy>
  <cp:revision>589</cp:revision>
  <dcterms:created xsi:type="dcterms:W3CDTF">2009-11-30T05:34:12Z</dcterms:created>
  <dcterms:modified xsi:type="dcterms:W3CDTF">2020-06-13T14:02:15Z</dcterms:modified>
</cp:coreProperties>
</file>