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4a9b30b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4a9b30b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4cc0abf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4cc0ab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4a9b30b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4a9b30b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4a9b30b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4a9b30b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4a9b30b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4a9b30b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4a9b30b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4a9b30b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Market Share 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03200" y="185250"/>
            <a:ext cx="82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Share </a:t>
            </a:r>
            <a:endParaRPr/>
          </a:p>
        </p:txBody>
      </p:sp>
      <p:pic>
        <p:nvPicPr>
          <p:cNvPr id="65" name="Google Shape;65;p15" title="Chart"/>
          <p:cNvPicPr preferRelativeResize="0"/>
          <p:nvPr/>
        </p:nvPicPr>
        <p:blipFill rotWithShape="1">
          <a:blip r:embed="rId3">
            <a:alphaModFix/>
          </a:blip>
          <a:srcRect b="0" l="0" r="0" t="10104"/>
          <a:stretch/>
        </p:blipFill>
        <p:spPr>
          <a:xfrm>
            <a:off x="0" y="476650"/>
            <a:ext cx="9144000" cy="47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4294967295"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Market Sales 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 title="Chart"/>
          <p:cNvPicPr preferRelativeResize="0"/>
          <p:nvPr/>
        </p:nvPicPr>
        <p:blipFill rotWithShape="1">
          <a:blip r:embed="rId3">
            <a:alphaModFix/>
          </a:blip>
          <a:srcRect b="0" l="6768" r="0" t="11331"/>
          <a:stretch/>
        </p:blipFill>
        <p:spPr>
          <a:xfrm>
            <a:off x="454500" y="476650"/>
            <a:ext cx="7935726" cy="46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4294967295"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Net Profit 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 title="Chart"/>
          <p:cNvPicPr preferRelativeResize="0"/>
          <p:nvPr/>
        </p:nvPicPr>
        <p:blipFill rotWithShape="1">
          <a:blip r:embed="rId3">
            <a:alphaModFix/>
          </a:blip>
          <a:srcRect b="0" l="0" r="0" t="10233"/>
          <a:stretch/>
        </p:blipFill>
        <p:spPr>
          <a:xfrm>
            <a:off x="0" y="532075"/>
            <a:ext cx="9144000" cy="46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