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1520488" cy="6480175"/>
  <p:notesSz cx="6858000" cy="9144000"/>
  <p:embeddedFontLst>
    <p:embeddedFont>
      <p:font typeface="Bagoss Standard" panose="020B0304060102020204" pitchFamily="34" charset="77"/>
      <p:regular r:id="rId15"/>
    </p:embeddedFont>
    <p:embeddedFont>
      <p:font typeface="Bagoss Standard Light" panose="020B0304060102020204" pitchFamily="34" charset="77"/>
      <p:regular r:id="rId16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9" autoAdjust="0"/>
    <p:restoredTop sz="96327" autoAdjust="0"/>
  </p:normalViewPr>
  <p:slideViewPr>
    <p:cSldViewPr snapToGrid="0">
      <p:cViewPr varScale="1">
        <p:scale>
          <a:sx n="144" d="100"/>
          <a:sy n="144" d="100"/>
        </p:scale>
        <p:origin x="288" y="192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9824400" y="5770800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00" y="53100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03.05.2024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16000" indent="-216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Use indent (not tab) to add bullet</a:t>
            </a:r>
          </a:p>
          <a:p>
            <a:pPr lvl="1"/>
            <a:r>
              <a:rPr lang="en-AU" noProof="0"/>
              <a:t>Andre nivå</a:t>
            </a:r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7315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2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2835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9825501" y="5771118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03.05.2024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2835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/>
              <a:t>Use indent (not tab) to add bullet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2960619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/>
              <a:t>Use indent (not tab) to add bullet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en-GB" noProof="0"/>
              <a:t>Click icon to add chart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en-GB" noProof="0"/>
              <a:t>Click icon to add chart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en-GB" noProof="0"/>
              <a:t>Click icon to add chart</a:t>
            </a:r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en-GB" noProof="0"/>
              <a:t>Click icon to add chart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16001" indent="-216001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03.05.2024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03.05.2024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539750" indent="-144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540000" indent="-144000">
              <a:buFontTx/>
              <a:buBlip>
                <a:blip r:embed="rId3"/>
              </a:buBlip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16000" indent="-216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16000" indent="-216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16000" indent="-216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/>
              <a:t>Use indent (not tab) to add bullet</a:t>
            </a:r>
          </a:p>
          <a:p>
            <a:pPr lvl="1"/>
            <a:r>
              <a:rPr lang="en-GB" noProof="0"/>
              <a:t>Andre nivå</a:t>
            </a:r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03/05/2024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37" r:id="rId3"/>
    <p:sldLayoutId id="2147483706" r:id="rId4"/>
    <p:sldLayoutId id="2147483707" r:id="rId5"/>
    <p:sldLayoutId id="2147483760" r:id="rId6"/>
    <p:sldLayoutId id="2147483708" r:id="rId7"/>
    <p:sldLayoutId id="2147483743" r:id="rId8"/>
    <p:sldLayoutId id="2147483742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61" r:id="rId17"/>
    <p:sldLayoutId id="2147483718" r:id="rId18"/>
    <p:sldLayoutId id="2147483759" r:id="rId19"/>
    <p:sldLayoutId id="2147483757" r:id="rId20"/>
    <p:sldLayoutId id="214748375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31" r:id="rId33"/>
    <p:sldLayoutId id="2147483732" r:id="rId34"/>
    <p:sldLayoutId id="2147483733" r:id="rId35"/>
    <p:sldLayoutId id="2147483734" r:id="rId36"/>
    <p:sldLayoutId id="2147483735" r:id="rId37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0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EE66EA-FDBA-E02A-2D99-879431391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3385542"/>
          </a:xfrm>
        </p:spPr>
        <p:txBody>
          <a:bodyPr/>
          <a:lstStyle/>
          <a:p>
            <a:r>
              <a:rPr lang="en-GB" dirty="0"/>
              <a:t>How to teach a million people to draw.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Maybe...</a:t>
            </a:r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F156A-AF00-3071-940E-8036FFBA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44" y="1483112"/>
            <a:ext cx="5007898" cy="39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The visual alphabet: What is it, and why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584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Why draw at work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5328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7141630" cy="1354217"/>
          </a:xfrm>
        </p:spPr>
        <p:txBody>
          <a:bodyPr/>
          <a:lstStyle/>
          <a:p>
            <a:r>
              <a:rPr lang="en-GB" dirty="0"/>
              <a:t>Figuring I could teach others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230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6724380" cy="1354217"/>
          </a:xfrm>
        </p:spPr>
        <p:txBody>
          <a:bodyPr/>
          <a:lstStyle/>
          <a:p>
            <a:r>
              <a:rPr lang="en-GB" dirty="0"/>
              <a:t>First take on making it scale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7391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7851844" cy="2031325"/>
          </a:xfrm>
        </p:spPr>
        <p:txBody>
          <a:bodyPr/>
          <a:lstStyle/>
          <a:p>
            <a:r>
              <a:rPr lang="en-GB" dirty="0"/>
              <a:t>Covid: Online workshops in Miro - Still doesn't scale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06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7851844" cy="677108"/>
          </a:xfrm>
        </p:spPr>
        <p:txBody>
          <a:bodyPr/>
          <a:lstStyle/>
          <a:p>
            <a:r>
              <a:rPr lang="en-GB" dirty="0"/>
              <a:t>More useful in a work setting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7116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A8F6-230F-4AB6-FC72-C0F361A7B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E61DE-D3E4-3AF6-E368-116A1760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6262741" cy="1354217"/>
          </a:xfrm>
        </p:spPr>
        <p:txBody>
          <a:bodyPr/>
          <a:lstStyle/>
          <a:p>
            <a:r>
              <a:rPr lang="en-GB" dirty="0"/>
              <a:t>What the future may hold - </a:t>
            </a:r>
            <a:r>
              <a:rPr lang="en-GB" dirty="0" err="1"/>
              <a:t>tldraw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65380768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Edited" id="{A9516B2A-E58D-2840-9BD0-8CBC8F5D8270}" vid="{EC65832F-018D-A049-969E-2E55E02CC0C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D7BB8A18268C40ADFDF66ACDD7D99B" ma:contentTypeVersion="6" ma:contentTypeDescription="Skapa ett nytt dokument." ma:contentTypeScope="" ma:versionID="525468fa3001daa987c0b5d9bb1fa9a5">
  <xsd:schema xmlns:xsd="http://www.w3.org/2001/XMLSchema" xmlns:xs="http://www.w3.org/2001/XMLSchema" xmlns:p="http://schemas.microsoft.com/office/2006/metadata/properties" xmlns:ns2="7ff4ce8b-b498-4224-8674-465801733e27" xmlns:ns3="76519d8d-a59f-4f60-a94e-67e874e703d7" targetNamespace="http://schemas.microsoft.com/office/2006/metadata/properties" ma:root="true" ma:fieldsID="3d13cc859cdd078d1db8df3ff3504f55" ns2:_="" ns3:_="">
    <xsd:import namespace="7ff4ce8b-b498-4224-8674-465801733e27"/>
    <xsd:import namespace="76519d8d-a59f-4f60-a94e-67e874e703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4ce8b-b498-4224-8674-465801733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19d8d-a59f-4f60-a94e-67e874e703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F7ABBB-F2C5-45DF-850E-FF074B8C2D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4ce8b-b498-4224-8674-465801733e27"/>
    <ds:schemaRef ds:uri="76519d8d-a59f-4f60-a94e-67e874e70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4504A-90CA-434F-99DB-9378BE9A496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Knowit2024</Template>
  <TotalTime>10429</TotalTime>
  <Words>61</Words>
  <Application>Microsoft Macintosh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Bagoss Standard</vt:lpstr>
      <vt:lpstr>Bagoss Standard Light</vt:lpstr>
      <vt:lpstr>Knowit2024</vt:lpstr>
      <vt:lpstr>How to teach a million people to draw.  Maybe...</vt:lpstr>
      <vt:lpstr>The visual alphabet: What is it, and why</vt:lpstr>
      <vt:lpstr>Why draw at work</vt:lpstr>
      <vt:lpstr>Figuring I could teach others</vt:lpstr>
      <vt:lpstr>First take on making it scale</vt:lpstr>
      <vt:lpstr>Covid: Online workshops in Miro - Still doesn't scale</vt:lpstr>
      <vt:lpstr>More useful in a work setting</vt:lpstr>
      <vt:lpstr>What the future may hold - tldraw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Espen Klem</dc:creator>
  <cp:keywords/>
  <dc:description/>
  <cp:lastModifiedBy>Espen Klem</cp:lastModifiedBy>
  <cp:revision>2</cp:revision>
  <dcterms:created xsi:type="dcterms:W3CDTF">2024-05-03T08:09:15Z</dcterms:created>
  <dcterms:modified xsi:type="dcterms:W3CDTF">2024-05-10T13:58:36Z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0x0101003CD7BB8A18268C40ADFDF66ACDD7D99B</vt:lpwstr>
  </property>
</Properties>
</file>