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sldIdLst>
    <p:sldId id="1027" r:id="rId5"/>
    <p:sldId id="1028" r:id="rId6"/>
    <p:sldId id="1055" r:id="rId7"/>
    <p:sldId id="1048" r:id="rId8"/>
    <p:sldId id="1037" r:id="rId9"/>
    <p:sldId id="1043" r:id="rId10"/>
    <p:sldId id="1049" r:id="rId11"/>
    <p:sldId id="1041" r:id="rId12"/>
    <p:sldId id="1040" r:id="rId13"/>
    <p:sldId id="1059" r:id="rId14"/>
    <p:sldId id="1039" r:id="rId15"/>
    <p:sldId id="1038" r:id="rId16"/>
    <p:sldId id="1036" r:id="rId17"/>
    <p:sldId id="1061" r:id="rId18"/>
    <p:sldId id="1056" r:id="rId19"/>
    <p:sldId id="1060" r:id="rId20"/>
    <p:sldId id="1057" r:id="rId21"/>
    <p:sldId id="1034" r:id="rId22"/>
    <p:sldId id="1064" r:id="rId23"/>
    <p:sldId id="1058" r:id="rId24"/>
    <p:sldId id="1051" r:id="rId25"/>
    <p:sldId id="1033" r:id="rId26"/>
    <p:sldId id="1032" r:id="rId27"/>
    <p:sldId id="1063" r:id="rId28"/>
    <p:sldId id="1031" r:id="rId29"/>
    <p:sldId id="1042" r:id="rId30"/>
    <p:sldId id="1065" r:id="rId31"/>
    <p:sldId id="1062" r:id="rId32"/>
    <p:sldId id="104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C79F5DB9-39A2-0E47-B8F3-F60534DABA5F}">
          <p14:sldIdLst>
            <p14:sldId id="1027"/>
            <p14:sldId id="1028"/>
            <p14:sldId id="1055"/>
            <p14:sldId id="1048"/>
            <p14:sldId id="1037"/>
            <p14:sldId id="1043"/>
            <p14:sldId id="1049"/>
            <p14:sldId id="1041"/>
            <p14:sldId id="1040"/>
            <p14:sldId id="1059"/>
            <p14:sldId id="1039"/>
            <p14:sldId id="1038"/>
            <p14:sldId id="1036"/>
            <p14:sldId id="1061"/>
            <p14:sldId id="1056"/>
            <p14:sldId id="1060"/>
            <p14:sldId id="1057"/>
            <p14:sldId id="1034"/>
            <p14:sldId id="1064"/>
            <p14:sldId id="1058"/>
            <p14:sldId id="1051"/>
            <p14:sldId id="1033"/>
            <p14:sldId id="1032"/>
            <p14:sldId id="1063"/>
            <p14:sldId id="1031"/>
            <p14:sldId id="1042"/>
            <p14:sldId id="1065"/>
            <p14:sldId id="1062"/>
            <p14:sldId id="1044"/>
          </p14:sldIdLst>
        </p14:section>
      </p14:sectionLst>
    </p:ext>
    <p:ext uri="{EFAFB233-063F-42B5-8137-9DF3F51BA10A}">
      <p15:sldGuideLst xmlns:p15="http://schemas.microsoft.com/office/powerpoint/2012/main">
        <p15:guide id="1" pos="3840" userDrawn="1">
          <p15:clr>
            <a:srgbClr val="A4A3A4"/>
          </p15:clr>
        </p15:guide>
        <p15:guide id="2" orient="horz" pos="2351" userDrawn="1">
          <p15:clr>
            <a:srgbClr val="A4A3A4"/>
          </p15:clr>
        </p15:guide>
        <p15:guide id="3" orient="horz" pos="365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758C814-AC15-D641-2789-A49A88ED3EFD}" name="Janecke Løyning" initials="JLO" userId="Janecke Løyning"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CEFDE"/>
    <a:srgbClr val="DBEEDE"/>
    <a:srgbClr val="FCDFDA"/>
    <a:srgbClr val="000000"/>
    <a:srgbClr val="333333"/>
    <a:srgbClr val="7C3647"/>
    <a:srgbClr val="FEEEF0"/>
    <a:srgbClr val="333E3F"/>
    <a:srgbClr val="FBF2D3"/>
    <a:srgbClr val="5D7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Inget format, inget rutnä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Mørk stil 2 – utheving 5 / utheving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Mørk stil 2 – utheving 3 / utheving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ys stil 2 – utheving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60" autoAdjust="0"/>
    <p:restoredTop sz="82542"/>
  </p:normalViewPr>
  <p:slideViewPr>
    <p:cSldViewPr snapToGrid="0" showGuides="1">
      <p:cViewPr varScale="1">
        <p:scale>
          <a:sx n="111" d="100"/>
          <a:sy n="111" d="100"/>
        </p:scale>
        <p:origin x="1304" y="208"/>
      </p:cViewPr>
      <p:guideLst>
        <p:guide pos="3840"/>
        <p:guide orient="horz" pos="2351"/>
        <p:guide orient="horz" pos="3654"/>
      </p:guideLst>
    </p:cSldViewPr>
  </p:slideViewPr>
  <p:outlineViewPr>
    <p:cViewPr>
      <p:scale>
        <a:sx n="33" d="100"/>
        <a:sy n="33" d="100"/>
      </p:scale>
      <p:origin x="0" y="-2840"/>
    </p:cViewPr>
  </p:outlineViewPr>
  <p:notesTextViewPr>
    <p:cViewPr>
      <p:scale>
        <a:sx n="1" d="1"/>
        <a:sy n="1" d="1"/>
      </p:scale>
      <p:origin x="0" y="0"/>
    </p:cViewPr>
  </p:notesTextViewPr>
  <p:sorterViewPr>
    <p:cViewPr>
      <p:scale>
        <a:sx n="85" d="100"/>
        <a:sy n="8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5FF8E-3AF8-4D56-84CA-20E904A9C9AB}" type="datetimeFigureOut">
              <a:rPr lang="en-GB" smtClean="0"/>
              <a:t>30/09/2022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DC05E-0482-4BD4-8BFA-F32553F5EB8B}" type="slidenum">
              <a:rPr lang="en-GB" smtClean="0"/>
              <a:t>‹#›</a:t>
            </a:fld>
            <a:endParaRPr lang="en-GB"/>
          </a:p>
        </p:txBody>
      </p:sp>
    </p:spTree>
    <p:extLst>
      <p:ext uri="{BB962C8B-B14F-4D97-AF65-F5344CB8AC3E}">
        <p14:creationId xmlns:p14="http://schemas.microsoft.com/office/powerpoint/2010/main" val="2997897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I am going to talk about the Sami stopwords project.</a:t>
            </a:r>
          </a:p>
          <a:p>
            <a:r>
              <a:rPr lang="en-NO" dirty="0"/>
              <a:t>What is it?</a:t>
            </a:r>
            <a:br>
              <a:rPr lang="en-NO" dirty="0"/>
            </a:br>
            <a:r>
              <a:rPr lang="nb-NO" dirty="0" err="1"/>
              <a:t>What</a:t>
            </a:r>
            <a:r>
              <a:rPr lang="nb-NO" dirty="0"/>
              <a:t> is it for?</a:t>
            </a:r>
            <a:br>
              <a:rPr lang="nb-NO" dirty="0"/>
            </a:br>
            <a:r>
              <a:rPr lang="nb-NO" dirty="0"/>
              <a:t>The </a:t>
            </a:r>
            <a:r>
              <a:rPr lang="nb-NO" dirty="0" err="1"/>
              <a:t>work</a:t>
            </a:r>
            <a:r>
              <a:rPr lang="nb-NO" dirty="0"/>
              <a:t> </a:t>
            </a:r>
            <a:r>
              <a:rPr lang="nb-NO" dirty="0" err="1"/>
              <a:t>behind</a:t>
            </a:r>
            <a:r>
              <a:rPr lang="nb-NO" dirty="0"/>
              <a:t> it. </a:t>
            </a:r>
            <a:r>
              <a:rPr lang="nb-NO" dirty="0" err="1"/>
              <a:t>Both</a:t>
            </a:r>
            <a:r>
              <a:rPr lang="nb-NO" dirty="0"/>
              <a:t> done and </a:t>
            </a:r>
            <a:r>
              <a:rPr lang="nb-NO" dirty="0" err="1"/>
              <a:t>remaining</a:t>
            </a:r>
            <a:r>
              <a:rPr lang="nb-NO" dirty="0"/>
              <a:t>.</a:t>
            </a:r>
          </a:p>
          <a:p>
            <a:r>
              <a:rPr lang="nb-NO" dirty="0"/>
              <a:t>And a </a:t>
            </a:r>
            <a:r>
              <a:rPr lang="nb-NO" dirty="0" err="1"/>
              <a:t>little</a:t>
            </a:r>
            <a:r>
              <a:rPr lang="nb-NO" dirty="0"/>
              <a:t> </a:t>
            </a:r>
            <a:r>
              <a:rPr lang="nb-NO" dirty="0" err="1"/>
              <a:t>about</a:t>
            </a:r>
            <a:r>
              <a:rPr lang="nb-NO" dirty="0"/>
              <a:t> </a:t>
            </a:r>
            <a:r>
              <a:rPr lang="nb-NO" dirty="0" err="1"/>
              <a:t>the</a:t>
            </a:r>
            <a:r>
              <a:rPr lang="nb-NO" dirty="0"/>
              <a:t> </a:t>
            </a:r>
            <a:r>
              <a:rPr lang="nb-NO" dirty="0" err="1"/>
              <a:t>work</a:t>
            </a:r>
            <a:r>
              <a:rPr lang="nb-NO" dirty="0"/>
              <a:t> </a:t>
            </a:r>
            <a:r>
              <a:rPr lang="nb-NO" dirty="0" err="1"/>
              <a:t>with</a:t>
            </a:r>
            <a:r>
              <a:rPr lang="nb-NO" dirty="0"/>
              <a:t> </a:t>
            </a:r>
            <a:r>
              <a:rPr lang="nb-NO" dirty="0" err="1"/>
              <a:t>the</a:t>
            </a:r>
            <a:r>
              <a:rPr lang="nb-NO" dirty="0"/>
              <a:t> </a:t>
            </a:r>
            <a:r>
              <a:rPr lang="nb-NO" dirty="0" err="1"/>
              <a:t>text</a:t>
            </a:r>
            <a:r>
              <a:rPr lang="nb-NO" dirty="0"/>
              <a:t> </a:t>
            </a:r>
            <a:r>
              <a:rPr lang="nb-NO" dirty="0" err="1"/>
              <a:t>sources</a:t>
            </a:r>
            <a:r>
              <a:rPr lang="nb-NO" dirty="0"/>
              <a:t>.</a:t>
            </a:r>
            <a:br>
              <a:rPr lang="nb-NO" dirty="0"/>
            </a:br>
            <a:r>
              <a:rPr lang="nb-NO" dirty="0"/>
              <a:t>Demo</a:t>
            </a:r>
            <a:endParaRPr lang="en-NO" dirty="0"/>
          </a:p>
        </p:txBody>
      </p:sp>
      <p:sp>
        <p:nvSpPr>
          <p:cNvPr id="4" name="Slide Number Placeholder 3"/>
          <p:cNvSpPr>
            <a:spLocks noGrp="1"/>
          </p:cNvSpPr>
          <p:nvPr>
            <p:ph type="sldNum" sz="quarter" idx="5"/>
          </p:nvPr>
        </p:nvSpPr>
        <p:spPr/>
        <p:txBody>
          <a:bodyPr/>
          <a:lstStyle/>
          <a:p>
            <a:fld id="{487DC05E-0482-4BD4-8BFA-F32553F5EB8B}" type="slidenum">
              <a:rPr lang="en-GB" smtClean="0"/>
              <a:t>1</a:t>
            </a:fld>
            <a:endParaRPr lang="en-GB"/>
          </a:p>
        </p:txBody>
      </p:sp>
    </p:spTree>
    <p:extLst>
      <p:ext uri="{BB962C8B-B14F-4D97-AF65-F5344CB8AC3E}">
        <p14:creationId xmlns:p14="http://schemas.microsoft.com/office/powerpoint/2010/main" val="196493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W</a:t>
            </a:r>
            <a:r>
              <a:rPr lang="en-GB" dirty="0"/>
              <a:t>h</a:t>
            </a:r>
            <a:r>
              <a:rPr lang="en-NO" dirty="0"/>
              <a:t>at does the actual work consist of?</a:t>
            </a:r>
            <a:br>
              <a:rPr lang="en-NO" dirty="0"/>
            </a:br>
            <a:r>
              <a:rPr lang="en-NO" dirty="0"/>
              <a:t>H</a:t>
            </a:r>
            <a:r>
              <a:rPr lang="en-GB" dirty="0"/>
              <a:t>o</a:t>
            </a:r>
            <a:r>
              <a:rPr lang="en-NO" dirty="0"/>
              <a:t>w do you create a list of stopwords for a language?</a:t>
            </a:r>
          </a:p>
        </p:txBody>
      </p:sp>
      <p:sp>
        <p:nvSpPr>
          <p:cNvPr id="4" name="Slide Number Placeholder 3"/>
          <p:cNvSpPr>
            <a:spLocks noGrp="1"/>
          </p:cNvSpPr>
          <p:nvPr>
            <p:ph type="sldNum" sz="quarter" idx="5"/>
          </p:nvPr>
        </p:nvSpPr>
        <p:spPr/>
        <p:txBody>
          <a:bodyPr/>
          <a:lstStyle/>
          <a:p>
            <a:fld id="{487DC05E-0482-4BD4-8BFA-F32553F5EB8B}" type="slidenum">
              <a:rPr lang="en-GB" smtClean="0"/>
              <a:t>10</a:t>
            </a:fld>
            <a:endParaRPr lang="en-GB"/>
          </a:p>
        </p:txBody>
      </p:sp>
    </p:spTree>
    <p:extLst>
      <p:ext uri="{BB962C8B-B14F-4D97-AF65-F5344CB8AC3E}">
        <p14:creationId xmlns:p14="http://schemas.microsoft.com/office/powerpoint/2010/main" val="213894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The algorithm used is the oposite of what’s used to identifyt important words in a search text corpus. So, instead of “term-frequency-inverse-document-frequency” we use “term-frequency-document-frequency.”</a:t>
            </a:r>
            <a:br>
              <a:rPr lang="en-NO" dirty="0"/>
            </a:br>
            <a:br>
              <a:rPr lang="en-NO" dirty="0"/>
            </a:br>
            <a:r>
              <a:rPr lang="en-NO" dirty="0"/>
              <a:t>Words that are used most and in most documents gets the highest stopword score, or stopwordiness.</a:t>
            </a:r>
          </a:p>
        </p:txBody>
      </p:sp>
      <p:sp>
        <p:nvSpPr>
          <p:cNvPr id="4" name="Slide Number Placeholder 3"/>
          <p:cNvSpPr>
            <a:spLocks noGrp="1"/>
          </p:cNvSpPr>
          <p:nvPr>
            <p:ph type="sldNum" sz="quarter" idx="5"/>
          </p:nvPr>
        </p:nvSpPr>
        <p:spPr/>
        <p:txBody>
          <a:bodyPr/>
          <a:lstStyle/>
          <a:p>
            <a:fld id="{487DC05E-0482-4BD4-8BFA-F32553F5EB8B}" type="slidenum">
              <a:rPr lang="en-GB" smtClean="0"/>
              <a:t>11</a:t>
            </a:fld>
            <a:endParaRPr lang="en-GB"/>
          </a:p>
        </p:txBody>
      </p:sp>
    </p:spTree>
    <p:extLst>
      <p:ext uri="{BB962C8B-B14F-4D97-AF65-F5344CB8AC3E}">
        <p14:creationId xmlns:p14="http://schemas.microsoft.com/office/powerpoint/2010/main" val="2850521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And to do this analysis we need documents.</a:t>
            </a:r>
          </a:p>
        </p:txBody>
      </p:sp>
      <p:sp>
        <p:nvSpPr>
          <p:cNvPr id="4" name="Slide Number Placeholder 3"/>
          <p:cNvSpPr>
            <a:spLocks noGrp="1"/>
          </p:cNvSpPr>
          <p:nvPr>
            <p:ph type="sldNum" sz="quarter" idx="5"/>
          </p:nvPr>
        </p:nvSpPr>
        <p:spPr/>
        <p:txBody>
          <a:bodyPr/>
          <a:lstStyle/>
          <a:p>
            <a:fld id="{487DC05E-0482-4BD4-8BFA-F32553F5EB8B}" type="slidenum">
              <a:rPr lang="en-GB" smtClean="0"/>
              <a:t>12</a:t>
            </a:fld>
            <a:endParaRPr lang="en-GB"/>
          </a:p>
        </p:txBody>
      </p:sp>
    </p:spTree>
    <p:extLst>
      <p:ext uri="{BB962C8B-B14F-4D97-AF65-F5344CB8AC3E}">
        <p14:creationId xmlns:p14="http://schemas.microsoft.com/office/powerpoint/2010/main" val="3476774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NO" dirty="0"/>
              <a:t>One challenge has been that the percentage of words with a lot of meaning is high when the texts are short.</a:t>
            </a:r>
          </a:p>
        </p:txBody>
      </p:sp>
      <p:sp>
        <p:nvSpPr>
          <p:cNvPr id="4" name="Slide Number Placeholder 3"/>
          <p:cNvSpPr>
            <a:spLocks noGrp="1"/>
          </p:cNvSpPr>
          <p:nvPr>
            <p:ph type="sldNum" sz="quarter" idx="5"/>
          </p:nvPr>
        </p:nvSpPr>
        <p:spPr/>
        <p:txBody>
          <a:bodyPr/>
          <a:lstStyle/>
          <a:p>
            <a:fld id="{487DC05E-0482-4BD4-8BFA-F32553F5EB8B}" type="slidenum">
              <a:rPr lang="en-GB" smtClean="0"/>
              <a:t>13</a:t>
            </a:fld>
            <a:endParaRPr lang="en-GB"/>
          </a:p>
        </p:txBody>
      </p:sp>
    </p:spTree>
    <p:extLst>
      <p:ext uri="{BB962C8B-B14F-4D97-AF65-F5344CB8AC3E}">
        <p14:creationId xmlns:p14="http://schemas.microsoft.com/office/powerpoint/2010/main" val="3991909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I’ve</a:t>
            </a:r>
            <a:r>
              <a:rPr lang="nb-NO" dirty="0"/>
              <a:t> used Wikipedia </a:t>
            </a:r>
            <a:r>
              <a:rPr lang="nb-NO" dirty="0" err="1"/>
              <a:t>previosly</a:t>
            </a:r>
            <a:r>
              <a:rPr lang="nb-NO" dirty="0"/>
              <a:t> for Punjabi and Finish, and </a:t>
            </a:r>
            <a:r>
              <a:rPr lang="nb-NO" dirty="0" err="1"/>
              <a:t>tested</a:t>
            </a:r>
            <a:r>
              <a:rPr lang="nb-NO" dirty="0"/>
              <a:t> it </a:t>
            </a:r>
            <a:r>
              <a:rPr lang="nb-NO" dirty="0" err="1"/>
              <a:t>on</a:t>
            </a:r>
            <a:r>
              <a:rPr lang="nb-NO" dirty="0"/>
              <a:t> Norwegian </a:t>
            </a:r>
            <a:r>
              <a:rPr lang="nb-NO" dirty="0" err="1"/>
              <a:t>with</a:t>
            </a:r>
            <a:r>
              <a:rPr lang="nb-NO" dirty="0"/>
              <a:t> </a:t>
            </a:r>
            <a:r>
              <a:rPr lang="nb-NO" dirty="0" err="1"/>
              <a:t>good</a:t>
            </a:r>
            <a:r>
              <a:rPr lang="nb-NO" dirty="0"/>
              <a:t> </a:t>
            </a:r>
            <a:r>
              <a:rPr lang="nb-NO" dirty="0" err="1"/>
              <a:t>luck</a:t>
            </a:r>
            <a:r>
              <a:rPr lang="nb-NO" dirty="0"/>
              <a:t>.</a:t>
            </a:r>
            <a:endParaRPr lang="en-NO" dirty="0"/>
          </a:p>
        </p:txBody>
      </p:sp>
      <p:sp>
        <p:nvSpPr>
          <p:cNvPr id="4" name="Slide Number Placeholder 3"/>
          <p:cNvSpPr>
            <a:spLocks noGrp="1"/>
          </p:cNvSpPr>
          <p:nvPr>
            <p:ph type="sldNum" sz="quarter" idx="5"/>
          </p:nvPr>
        </p:nvSpPr>
        <p:spPr/>
        <p:txBody>
          <a:bodyPr/>
          <a:lstStyle/>
          <a:p>
            <a:fld id="{487DC05E-0482-4BD4-8BFA-F32553F5EB8B}" type="slidenum">
              <a:rPr lang="en-GB" smtClean="0"/>
              <a:t>14</a:t>
            </a:fld>
            <a:endParaRPr lang="en-GB"/>
          </a:p>
        </p:txBody>
      </p:sp>
    </p:spTree>
    <p:extLst>
      <p:ext uri="{BB962C8B-B14F-4D97-AF65-F5344CB8AC3E}">
        <p14:creationId xmlns:p14="http://schemas.microsoft.com/office/powerpoint/2010/main" val="3993220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But that doesn’t matter here. Because for Sami there is just one site, only covering Northern Sami. And it has really, really short articles. </a:t>
            </a:r>
            <a:r>
              <a:rPr lang="nb-NO" dirty="0"/>
              <a:t>And it has </a:t>
            </a:r>
            <a:r>
              <a:rPr lang="nb-NO" dirty="0" err="1"/>
              <a:t>way</a:t>
            </a:r>
            <a:r>
              <a:rPr lang="nb-NO" dirty="0"/>
              <a:t> to </a:t>
            </a:r>
            <a:r>
              <a:rPr lang="nb-NO" dirty="0" err="1"/>
              <a:t>much</a:t>
            </a:r>
            <a:r>
              <a:rPr lang="nb-NO" dirty="0"/>
              <a:t> Norwegian </a:t>
            </a:r>
            <a:r>
              <a:rPr lang="nb-NO" dirty="0" err="1"/>
              <a:t>text</a:t>
            </a:r>
            <a:r>
              <a:rPr lang="nb-NO" dirty="0"/>
              <a:t> in it. So not </a:t>
            </a:r>
            <a:r>
              <a:rPr lang="nb-NO" dirty="0" err="1"/>
              <a:t>usable</a:t>
            </a:r>
            <a:r>
              <a:rPr lang="nb-NO" dirty="0"/>
              <a:t>.</a:t>
            </a:r>
            <a:endParaRPr lang="en-NO" dirty="0"/>
          </a:p>
        </p:txBody>
      </p:sp>
      <p:sp>
        <p:nvSpPr>
          <p:cNvPr id="4" name="Slide Number Placeholder 3"/>
          <p:cNvSpPr>
            <a:spLocks noGrp="1"/>
          </p:cNvSpPr>
          <p:nvPr>
            <p:ph type="sldNum" sz="quarter" idx="5"/>
          </p:nvPr>
        </p:nvSpPr>
        <p:spPr/>
        <p:txBody>
          <a:bodyPr/>
          <a:lstStyle/>
          <a:p>
            <a:fld id="{487DC05E-0482-4BD4-8BFA-F32553F5EB8B}" type="slidenum">
              <a:rPr lang="en-GB" smtClean="0"/>
              <a:t>15</a:t>
            </a:fld>
            <a:endParaRPr lang="en-GB"/>
          </a:p>
        </p:txBody>
      </p:sp>
    </p:spTree>
    <p:extLst>
      <p:ext uri="{BB962C8B-B14F-4D97-AF65-F5344CB8AC3E}">
        <p14:creationId xmlns:p14="http://schemas.microsoft.com/office/powerpoint/2010/main" val="2516243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Therefore, the project was put on ice for a while. Until I found out that NRK has a subsite with article stubs in all three official Sami languages.</a:t>
            </a:r>
          </a:p>
        </p:txBody>
      </p:sp>
      <p:sp>
        <p:nvSpPr>
          <p:cNvPr id="4" name="Slide Number Placeholder 3"/>
          <p:cNvSpPr>
            <a:spLocks noGrp="1"/>
          </p:cNvSpPr>
          <p:nvPr>
            <p:ph type="sldNum" sz="quarter" idx="5"/>
          </p:nvPr>
        </p:nvSpPr>
        <p:spPr/>
        <p:txBody>
          <a:bodyPr/>
          <a:lstStyle/>
          <a:p>
            <a:fld id="{487DC05E-0482-4BD4-8BFA-F32553F5EB8B}" type="slidenum">
              <a:rPr lang="en-GB" smtClean="0"/>
              <a:t>16</a:t>
            </a:fld>
            <a:endParaRPr lang="en-GB"/>
          </a:p>
        </p:txBody>
      </p:sp>
    </p:spTree>
    <p:extLst>
      <p:ext uri="{BB962C8B-B14F-4D97-AF65-F5344CB8AC3E}">
        <p14:creationId xmlns:p14="http://schemas.microsoft.com/office/powerpoint/2010/main" val="2093625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There is a challenge with a lot of words around Sami and Norwegian cultural identity.</a:t>
            </a:r>
          </a:p>
        </p:txBody>
      </p:sp>
      <p:sp>
        <p:nvSpPr>
          <p:cNvPr id="4" name="Slide Number Placeholder 3"/>
          <p:cNvSpPr>
            <a:spLocks noGrp="1"/>
          </p:cNvSpPr>
          <p:nvPr>
            <p:ph type="sldNum" sz="quarter" idx="5"/>
          </p:nvPr>
        </p:nvSpPr>
        <p:spPr/>
        <p:txBody>
          <a:bodyPr/>
          <a:lstStyle/>
          <a:p>
            <a:fld id="{487DC05E-0482-4BD4-8BFA-F32553F5EB8B}" type="slidenum">
              <a:rPr lang="en-GB" smtClean="0"/>
              <a:t>17</a:t>
            </a:fld>
            <a:endParaRPr lang="en-GB"/>
          </a:p>
        </p:txBody>
      </p:sp>
    </p:spTree>
    <p:extLst>
      <p:ext uri="{BB962C8B-B14F-4D97-AF65-F5344CB8AC3E}">
        <p14:creationId xmlns:p14="http://schemas.microsoft.com/office/powerpoint/2010/main" val="99044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And the titles are not good for this analysis. So, just dropping them, only using the body text.</a:t>
            </a:r>
          </a:p>
        </p:txBody>
      </p:sp>
      <p:sp>
        <p:nvSpPr>
          <p:cNvPr id="4" name="Slide Number Placeholder 3"/>
          <p:cNvSpPr>
            <a:spLocks noGrp="1"/>
          </p:cNvSpPr>
          <p:nvPr>
            <p:ph type="sldNum" sz="quarter" idx="5"/>
          </p:nvPr>
        </p:nvSpPr>
        <p:spPr/>
        <p:txBody>
          <a:bodyPr/>
          <a:lstStyle/>
          <a:p>
            <a:fld id="{487DC05E-0482-4BD4-8BFA-F32553F5EB8B}" type="slidenum">
              <a:rPr lang="en-GB" smtClean="0"/>
              <a:t>18</a:t>
            </a:fld>
            <a:endParaRPr lang="en-GB"/>
          </a:p>
        </p:txBody>
      </p:sp>
    </p:spTree>
    <p:extLst>
      <p:ext uri="{BB962C8B-B14F-4D97-AF65-F5344CB8AC3E}">
        <p14:creationId xmlns:p14="http://schemas.microsoft.com/office/powerpoint/2010/main" val="3804761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NO" dirty="0"/>
              <a:t>But still it has the problem of short texts: Too many words with too much meaning. You're bubbling up the wrong words every now and then.</a:t>
            </a:r>
          </a:p>
        </p:txBody>
      </p:sp>
      <p:sp>
        <p:nvSpPr>
          <p:cNvPr id="4" name="Slide Number Placeholder 3"/>
          <p:cNvSpPr>
            <a:spLocks noGrp="1"/>
          </p:cNvSpPr>
          <p:nvPr>
            <p:ph type="sldNum" sz="quarter" idx="5"/>
          </p:nvPr>
        </p:nvSpPr>
        <p:spPr/>
        <p:txBody>
          <a:bodyPr/>
          <a:lstStyle/>
          <a:p>
            <a:fld id="{487DC05E-0482-4BD4-8BFA-F32553F5EB8B}" type="slidenum">
              <a:rPr lang="en-GB" smtClean="0"/>
              <a:t>19</a:t>
            </a:fld>
            <a:endParaRPr lang="en-GB"/>
          </a:p>
        </p:txBody>
      </p:sp>
    </p:spTree>
    <p:extLst>
      <p:ext uri="{BB962C8B-B14F-4D97-AF65-F5344CB8AC3E}">
        <p14:creationId xmlns:p14="http://schemas.microsoft.com/office/powerpoint/2010/main" val="4220018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My name is Espen Klem. I work as an Interaction Designer at Knowit and play around with JavaScript every now and then.</a:t>
            </a:r>
            <a:br>
              <a:rPr lang="en-NO" dirty="0"/>
            </a:br>
            <a:r>
              <a:rPr lang="en-NO" dirty="0"/>
              <a:t>I’m not sami, and don’t know any of the Sami languages.</a:t>
            </a:r>
            <a:br>
              <a:rPr lang="en-NO" dirty="0"/>
            </a:br>
            <a:endParaRPr lang="en-NO" dirty="0"/>
          </a:p>
          <a:p>
            <a:r>
              <a:rPr lang="en-NO" dirty="0"/>
              <a:t>I have previously generated stopword lists for Punjabi and Finish. And created some simple tools to actually do this work.</a:t>
            </a:r>
          </a:p>
        </p:txBody>
      </p:sp>
      <p:sp>
        <p:nvSpPr>
          <p:cNvPr id="4" name="Slide Number Placeholder 3"/>
          <p:cNvSpPr>
            <a:spLocks noGrp="1"/>
          </p:cNvSpPr>
          <p:nvPr>
            <p:ph type="sldNum" sz="quarter" idx="5"/>
          </p:nvPr>
        </p:nvSpPr>
        <p:spPr/>
        <p:txBody>
          <a:bodyPr/>
          <a:lstStyle/>
          <a:p>
            <a:fld id="{487DC05E-0482-4BD4-8BFA-F32553F5EB8B}" type="slidenum">
              <a:rPr lang="en-GB" smtClean="0"/>
              <a:t>2</a:t>
            </a:fld>
            <a:endParaRPr lang="en-GB"/>
          </a:p>
        </p:txBody>
      </p:sp>
    </p:spTree>
    <p:extLst>
      <p:ext uri="{BB962C8B-B14F-4D97-AF65-F5344CB8AC3E}">
        <p14:creationId xmlns:p14="http://schemas.microsoft.com/office/powerpoint/2010/main" val="1136494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O" dirty="0"/>
              <a:t>To counter this, the stopword trainer can now take a list of redlisted words. If a stopword list is blacklisted words, the redlist is the words you don’t want blacklisted, or don’t want to ”go extinct”.</a:t>
            </a:r>
          </a:p>
          <a:p>
            <a:pPr marL="0" marR="0" lvl="0" indent="0" algn="l" defTabSz="914400" rtl="0" eaLnBrk="1" fontAlgn="auto" latinLnBrk="0" hangingPunct="1">
              <a:lnSpc>
                <a:spcPct val="100000"/>
              </a:lnSpc>
              <a:spcBef>
                <a:spcPts val="0"/>
              </a:spcBef>
              <a:spcAft>
                <a:spcPts val="0"/>
              </a:spcAft>
              <a:buClrTx/>
              <a:buSzTx/>
              <a:buFontTx/>
              <a:buNone/>
              <a:tabLst/>
              <a:defRPr/>
            </a:pPr>
            <a:br>
              <a:rPr lang="en-NO" dirty="0"/>
            </a:br>
            <a:r>
              <a:rPr lang="en-NO" dirty="0"/>
              <a:t>Creating the redlist is manual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NO" dirty="0"/>
              <a:t>but can then be used programatically.</a:t>
            </a:r>
          </a:p>
        </p:txBody>
      </p:sp>
      <p:sp>
        <p:nvSpPr>
          <p:cNvPr id="4" name="Slide Number Placeholder 3"/>
          <p:cNvSpPr>
            <a:spLocks noGrp="1"/>
          </p:cNvSpPr>
          <p:nvPr>
            <p:ph type="sldNum" sz="quarter" idx="5"/>
          </p:nvPr>
        </p:nvSpPr>
        <p:spPr/>
        <p:txBody>
          <a:bodyPr/>
          <a:lstStyle/>
          <a:p>
            <a:fld id="{487DC05E-0482-4BD4-8BFA-F32553F5EB8B}" type="slidenum">
              <a:rPr lang="en-GB" smtClean="0"/>
              <a:t>20</a:t>
            </a:fld>
            <a:endParaRPr lang="en-GB"/>
          </a:p>
        </p:txBody>
      </p:sp>
    </p:spTree>
    <p:extLst>
      <p:ext uri="{BB962C8B-B14F-4D97-AF65-F5344CB8AC3E}">
        <p14:creationId xmlns:p14="http://schemas.microsoft.com/office/powerpoint/2010/main" val="989000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So, what’s the remaining work for the project?</a:t>
            </a:r>
          </a:p>
        </p:txBody>
      </p:sp>
      <p:sp>
        <p:nvSpPr>
          <p:cNvPr id="4" name="Slide Number Placeholder 3"/>
          <p:cNvSpPr>
            <a:spLocks noGrp="1"/>
          </p:cNvSpPr>
          <p:nvPr>
            <p:ph type="sldNum" sz="quarter" idx="5"/>
          </p:nvPr>
        </p:nvSpPr>
        <p:spPr/>
        <p:txBody>
          <a:bodyPr/>
          <a:lstStyle/>
          <a:p>
            <a:fld id="{487DC05E-0482-4BD4-8BFA-F32553F5EB8B}" type="slidenum">
              <a:rPr lang="en-GB" smtClean="0"/>
              <a:t>21</a:t>
            </a:fld>
            <a:endParaRPr lang="en-GB"/>
          </a:p>
        </p:txBody>
      </p:sp>
    </p:spTree>
    <p:extLst>
      <p:ext uri="{BB962C8B-B14F-4D97-AF65-F5344CB8AC3E}">
        <p14:creationId xmlns:p14="http://schemas.microsoft.com/office/powerpoint/2010/main" val="1705672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We need three people, one for each Sami language, to go through the words with the highest stopwordiness and add the ones that shouldn’t be stopwords to the redlist. Maybe they need to go through the 2-3-4-500 first words.</a:t>
            </a:r>
          </a:p>
        </p:txBody>
      </p:sp>
      <p:sp>
        <p:nvSpPr>
          <p:cNvPr id="4" name="Slide Number Placeholder 3"/>
          <p:cNvSpPr>
            <a:spLocks noGrp="1"/>
          </p:cNvSpPr>
          <p:nvPr>
            <p:ph type="sldNum" sz="quarter" idx="5"/>
          </p:nvPr>
        </p:nvSpPr>
        <p:spPr/>
        <p:txBody>
          <a:bodyPr/>
          <a:lstStyle/>
          <a:p>
            <a:fld id="{487DC05E-0482-4BD4-8BFA-F32553F5EB8B}" type="slidenum">
              <a:rPr lang="en-GB" smtClean="0"/>
              <a:t>22</a:t>
            </a:fld>
            <a:endParaRPr lang="en-GB"/>
          </a:p>
        </p:txBody>
      </p:sp>
    </p:spTree>
    <p:extLst>
      <p:ext uri="{BB962C8B-B14F-4D97-AF65-F5344CB8AC3E}">
        <p14:creationId xmlns:p14="http://schemas.microsoft.com/office/powerpoint/2010/main" val="2015072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In addition the end result needs to be verified and where to cutoff each stopword list needs to be defined.</a:t>
            </a:r>
          </a:p>
        </p:txBody>
      </p:sp>
      <p:sp>
        <p:nvSpPr>
          <p:cNvPr id="4" name="Slide Number Placeholder 3"/>
          <p:cNvSpPr>
            <a:spLocks noGrp="1"/>
          </p:cNvSpPr>
          <p:nvPr>
            <p:ph type="sldNum" sz="quarter" idx="5"/>
          </p:nvPr>
        </p:nvSpPr>
        <p:spPr/>
        <p:txBody>
          <a:bodyPr/>
          <a:lstStyle/>
          <a:p>
            <a:fld id="{487DC05E-0482-4BD4-8BFA-F32553F5EB8B}" type="slidenum">
              <a:rPr lang="en-GB" smtClean="0"/>
              <a:t>23</a:t>
            </a:fld>
            <a:endParaRPr lang="en-GB"/>
          </a:p>
        </p:txBody>
      </p:sp>
    </p:spTree>
    <p:extLst>
      <p:ext uri="{BB962C8B-B14F-4D97-AF65-F5344CB8AC3E}">
        <p14:creationId xmlns:p14="http://schemas.microsoft.com/office/powerpoint/2010/main" val="2848514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To do this we need to find these people, since I don't know any of the Sami languages. We´ve alreay found one. A colleague of mine, Levi Sørum, has said yes to help us with Norhtern Sami. So, two to go.</a:t>
            </a:r>
          </a:p>
        </p:txBody>
      </p:sp>
      <p:sp>
        <p:nvSpPr>
          <p:cNvPr id="4" name="Slide Number Placeholder 3"/>
          <p:cNvSpPr>
            <a:spLocks noGrp="1"/>
          </p:cNvSpPr>
          <p:nvPr>
            <p:ph type="sldNum" sz="quarter" idx="5"/>
          </p:nvPr>
        </p:nvSpPr>
        <p:spPr/>
        <p:txBody>
          <a:bodyPr/>
          <a:lstStyle/>
          <a:p>
            <a:fld id="{487DC05E-0482-4BD4-8BFA-F32553F5EB8B}" type="slidenum">
              <a:rPr lang="en-GB" smtClean="0"/>
              <a:t>24</a:t>
            </a:fld>
            <a:endParaRPr lang="en-GB"/>
          </a:p>
        </p:txBody>
      </p:sp>
    </p:spTree>
    <p:extLst>
      <p:ext uri="{BB962C8B-B14F-4D97-AF65-F5344CB8AC3E}">
        <p14:creationId xmlns:p14="http://schemas.microsoft.com/office/powerpoint/2010/main" val="3546423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Since the project has grown and I'm about to include other people in, and there is some coordination involved, I’ve applied the Sami Parliament for some money. I'll get a reply in a couple of weeks I think.</a:t>
            </a:r>
          </a:p>
        </p:txBody>
      </p:sp>
      <p:sp>
        <p:nvSpPr>
          <p:cNvPr id="4" name="Slide Number Placeholder 3"/>
          <p:cNvSpPr>
            <a:spLocks noGrp="1"/>
          </p:cNvSpPr>
          <p:nvPr>
            <p:ph type="sldNum" sz="quarter" idx="5"/>
          </p:nvPr>
        </p:nvSpPr>
        <p:spPr/>
        <p:txBody>
          <a:bodyPr/>
          <a:lstStyle/>
          <a:p>
            <a:fld id="{487DC05E-0482-4BD4-8BFA-F32553F5EB8B}" type="slidenum">
              <a:rPr lang="en-GB" smtClean="0"/>
              <a:t>25</a:t>
            </a:fld>
            <a:endParaRPr lang="en-GB"/>
          </a:p>
        </p:txBody>
      </p:sp>
    </p:spTree>
    <p:extLst>
      <p:ext uri="{BB962C8B-B14F-4D97-AF65-F5344CB8AC3E}">
        <p14:creationId xmlns:p14="http://schemas.microsoft.com/office/powerpoint/2010/main" val="4039428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modules for the project is the following:</a:t>
            </a:r>
            <a:br>
              <a:rPr lang="en-GB" dirty="0"/>
            </a:br>
            <a:r>
              <a:rPr lang="en-GB" dirty="0"/>
              <a:t>S</a:t>
            </a:r>
            <a:r>
              <a:rPr lang="en-NO" dirty="0"/>
              <a:t>topword-sami – which will contain the Sami stopwords and all that’s needed to create them. End format is JSON.</a:t>
            </a:r>
          </a:p>
          <a:p>
            <a:endParaRPr lang="en-GB" dirty="0"/>
          </a:p>
          <a:p>
            <a:r>
              <a:rPr lang="en-GB" dirty="0"/>
              <a:t>Dependencies for this is:</a:t>
            </a:r>
          </a:p>
          <a:p>
            <a:r>
              <a:rPr lang="en-GB" dirty="0"/>
              <a:t>N</a:t>
            </a:r>
            <a:r>
              <a:rPr lang="en-NO" dirty="0"/>
              <a:t>rk-sapmi-crawler – Super simple crawler that gets a JSON of article IDs and then crawl these IDs. And then there is</a:t>
            </a:r>
          </a:p>
          <a:p>
            <a:r>
              <a:rPr lang="en-GB" dirty="0"/>
              <a:t>S</a:t>
            </a:r>
            <a:r>
              <a:rPr lang="en-NO" dirty="0"/>
              <a:t>topword-trainer – which is fed the body-text of the article stubs.</a:t>
            </a:r>
          </a:p>
          <a:p>
            <a:endParaRPr lang="en-NO" dirty="0"/>
          </a:p>
          <a:p>
            <a:r>
              <a:rPr lang="en-NO" dirty="0"/>
              <a:t>In addition we have</a:t>
            </a:r>
          </a:p>
          <a:p>
            <a:r>
              <a:rPr lang="en-GB" dirty="0"/>
              <a:t>S</a:t>
            </a:r>
            <a:r>
              <a:rPr lang="en-NO" dirty="0"/>
              <a:t>topword – Which is a JavaScript code library to remove stopwords from text. It contains a little over 60 languages, and soon there will be three more.</a:t>
            </a:r>
          </a:p>
          <a:p>
            <a:r>
              <a:rPr lang="en-GB" dirty="0"/>
              <a:t>D</a:t>
            </a:r>
            <a:r>
              <a:rPr lang="en-NO" dirty="0"/>
              <a:t>aq-proc – Small library for document and query processing. Depends among other things, on the stopword module. And also depends on an ngram and a keyword extractor.</a:t>
            </a:r>
          </a:p>
          <a:p>
            <a:endParaRPr lang="en-NO" dirty="0"/>
          </a:p>
          <a:p>
            <a:r>
              <a:rPr lang="en-NO" dirty="0"/>
              <a:t>They’re all under MIT license</a:t>
            </a:r>
          </a:p>
        </p:txBody>
      </p:sp>
      <p:sp>
        <p:nvSpPr>
          <p:cNvPr id="4" name="Slide Number Placeholder 3"/>
          <p:cNvSpPr>
            <a:spLocks noGrp="1"/>
          </p:cNvSpPr>
          <p:nvPr>
            <p:ph type="sldNum" sz="quarter" idx="5"/>
          </p:nvPr>
        </p:nvSpPr>
        <p:spPr/>
        <p:txBody>
          <a:bodyPr/>
          <a:lstStyle/>
          <a:p>
            <a:fld id="{487DC05E-0482-4BD4-8BFA-F32553F5EB8B}" type="slidenum">
              <a:rPr lang="en-GB" smtClean="0"/>
              <a:t>26</a:t>
            </a:fld>
            <a:endParaRPr lang="en-GB"/>
          </a:p>
        </p:txBody>
      </p:sp>
    </p:spTree>
    <p:extLst>
      <p:ext uri="{BB962C8B-B14F-4D97-AF65-F5344CB8AC3E}">
        <p14:creationId xmlns:p14="http://schemas.microsoft.com/office/powerpoint/2010/main" val="1652258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Time for a quick demo.</a:t>
            </a:r>
          </a:p>
        </p:txBody>
      </p:sp>
      <p:sp>
        <p:nvSpPr>
          <p:cNvPr id="4" name="Slide Number Placeholder 3"/>
          <p:cNvSpPr>
            <a:spLocks noGrp="1"/>
          </p:cNvSpPr>
          <p:nvPr>
            <p:ph type="sldNum" sz="quarter" idx="5"/>
          </p:nvPr>
        </p:nvSpPr>
        <p:spPr/>
        <p:txBody>
          <a:bodyPr/>
          <a:lstStyle/>
          <a:p>
            <a:fld id="{487DC05E-0482-4BD4-8BFA-F32553F5EB8B}" type="slidenum">
              <a:rPr lang="en-GB" smtClean="0"/>
              <a:t>27</a:t>
            </a:fld>
            <a:endParaRPr lang="en-GB"/>
          </a:p>
        </p:txBody>
      </p:sp>
    </p:spTree>
    <p:extLst>
      <p:ext uri="{BB962C8B-B14F-4D97-AF65-F5344CB8AC3E}">
        <p14:creationId xmlns:p14="http://schemas.microsoft.com/office/powerpoint/2010/main" val="384098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What’s next? Create a demo-search from the data crawled. With filtering on language and keywords and maybe a typeahead.</a:t>
            </a:r>
          </a:p>
        </p:txBody>
      </p:sp>
      <p:sp>
        <p:nvSpPr>
          <p:cNvPr id="4" name="Slide Number Placeholder 3"/>
          <p:cNvSpPr>
            <a:spLocks noGrp="1"/>
          </p:cNvSpPr>
          <p:nvPr>
            <p:ph type="sldNum" sz="quarter" idx="5"/>
          </p:nvPr>
        </p:nvSpPr>
        <p:spPr/>
        <p:txBody>
          <a:bodyPr/>
          <a:lstStyle/>
          <a:p>
            <a:fld id="{487DC05E-0482-4BD4-8BFA-F32553F5EB8B}" type="slidenum">
              <a:rPr lang="en-GB" smtClean="0"/>
              <a:t>28</a:t>
            </a:fld>
            <a:endParaRPr lang="en-GB"/>
          </a:p>
        </p:txBody>
      </p:sp>
    </p:spTree>
    <p:extLst>
      <p:ext uri="{BB962C8B-B14F-4D97-AF65-F5344CB8AC3E}">
        <p14:creationId xmlns:p14="http://schemas.microsoft.com/office/powerpoint/2010/main" val="2116201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O" dirty="0"/>
              <a:t>Thanks a lot for your time! Hope you check out the library.</a:t>
            </a:r>
          </a:p>
          <a:p>
            <a:endParaRPr lang="en-NO" dirty="0"/>
          </a:p>
        </p:txBody>
      </p:sp>
      <p:sp>
        <p:nvSpPr>
          <p:cNvPr id="4" name="Slide Number Placeholder 3"/>
          <p:cNvSpPr>
            <a:spLocks noGrp="1"/>
          </p:cNvSpPr>
          <p:nvPr>
            <p:ph type="sldNum" sz="quarter" idx="5"/>
          </p:nvPr>
        </p:nvSpPr>
        <p:spPr/>
        <p:txBody>
          <a:bodyPr/>
          <a:lstStyle/>
          <a:p>
            <a:fld id="{487DC05E-0482-4BD4-8BFA-F32553F5EB8B}" type="slidenum">
              <a:rPr lang="en-GB" smtClean="0"/>
              <a:t>29</a:t>
            </a:fld>
            <a:endParaRPr lang="en-GB"/>
          </a:p>
        </p:txBody>
      </p:sp>
    </p:spTree>
    <p:extLst>
      <p:ext uri="{BB962C8B-B14F-4D97-AF65-F5344CB8AC3E}">
        <p14:creationId xmlns:p14="http://schemas.microsoft.com/office/powerpoint/2010/main" val="2065407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Sami languages in Norway mainly consists of three different ones. Northern Sami, Lule Sami and Southern Sami. Northern Sami is the largest by far and has 25000 users.</a:t>
            </a:r>
          </a:p>
          <a:p>
            <a:endParaRPr lang="en-NO" dirty="0"/>
          </a:p>
          <a:p>
            <a:r>
              <a:rPr lang="en-GB" dirty="0"/>
              <a:t>My motivation to do this work is to make it possible to create better digital solutions in Sami.</a:t>
            </a:r>
            <a:endParaRPr lang="en-NO" dirty="0"/>
          </a:p>
        </p:txBody>
      </p:sp>
      <p:sp>
        <p:nvSpPr>
          <p:cNvPr id="4" name="Slide Number Placeholder 3"/>
          <p:cNvSpPr>
            <a:spLocks noGrp="1"/>
          </p:cNvSpPr>
          <p:nvPr>
            <p:ph type="sldNum" sz="quarter" idx="5"/>
          </p:nvPr>
        </p:nvSpPr>
        <p:spPr/>
        <p:txBody>
          <a:bodyPr/>
          <a:lstStyle/>
          <a:p>
            <a:fld id="{487DC05E-0482-4BD4-8BFA-F32553F5EB8B}" type="slidenum">
              <a:rPr lang="en-GB" smtClean="0"/>
              <a:t>3</a:t>
            </a:fld>
            <a:endParaRPr lang="en-GB"/>
          </a:p>
        </p:txBody>
      </p:sp>
    </p:spTree>
    <p:extLst>
      <p:ext uri="{BB962C8B-B14F-4D97-AF65-F5344CB8AC3E}">
        <p14:creationId xmlns:p14="http://schemas.microsoft.com/office/powerpoint/2010/main" val="90003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What is it?</a:t>
            </a:r>
          </a:p>
        </p:txBody>
      </p:sp>
      <p:sp>
        <p:nvSpPr>
          <p:cNvPr id="4" name="Slide Number Placeholder 3"/>
          <p:cNvSpPr>
            <a:spLocks noGrp="1"/>
          </p:cNvSpPr>
          <p:nvPr>
            <p:ph type="sldNum" sz="quarter" idx="5"/>
          </p:nvPr>
        </p:nvSpPr>
        <p:spPr/>
        <p:txBody>
          <a:bodyPr/>
          <a:lstStyle/>
          <a:p>
            <a:fld id="{487DC05E-0482-4BD4-8BFA-F32553F5EB8B}" type="slidenum">
              <a:rPr lang="en-GB" smtClean="0"/>
              <a:t>4</a:t>
            </a:fld>
            <a:endParaRPr lang="en-GB"/>
          </a:p>
        </p:txBody>
      </p:sp>
    </p:spTree>
    <p:extLst>
      <p:ext uri="{BB962C8B-B14F-4D97-AF65-F5344CB8AC3E}">
        <p14:creationId xmlns:p14="http://schemas.microsoft.com/office/powerpoint/2010/main" val="4236431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What are stopwords? It’s all the often used words with little to no meaning. But stopwords have no clear definition, so it’s some work to generate an okay list.</a:t>
            </a:r>
          </a:p>
        </p:txBody>
      </p:sp>
      <p:sp>
        <p:nvSpPr>
          <p:cNvPr id="4" name="Slide Number Placeholder 3"/>
          <p:cNvSpPr>
            <a:spLocks noGrp="1"/>
          </p:cNvSpPr>
          <p:nvPr>
            <p:ph type="sldNum" sz="quarter" idx="5"/>
          </p:nvPr>
        </p:nvSpPr>
        <p:spPr/>
        <p:txBody>
          <a:bodyPr/>
          <a:lstStyle/>
          <a:p>
            <a:fld id="{487DC05E-0482-4BD4-8BFA-F32553F5EB8B}" type="slidenum">
              <a:rPr lang="en-GB" smtClean="0"/>
              <a:t>5</a:t>
            </a:fld>
            <a:endParaRPr lang="en-GB"/>
          </a:p>
        </p:txBody>
      </p:sp>
    </p:spTree>
    <p:extLst>
      <p:ext uri="{BB962C8B-B14F-4D97-AF65-F5344CB8AC3E}">
        <p14:creationId xmlns:p14="http://schemas.microsoft.com/office/powerpoint/2010/main" val="338823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The way stopwords are used is mostly to remove them from text before further, different text analysis.</a:t>
            </a:r>
          </a:p>
        </p:txBody>
      </p:sp>
      <p:sp>
        <p:nvSpPr>
          <p:cNvPr id="4" name="Slide Number Placeholder 3"/>
          <p:cNvSpPr>
            <a:spLocks noGrp="1"/>
          </p:cNvSpPr>
          <p:nvPr>
            <p:ph type="sldNum" sz="quarter" idx="5"/>
          </p:nvPr>
        </p:nvSpPr>
        <p:spPr/>
        <p:txBody>
          <a:bodyPr/>
          <a:lstStyle/>
          <a:p>
            <a:fld id="{487DC05E-0482-4BD4-8BFA-F32553F5EB8B}" type="slidenum">
              <a:rPr lang="en-GB" smtClean="0"/>
              <a:t>6</a:t>
            </a:fld>
            <a:endParaRPr lang="en-GB"/>
          </a:p>
        </p:txBody>
      </p:sp>
    </p:spTree>
    <p:extLst>
      <p:ext uri="{BB962C8B-B14F-4D97-AF65-F5344CB8AC3E}">
        <p14:creationId xmlns:p14="http://schemas.microsoft.com/office/powerpoint/2010/main" val="3593690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Then, what is it for, and where is it used?</a:t>
            </a:r>
          </a:p>
        </p:txBody>
      </p:sp>
      <p:sp>
        <p:nvSpPr>
          <p:cNvPr id="4" name="Slide Number Placeholder 3"/>
          <p:cNvSpPr>
            <a:spLocks noGrp="1"/>
          </p:cNvSpPr>
          <p:nvPr>
            <p:ph type="sldNum" sz="quarter" idx="5"/>
          </p:nvPr>
        </p:nvSpPr>
        <p:spPr/>
        <p:txBody>
          <a:bodyPr/>
          <a:lstStyle/>
          <a:p>
            <a:fld id="{487DC05E-0482-4BD4-8BFA-F32553F5EB8B}" type="slidenum">
              <a:rPr lang="en-GB" smtClean="0"/>
              <a:t>7</a:t>
            </a:fld>
            <a:endParaRPr lang="en-GB"/>
          </a:p>
        </p:txBody>
      </p:sp>
    </p:spTree>
    <p:extLst>
      <p:ext uri="{BB962C8B-B14F-4D97-AF65-F5344CB8AC3E}">
        <p14:creationId xmlns:p14="http://schemas.microsoft.com/office/powerpoint/2010/main" val="1379484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O" dirty="0"/>
              <a:t>Search engines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O" dirty="0"/>
              <a:t>Machinelearning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O" dirty="0"/>
              <a:t>Email spam detection</a:t>
            </a:r>
          </a:p>
          <a:p>
            <a:pPr marL="171450" indent="-171450">
              <a:buFont typeface="Arial" panose="020B0604020202020204" pitchFamily="34" charset="0"/>
              <a:buChar char="•"/>
            </a:pPr>
            <a:r>
              <a:rPr lang="en-NO" dirty="0"/>
              <a:t>Sentiment analysis</a:t>
            </a:r>
          </a:p>
          <a:p>
            <a:pPr marL="171450" indent="-171450">
              <a:buFont typeface="Arial" panose="020B0604020202020204" pitchFamily="34" charset="0"/>
              <a:buChar char="•"/>
            </a:pPr>
            <a:r>
              <a:rPr lang="en-NO" dirty="0"/>
              <a:t>Plagiarism analysis</a:t>
            </a:r>
          </a:p>
          <a:p>
            <a:r>
              <a:rPr lang="en-NO" dirty="0"/>
              <a:t>... This is </a:t>
            </a:r>
            <a:r>
              <a:rPr lang="en-GB" dirty="0"/>
              <a:t>f</a:t>
            </a:r>
            <a:r>
              <a:rPr lang="en-NO" dirty="0"/>
              <a:t>rom what I have seen. </a:t>
            </a:r>
          </a:p>
        </p:txBody>
      </p:sp>
      <p:sp>
        <p:nvSpPr>
          <p:cNvPr id="4" name="Slide Number Placeholder 3"/>
          <p:cNvSpPr>
            <a:spLocks noGrp="1"/>
          </p:cNvSpPr>
          <p:nvPr>
            <p:ph type="sldNum" sz="quarter" idx="5"/>
          </p:nvPr>
        </p:nvSpPr>
        <p:spPr/>
        <p:txBody>
          <a:bodyPr/>
          <a:lstStyle/>
          <a:p>
            <a:fld id="{487DC05E-0482-4BD4-8BFA-F32553F5EB8B}" type="slidenum">
              <a:rPr lang="en-GB" smtClean="0"/>
              <a:t>8</a:t>
            </a:fld>
            <a:endParaRPr lang="en-GB"/>
          </a:p>
        </p:txBody>
      </p:sp>
    </p:spTree>
    <p:extLst>
      <p:ext uri="{BB962C8B-B14F-4D97-AF65-F5344CB8AC3E}">
        <p14:creationId xmlns:p14="http://schemas.microsoft.com/office/powerpoint/2010/main" val="1727673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Hopefully it will be easier to make good solutions like this in the sami languages when the project is finished and the stopword-sami library reaches v1</a:t>
            </a:r>
          </a:p>
        </p:txBody>
      </p:sp>
      <p:sp>
        <p:nvSpPr>
          <p:cNvPr id="4" name="Slide Number Placeholder 3"/>
          <p:cNvSpPr>
            <a:spLocks noGrp="1"/>
          </p:cNvSpPr>
          <p:nvPr>
            <p:ph type="sldNum" sz="quarter" idx="5"/>
          </p:nvPr>
        </p:nvSpPr>
        <p:spPr/>
        <p:txBody>
          <a:bodyPr/>
          <a:lstStyle/>
          <a:p>
            <a:fld id="{487DC05E-0482-4BD4-8BFA-F32553F5EB8B}" type="slidenum">
              <a:rPr lang="en-GB" smtClean="0"/>
              <a:t>9</a:t>
            </a:fld>
            <a:endParaRPr lang="en-GB"/>
          </a:p>
        </p:txBody>
      </p:sp>
    </p:spTree>
    <p:extLst>
      <p:ext uri="{BB962C8B-B14F-4D97-AF65-F5344CB8AC3E}">
        <p14:creationId xmlns:p14="http://schemas.microsoft.com/office/powerpoint/2010/main" val="2545284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C5D4-111E-4682-8BE6-BC2020D67432}"/>
              </a:ext>
            </a:extLst>
          </p:cNvPr>
          <p:cNvSpPr>
            <a:spLocks noGrp="1"/>
          </p:cNvSpPr>
          <p:nvPr>
            <p:ph type="ctrTitle"/>
          </p:nvPr>
        </p:nvSpPr>
        <p:spPr>
          <a:xfrm>
            <a:off x="990032" y="1816444"/>
            <a:ext cx="9893867" cy="2913212"/>
          </a:xfrm>
        </p:spPr>
        <p:txBody>
          <a:bodyPr lIns="0" anchor="t"/>
          <a:lstStyle>
            <a:lvl1pPr algn="l">
              <a:lnSpc>
                <a:spcPct val="100000"/>
              </a:lnSpc>
              <a:defRPr sz="5000"/>
            </a:lvl1pPr>
          </a:lstStyle>
          <a:p>
            <a:r>
              <a:rPr lang="en-GB"/>
              <a:t>Click to edit Master title style</a:t>
            </a:r>
            <a:endParaRPr lang="en-GB" dirty="0"/>
          </a:p>
        </p:txBody>
      </p:sp>
      <p:sp>
        <p:nvSpPr>
          <p:cNvPr id="3" name="Subtitle 2">
            <a:extLst>
              <a:ext uri="{FF2B5EF4-FFF2-40B4-BE49-F238E27FC236}">
                <a16:creationId xmlns:a16="http://schemas.microsoft.com/office/drawing/2014/main" id="{F1B13094-6489-43D3-8EB9-AE6A4C4EB6B4}"/>
              </a:ext>
            </a:extLst>
          </p:cNvPr>
          <p:cNvSpPr>
            <a:spLocks noGrp="1"/>
          </p:cNvSpPr>
          <p:nvPr>
            <p:ph type="subTitle" idx="1"/>
          </p:nvPr>
        </p:nvSpPr>
        <p:spPr>
          <a:xfrm>
            <a:off x="982663" y="4729655"/>
            <a:ext cx="9901236" cy="157094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Rectangle 9" descr="TagShape">
            <a:extLst>
              <a:ext uri="{FF2B5EF4-FFF2-40B4-BE49-F238E27FC236}">
                <a16:creationId xmlns:a16="http://schemas.microsoft.com/office/drawing/2014/main" id="{1A045039-FF60-4934-B3FC-36AC4B5EAD38}"/>
              </a:ext>
            </a:extLst>
          </p:cNvPr>
          <p:cNvSpPr/>
          <p:nvPr>
            <p:custDataLst>
              <p:tags r:id="rId1"/>
            </p:custDataLst>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Plassholder for dato 3">
            <a:extLst>
              <a:ext uri="{FF2B5EF4-FFF2-40B4-BE49-F238E27FC236}">
                <a16:creationId xmlns:a16="http://schemas.microsoft.com/office/drawing/2014/main" id="{33BB3547-0A7A-B443-8678-ADA0A3B4F9D0}"/>
              </a:ext>
            </a:extLst>
          </p:cNvPr>
          <p:cNvSpPr>
            <a:spLocks noGrp="1"/>
          </p:cNvSpPr>
          <p:nvPr>
            <p:ph type="dt" sz="half" idx="10"/>
          </p:nvPr>
        </p:nvSpPr>
        <p:spPr>
          <a:xfrm>
            <a:off x="0" y="9570604"/>
            <a:ext cx="992188" cy="365125"/>
          </a:xfrm>
        </p:spPr>
        <p:txBody>
          <a:bodyPr/>
          <a:lstStyle/>
          <a:p>
            <a:fld id="{008C551E-F494-2C46-9C37-C4B438D20DF5}" type="datetime1">
              <a:rPr lang="nb-NO" smtClean="0"/>
              <a:pPr/>
              <a:t>30.09.2022</a:t>
            </a:fld>
            <a:endParaRPr lang="en-GB" dirty="0"/>
          </a:p>
        </p:txBody>
      </p:sp>
      <p:sp>
        <p:nvSpPr>
          <p:cNvPr id="5" name="Plassholder for bunntekst 4">
            <a:extLst>
              <a:ext uri="{FF2B5EF4-FFF2-40B4-BE49-F238E27FC236}">
                <a16:creationId xmlns:a16="http://schemas.microsoft.com/office/drawing/2014/main" id="{08209F08-D93B-914A-A476-B93BBFB1BC00}"/>
              </a:ext>
            </a:extLst>
          </p:cNvPr>
          <p:cNvSpPr>
            <a:spLocks noGrp="1"/>
          </p:cNvSpPr>
          <p:nvPr>
            <p:ph type="ftr" sz="quarter" idx="11"/>
          </p:nvPr>
        </p:nvSpPr>
        <p:spPr>
          <a:xfrm>
            <a:off x="1541417" y="9570603"/>
            <a:ext cx="9109166" cy="365125"/>
          </a:xfrm>
        </p:spPr>
        <p:txBody>
          <a:bodyPr/>
          <a:lstStyle/>
          <a:p>
            <a:endParaRPr lang="en-GB" dirty="0"/>
          </a:p>
        </p:txBody>
      </p:sp>
      <p:sp>
        <p:nvSpPr>
          <p:cNvPr id="6" name="Plassholder for lysbildenummer 5">
            <a:extLst>
              <a:ext uri="{FF2B5EF4-FFF2-40B4-BE49-F238E27FC236}">
                <a16:creationId xmlns:a16="http://schemas.microsoft.com/office/drawing/2014/main" id="{DB5B68BF-669C-C84B-AD07-61680D9150DB}"/>
              </a:ext>
            </a:extLst>
          </p:cNvPr>
          <p:cNvSpPr>
            <a:spLocks noGrp="1"/>
          </p:cNvSpPr>
          <p:nvPr>
            <p:ph type="sldNum" sz="quarter" idx="12"/>
          </p:nvPr>
        </p:nvSpPr>
        <p:spPr>
          <a:xfrm>
            <a:off x="10883901" y="9570604"/>
            <a:ext cx="888999" cy="365125"/>
          </a:xfrm>
        </p:spPr>
        <p:txBody>
          <a:bodyPr/>
          <a:lstStyle/>
          <a:p>
            <a:fld id="{E2B1EC55-BC2B-4EBF-80C0-1330C20D5D9A}" type="slidenum">
              <a:rPr lang="en-GB" smtClean="0"/>
              <a:pPr/>
              <a:t>‹#›</a:t>
            </a:fld>
            <a:endParaRPr lang="en-GB" dirty="0"/>
          </a:p>
        </p:txBody>
      </p:sp>
      <p:sp>
        <p:nvSpPr>
          <p:cNvPr id="14" name="Friform 13">
            <a:extLst>
              <a:ext uri="{FF2B5EF4-FFF2-40B4-BE49-F238E27FC236}">
                <a16:creationId xmlns:a16="http://schemas.microsoft.com/office/drawing/2014/main" id="{58151526-234B-8446-87F9-31B63846C05E}"/>
              </a:ext>
            </a:extLst>
          </p:cNvPr>
          <p:cNvSpPr>
            <a:spLocks noChangeAspect="1"/>
          </p:cNvSpPr>
          <p:nvPr userDrawn="1"/>
        </p:nvSpPr>
        <p:spPr>
          <a:xfrm rot="5400000">
            <a:off x="947544" y="857930"/>
            <a:ext cx="588976" cy="504000"/>
          </a:xfrm>
          <a:custGeom>
            <a:avLst/>
            <a:gdLst>
              <a:gd name="connsiteX0" fmla="*/ 1904417 w 3416322"/>
              <a:gd name="connsiteY0" fmla="*/ 0 h 2923424"/>
              <a:gd name="connsiteX1" fmla="*/ 3416322 w 3416322"/>
              <a:gd name="connsiteY1" fmla="*/ 1469204 h 2923424"/>
              <a:gd name="connsiteX2" fmla="*/ 1904417 w 3416322"/>
              <a:gd name="connsiteY2" fmla="*/ 2923424 h 2923424"/>
              <a:gd name="connsiteX3" fmla="*/ 1657275 w 3416322"/>
              <a:gd name="connsiteY3" fmla="*/ 2653570 h 2923424"/>
              <a:gd name="connsiteX4" fmla="*/ 2717604 w 3416322"/>
              <a:gd name="connsiteY4" fmla="*/ 1649106 h 2923424"/>
              <a:gd name="connsiteX5" fmla="*/ 0 w 3416322"/>
              <a:gd name="connsiteY5" fmla="*/ 1649106 h 2923424"/>
              <a:gd name="connsiteX6" fmla="*/ 0 w 3416322"/>
              <a:gd name="connsiteY6" fmla="*/ 1289301 h 2923424"/>
              <a:gd name="connsiteX7" fmla="*/ 2719975 w 3416322"/>
              <a:gd name="connsiteY7" fmla="*/ 1289301 h 2923424"/>
              <a:gd name="connsiteX8" fmla="*/ 1657275 w 3416322"/>
              <a:gd name="connsiteY8" fmla="*/ 269854 h 29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6322" h="2923424">
                <a:moveTo>
                  <a:pt x="1904417" y="0"/>
                </a:moveTo>
                <a:lnTo>
                  <a:pt x="3416322" y="1469204"/>
                </a:lnTo>
                <a:lnTo>
                  <a:pt x="1904417" y="2923424"/>
                </a:lnTo>
                <a:lnTo>
                  <a:pt x="1657275" y="2653570"/>
                </a:lnTo>
                <a:lnTo>
                  <a:pt x="2717604" y="1649106"/>
                </a:lnTo>
                <a:lnTo>
                  <a:pt x="0" y="1649106"/>
                </a:lnTo>
                <a:lnTo>
                  <a:pt x="0" y="1289301"/>
                </a:lnTo>
                <a:lnTo>
                  <a:pt x="2719975" y="1289301"/>
                </a:lnTo>
                <a:lnTo>
                  <a:pt x="1657275" y="269854"/>
                </a:lnTo>
                <a:close/>
              </a:path>
            </a:pathLst>
          </a:custGeom>
          <a:solidFill>
            <a:schemeClr val="accent6"/>
          </a:solidFill>
          <a:ln w="9236" cap="flat">
            <a:noFill/>
            <a:prstDash val="solid"/>
            <a:miter/>
          </a:ln>
        </p:spPr>
        <p:txBody>
          <a:bodyPr rtlCol="0" anchor="ctr"/>
          <a:lstStyle/>
          <a:p>
            <a:endParaRPr lang="nb-NO"/>
          </a:p>
        </p:txBody>
      </p:sp>
      <p:sp>
        <p:nvSpPr>
          <p:cNvPr id="11" name="TekstSylinder 10">
            <a:extLst>
              <a:ext uri="{FF2B5EF4-FFF2-40B4-BE49-F238E27FC236}">
                <a16:creationId xmlns:a16="http://schemas.microsoft.com/office/drawing/2014/main" id="{6A8DFB91-282D-A54A-BA6D-68C091D5840E}"/>
              </a:ext>
            </a:extLst>
          </p:cNvPr>
          <p:cNvSpPr txBox="1"/>
          <p:nvPr userDrawn="1"/>
        </p:nvSpPr>
        <p:spPr>
          <a:xfrm>
            <a:off x="864000" y="-391887"/>
            <a:ext cx="575479"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Titleslide</a:t>
            </a:r>
          </a:p>
        </p:txBody>
      </p:sp>
    </p:spTree>
    <p:extLst>
      <p:ext uri="{BB962C8B-B14F-4D97-AF65-F5344CB8AC3E}">
        <p14:creationId xmlns:p14="http://schemas.microsoft.com/office/powerpoint/2010/main" val="734791619"/>
      </p:ext>
    </p:extLst>
  </p:cSld>
  <p:clrMapOvr>
    <a:masterClrMapping/>
  </p:clrMapOvr>
  <p:extLst>
    <p:ext uri="{DCECCB84-F9BA-43D5-87BE-67443E8EF086}">
      <p15:sldGuideLst xmlns:p15="http://schemas.microsoft.com/office/powerpoint/2012/main">
        <p15:guide id="1" orient="horz" pos="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ntent peb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5C2E5-5450-4C71-88C9-C0994F4429F0}"/>
              </a:ext>
            </a:extLst>
          </p:cNvPr>
          <p:cNvSpPr>
            <a:spLocks noGrp="1"/>
          </p:cNvSpPr>
          <p:nvPr>
            <p:ph sz="half" idx="1"/>
          </p:nvPr>
        </p:nvSpPr>
        <p:spPr>
          <a:xfrm>
            <a:off x="992186" y="1961147"/>
            <a:ext cx="4600800" cy="41475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Rectangle 10" descr="TagShape">
            <a:extLst>
              <a:ext uri="{FF2B5EF4-FFF2-40B4-BE49-F238E27FC236}">
                <a16:creationId xmlns:a16="http://schemas.microsoft.com/office/drawing/2014/main" id="{7D962CFC-8D99-4342-9026-2703F2F41503}"/>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FDA84FB0-810D-4632-B675-9268AC0CEC33}"/>
              </a:ext>
            </a:extLst>
          </p:cNvPr>
          <p:cNvSpPr>
            <a:spLocks noGrp="1"/>
          </p:cNvSpPr>
          <p:nvPr>
            <p:ph type="title"/>
          </p:nvPr>
        </p:nvSpPr>
        <p:spPr/>
        <p:txBody>
          <a:bodyPr/>
          <a:lstStyle/>
          <a:p>
            <a:r>
              <a:rPr lang="en-GB"/>
              <a:t>Click to edit Master title style</a:t>
            </a:r>
            <a:endParaRPr lang="en-GB" dirty="0"/>
          </a:p>
        </p:txBody>
      </p:sp>
      <p:sp>
        <p:nvSpPr>
          <p:cNvPr id="2" name="Date Placeholder 1">
            <a:extLst>
              <a:ext uri="{FF2B5EF4-FFF2-40B4-BE49-F238E27FC236}">
                <a16:creationId xmlns:a16="http://schemas.microsoft.com/office/drawing/2014/main" id="{49281301-1F96-4DC8-B280-E23E9F3003CA}"/>
              </a:ext>
            </a:extLst>
          </p:cNvPr>
          <p:cNvSpPr>
            <a:spLocks noGrp="1"/>
          </p:cNvSpPr>
          <p:nvPr>
            <p:ph type="dt" sz="half" idx="10"/>
          </p:nvPr>
        </p:nvSpPr>
        <p:spPr/>
        <p:txBody>
          <a:bodyPr/>
          <a:lstStyle/>
          <a:p>
            <a:fld id="{2925090B-7ED2-344C-888C-3377EA568619}" type="datetime1">
              <a:rPr lang="nb-NO" smtClean="0"/>
              <a:t>30.09.2022</a:t>
            </a:fld>
            <a:endParaRPr lang="en-GB"/>
          </a:p>
        </p:txBody>
      </p:sp>
      <p:sp>
        <p:nvSpPr>
          <p:cNvPr id="5" name="Footer Placeholder 4">
            <a:extLst>
              <a:ext uri="{FF2B5EF4-FFF2-40B4-BE49-F238E27FC236}">
                <a16:creationId xmlns:a16="http://schemas.microsoft.com/office/drawing/2014/main" id="{63E79D47-2CF3-45B5-8615-1D5038C891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644EDE-D63B-414B-BD01-6E2687F4D399}"/>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9" name="Forklaring">
            <a:extLst>
              <a:ext uri="{FF2B5EF4-FFF2-40B4-BE49-F238E27FC236}">
                <a16:creationId xmlns:a16="http://schemas.microsoft.com/office/drawing/2014/main" id="{E0226E1A-EF31-7540-A66D-475DED8213BE}"/>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noProof="1"/>
              <a:t>The right side of this layout is intended for custom designed content.</a:t>
            </a:r>
          </a:p>
          <a:p>
            <a:endParaRPr lang="nb-NO" sz="1000" noProof="1"/>
          </a:p>
          <a:p>
            <a:r>
              <a:rPr lang="nb-NO" sz="1000" noProof="1"/>
              <a:t>Place graphs, other infograpics or use typography to convey and visualise your message.</a:t>
            </a:r>
          </a:p>
          <a:p>
            <a:endParaRPr lang="nb-NO" sz="1000" noProof="1"/>
          </a:p>
          <a:p>
            <a:r>
              <a:rPr lang="nb-NO" sz="1000" noProof="1"/>
              <a:t>Use guidlines or the align tool to align and organize your text and visuals.</a:t>
            </a:r>
          </a:p>
        </p:txBody>
      </p:sp>
      <p:sp>
        <p:nvSpPr>
          <p:cNvPr id="12" name="TekstSylinder 11">
            <a:extLst>
              <a:ext uri="{FF2B5EF4-FFF2-40B4-BE49-F238E27FC236}">
                <a16:creationId xmlns:a16="http://schemas.microsoft.com/office/drawing/2014/main" id="{6165B045-A8D8-0740-98FE-31643BCDF2EB}"/>
              </a:ext>
            </a:extLst>
          </p:cNvPr>
          <p:cNvSpPr txBox="1"/>
          <p:nvPr userDrawn="1"/>
        </p:nvSpPr>
        <p:spPr>
          <a:xfrm>
            <a:off x="864000" y="-391887"/>
            <a:ext cx="1179810"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One content pebble</a:t>
            </a:r>
          </a:p>
        </p:txBody>
      </p:sp>
    </p:spTree>
    <p:extLst>
      <p:ext uri="{BB962C8B-B14F-4D97-AF65-F5344CB8AC3E}">
        <p14:creationId xmlns:p14="http://schemas.microsoft.com/office/powerpoint/2010/main" val="1043330709"/>
      </p:ext>
    </p:extLst>
  </p:cSld>
  <p:clrMapOvr>
    <a:masterClrMapping/>
  </p:clrMapOvr>
  <p:extLst>
    <p:ext uri="{DCECCB84-F9BA-43D5-87BE-67443E8EF086}">
      <p15:sldGuideLst xmlns:p15="http://schemas.microsoft.com/office/powerpoint/2012/main">
        <p15:guide id="1" orient="horz" pos="129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ntent white">
    <p:bg>
      <p:bgPr>
        <a:solidFill>
          <a:schemeClr val="bg1"/>
        </a:solidFill>
        <a:effectLst/>
      </p:bgPr>
    </p:bg>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8D35020D-06C4-DA4A-9199-6498E828610E}"/>
              </a:ext>
            </a:extLst>
          </p:cNvPr>
          <p:cNvSpPr/>
          <p:nvPr userDrawn="1"/>
        </p:nvSpPr>
        <p:spPr>
          <a:xfrm>
            <a:off x="0" y="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 name="Content Placeholder 2">
            <a:extLst>
              <a:ext uri="{FF2B5EF4-FFF2-40B4-BE49-F238E27FC236}">
                <a16:creationId xmlns:a16="http://schemas.microsoft.com/office/drawing/2014/main" id="{0D25C2E5-5450-4C71-88C9-C0994F4429F0}"/>
              </a:ext>
            </a:extLst>
          </p:cNvPr>
          <p:cNvSpPr>
            <a:spLocks noGrp="1"/>
          </p:cNvSpPr>
          <p:nvPr>
            <p:ph sz="half" idx="1"/>
          </p:nvPr>
        </p:nvSpPr>
        <p:spPr>
          <a:xfrm>
            <a:off x="992186" y="1961147"/>
            <a:ext cx="4600800" cy="41475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Rectangle 10" descr="TagShape">
            <a:extLst>
              <a:ext uri="{FF2B5EF4-FFF2-40B4-BE49-F238E27FC236}">
                <a16:creationId xmlns:a16="http://schemas.microsoft.com/office/drawing/2014/main" id="{7D962CFC-8D99-4342-9026-2703F2F41503}"/>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FDA84FB0-810D-4632-B675-9268AC0CEC33}"/>
              </a:ext>
            </a:extLst>
          </p:cNvPr>
          <p:cNvSpPr>
            <a:spLocks noGrp="1"/>
          </p:cNvSpPr>
          <p:nvPr>
            <p:ph type="title"/>
          </p:nvPr>
        </p:nvSpPr>
        <p:spPr>
          <a:xfrm>
            <a:off x="993600" y="800101"/>
            <a:ext cx="4599386" cy="1152524"/>
          </a:xfrm>
        </p:spPr>
        <p:txBody>
          <a:bodyPr/>
          <a:lstStyle/>
          <a:p>
            <a:r>
              <a:rPr lang="en-GB"/>
              <a:t>Click to edit Master title style</a:t>
            </a:r>
            <a:endParaRPr lang="en-GB" dirty="0"/>
          </a:p>
        </p:txBody>
      </p:sp>
      <p:sp>
        <p:nvSpPr>
          <p:cNvPr id="2" name="Date Placeholder 1">
            <a:extLst>
              <a:ext uri="{FF2B5EF4-FFF2-40B4-BE49-F238E27FC236}">
                <a16:creationId xmlns:a16="http://schemas.microsoft.com/office/drawing/2014/main" id="{49281301-1F96-4DC8-B280-E23E9F3003CA}"/>
              </a:ext>
            </a:extLst>
          </p:cNvPr>
          <p:cNvSpPr>
            <a:spLocks noGrp="1"/>
          </p:cNvSpPr>
          <p:nvPr>
            <p:ph type="dt" sz="half" idx="10"/>
          </p:nvPr>
        </p:nvSpPr>
        <p:spPr/>
        <p:txBody>
          <a:bodyPr/>
          <a:lstStyle/>
          <a:p>
            <a:fld id="{2925090B-7ED2-344C-888C-3377EA568619}" type="datetime1">
              <a:rPr lang="nb-NO" smtClean="0"/>
              <a:t>30.09.2022</a:t>
            </a:fld>
            <a:endParaRPr lang="en-GB"/>
          </a:p>
        </p:txBody>
      </p:sp>
      <p:sp>
        <p:nvSpPr>
          <p:cNvPr id="5" name="Footer Placeholder 4">
            <a:extLst>
              <a:ext uri="{FF2B5EF4-FFF2-40B4-BE49-F238E27FC236}">
                <a16:creationId xmlns:a16="http://schemas.microsoft.com/office/drawing/2014/main" id="{63E79D47-2CF3-45B5-8615-1D5038C891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644EDE-D63B-414B-BD01-6E2687F4D399}"/>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9" name="Forklaring">
            <a:extLst>
              <a:ext uri="{FF2B5EF4-FFF2-40B4-BE49-F238E27FC236}">
                <a16:creationId xmlns:a16="http://schemas.microsoft.com/office/drawing/2014/main" id="{E0226E1A-EF31-7540-A66D-475DED8213BE}"/>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noProof="1"/>
              <a:t>The right side of this layout is intended for custom designed content.</a:t>
            </a:r>
          </a:p>
          <a:p>
            <a:endParaRPr lang="nb-NO" sz="1000" noProof="1"/>
          </a:p>
          <a:p>
            <a:r>
              <a:rPr lang="nb-NO" sz="1000" noProof="1"/>
              <a:t>Place graphs, other infograpics or use typography to convey and visualise your message.</a:t>
            </a:r>
          </a:p>
          <a:p>
            <a:endParaRPr lang="nb-NO" sz="1000" noProof="1"/>
          </a:p>
          <a:p>
            <a:r>
              <a:rPr lang="nb-NO" sz="1000" noProof="1"/>
              <a:t>Use guidlines or the align tool to align and organize your text and visuals.</a:t>
            </a:r>
          </a:p>
          <a:p>
            <a:endParaRPr lang="nb-NO" sz="1000" noProof="1"/>
          </a:p>
          <a:p>
            <a:r>
              <a:rPr lang="nb-NO" sz="1000" b="1" noProof="1">
                <a:solidFill>
                  <a:schemeClr val="accent6"/>
                </a:solidFill>
              </a:rPr>
              <a:t>!</a:t>
            </a:r>
            <a:r>
              <a:rPr lang="nb-NO" sz="1000" noProof="1"/>
              <a:t> </a:t>
            </a:r>
            <a:r>
              <a:rPr lang="nb-NO" sz="1000" b="1" noProof="1"/>
              <a:t>The white background</a:t>
            </a:r>
            <a:r>
              <a:rPr lang="nb-NO" sz="1000" noProof="1"/>
              <a:t> colour, may be changed.</a:t>
            </a:r>
          </a:p>
          <a:p>
            <a:endParaRPr lang="nb-NO" sz="1000" noProof="1"/>
          </a:p>
          <a:p>
            <a:r>
              <a:rPr lang="nb-NO" sz="1000" noProof="1"/>
              <a:t>Right click on your slide. Choose ‘Format background’ and change fill colour. Choose only Knowit profile colours.</a:t>
            </a:r>
          </a:p>
        </p:txBody>
      </p:sp>
      <p:sp>
        <p:nvSpPr>
          <p:cNvPr id="12" name="TekstSylinder 11">
            <a:extLst>
              <a:ext uri="{FF2B5EF4-FFF2-40B4-BE49-F238E27FC236}">
                <a16:creationId xmlns:a16="http://schemas.microsoft.com/office/drawing/2014/main" id="{25F97793-7475-4845-854E-494395463353}"/>
              </a:ext>
            </a:extLst>
          </p:cNvPr>
          <p:cNvSpPr txBox="1"/>
          <p:nvPr userDrawn="1"/>
        </p:nvSpPr>
        <p:spPr>
          <a:xfrm>
            <a:off x="864000" y="-391887"/>
            <a:ext cx="1096454"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One content white</a:t>
            </a:r>
          </a:p>
        </p:txBody>
      </p:sp>
    </p:spTree>
    <p:extLst>
      <p:ext uri="{BB962C8B-B14F-4D97-AF65-F5344CB8AC3E}">
        <p14:creationId xmlns:p14="http://schemas.microsoft.com/office/powerpoint/2010/main" val="880111686"/>
      </p:ext>
    </p:extLst>
  </p:cSld>
  <p:clrMapOvr>
    <a:masterClrMapping/>
  </p:clrMapOvr>
  <p:extLst>
    <p:ext uri="{DCECCB84-F9BA-43D5-87BE-67443E8EF086}">
      <p15:sldGuideLst xmlns:p15="http://schemas.microsoft.com/office/powerpoint/2012/main">
        <p15:guide id="1" orient="horz" pos="1298"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5C2E5-5450-4C71-88C9-C0994F4429F0}"/>
              </a:ext>
            </a:extLst>
          </p:cNvPr>
          <p:cNvSpPr>
            <a:spLocks noGrp="1"/>
          </p:cNvSpPr>
          <p:nvPr>
            <p:ph sz="half" idx="1"/>
          </p:nvPr>
        </p:nvSpPr>
        <p:spPr>
          <a:xfrm>
            <a:off x="992186" y="1961147"/>
            <a:ext cx="4600800" cy="41475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E66D0EA4-68F2-4E8A-B32C-AC6DE0346CD6}"/>
              </a:ext>
            </a:extLst>
          </p:cNvPr>
          <p:cNvSpPr>
            <a:spLocks noGrp="1"/>
          </p:cNvSpPr>
          <p:nvPr>
            <p:ph sz="half" idx="2"/>
          </p:nvPr>
        </p:nvSpPr>
        <p:spPr>
          <a:xfrm>
            <a:off x="6283101" y="1961146"/>
            <a:ext cx="4600799" cy="414755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Rectangle 10" descr="TagShape">
            <a:extLst>
              <a:ext uri="{FF2B5EF4-FFF2-40B4-BE49-F238E27FC236}">
                <a16:creationId xmlns:a16="http://schemas.microsoft.com/office/drawing/2014/main" id="{7D962CFC-8D99-4342-9026-2703F2F41503}"/>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FDA84FB0-810D-4632-B675-9268AC0CEC33}"/>
              </a:ext>
            </a:extLst>
          </p:cNvPr>
          <p:cNvSpPr>
            <a:spLocks noGrp="1"/>
          </p:cNvSpPr>
          <p:nvPr>
            <p:ph type="title"/>
          </p:nvPr>
        </p:nvSpPr>
        <p:spPr/>
        <p:txBody>
          <a:bodyPr/>
          <a:lstStyle/>
          <a:p>
            <a:r>
              <a:rPr lang="en-GB"/>
              <a:t>Click to edit Master title style</a:t>
            </a:r>
            <a:endParaRPr lang="en-GB" dirty="0"/>
          </a:p>
        </p:txBody>
      </p:sp>
      <p:sp>
        <p:nvSpPr>
          <p:cNvPr id="2" name="Date Placeholder 1">
            <a:extLst>
              <a:ext uri="{FF2B5EF4-FFF2-40B4-BE49-F238E27FC236}">
                <a16:creationId xmlns:a16="http://schemas.microsoft.com/office/drawing/2014/main" id="{49281301-1F96-4DC8-B280-E23E9F3003CA}"/>
              </a:ext>
            </a:extLst>
          </p:cNvPr>
          <p:cNvSpPr>
            <a:spLocks noGrp="1"/>
          </p:cNvSpPr>
          <p:nvPr>
            <p:ph type="dt" sz="half" idx="10"/>
          </p:nvPr>
        </p:nvSpPr>
        <p:spPr/>
        <p:txBody>
          <a:bodyPr/>
          <a:lstStyle/>
          <a:p>
            <a:fld id="{F7BAB6CA-7E43-1146-BF13-1E707049B8A8}" type="datetime1">
              <a:rPr lang="nb-NO" smtClean="0"/>
              <a:t>30.09.2022</a:t>
            </a:fld>
            <a:endParaRPr lang="en-GB"/>
          </a:p>
        </p:txBody>
      </p:sp>
      <p:sp>
        <p:nvSpPr>
          <p:cNvPr id="5" name="Footer Placeholder 4">
            <a:extLst>
              <a:ext uri="{FF2B5EF4-FFF2-40B4-BE49-F238E27FC236}">
                <a16:creationId xmlns:a16="http://schemas.microsoft.com/office/drawing/2014/main" id="{63E79D47-2CF3-45B5-8615-1D5038C891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644EDE-D63B-414B-BD01-6E2687F4D399}"/>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9" name="TekstSylinder 8">
            <a:extLst>
              <a:ext uri="{FF2B5EF4-FFF2-40B4-BE49-F238E27FC236}">
                <a16:creationId xmlns:a16="http://schemas.microsoft.com/office/drawing/2014/main" id="{653EEC52-2AC7-2C41-A0A9-63D4EC32ACB5}"/>
              </a:ext>
            </a:extLst>
          </p:cNvPr>
          <p:cNvSpPr txBox="1"/>
          <p:nvPr userDrawn="1"/>
        </p:nvSpPr>
        <p:spPr>
          <a:xfrm>
            <a:off x="864000" y="-391887"/>
            <a:ext cx="764633"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Two content</a:t>
            </a:r>
          </a:p>
        </p:txBody>
      </p:sp>
    </p:spTree>
    <p:extLst>
      <p:ext uri="{BB962C8B-B14F-4D97-AF65-F5344CB8AC3E}">
        <p14:creationId xmlns:p14="http://schemas.microsoft.com/office/powerpoint/2010/main" val="665232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i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FD2A1C-2FF0-48DD-BFEE-230A68B193F9}"/>
              </a:ext>
            </a:extLst>
          </p:cNvPr>
          <p:cNvSpPr>
            <a:spLocks noGrp="1"/>
          </p:cNvSpPr>
          <p:nvPr>
            <p:ph type="body" idx="1"/>
          </p:nvPr>
        </p:nvSpPr>
        <p:spPr>
          <a:xfrm>
            <a:off x="993602" y="1952625"/>
            <a:ext cx="4599990" cy="687642"/>
          </a:xfrm>
        </p:spPr>
        <p:txBody>
          <a:bodyPr anchor="t" anchorCtr="0"/>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E60492-38F4-4F79-8F0E-7BFCC1D79405}"/>
              </a:ext>
            </a:extLst>
          </p:cNvPr>
          <p:cNvSpPr>
            <a:spLocks noGrp="1"/>
          </p:cNvSpPr>
          <p:nvPr>
            <p:ph sz="half" idx="2"/>
          </p:nvPr>
        </p:nvSpPr>
        <p:spPr>
          <a:xfrm>
            <a:off x="993602" y="2640891"/>
            <a:ext cx="4599990" cy="3467809"/>
          </a:xfrm>
        </p:spPr>
        <p:txBody>
          <a:bodyPr/>
          <a:lstStyle>
            <a:lvl1pPr>
              <a:defRPr sz="20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5B6B31A-D44B-4399-BC63-6E0D82A58192}"/>
              </a:ext>
            </a:extLst>
          </p:cNvPr>
          <p:cNvSpPr>
            <a:spLocks noGrp="1"/>
          </p:cNvSpPr>
          <p:nvPr>
            <p:ph type="body" sz="quarter" idx="3"/>
          </p:nvPr>
        </p:nvSpPr>
        <p:spPr>
          <a:xfrm>
            <a:off x="6282000" y="1952625"/>
            <a:ext cx="4600801" cy="687642"/>
          </a:xfrm>
        </p:spPr>
        <p:txBody>
          <a:bodyPr anchor="t" anchorCtr="0"/>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D8EF5D2-2D6F-48B1-A053-335145C5824A}"/>
              </a:ext>
            </a:extLst>
          </p:cNvPr>
          <p:cNvSpPr>
            <a:spLocks noGrp="1"/>
          </p:cNvSpPr>
          <p:nvPr>
            <p:ph sz="quarter" idx="4"/>
          </p:nvPr>
        </p:nvSpPr>
        <p:spPr>
          <a:xfrm>
            <a:off x="6282000" y="2640267"/>
            <a:ext cx="4600799" cy="3468434"/>
          </a:xfrm>
        </p:spPr>
        <p:txBody>
          <a:bodyPr/>
          <a:lstStyle>
            <a:lvl1pPr>
              <a:defRPr sz="20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3" name="Rectangle 12" descr="TagShape">
            <a:extLst>
              <a:ext uri="{FF2B5EF4-FFF2-40B4-BE49-F238E27FC236}">
                <a16:creationId xmlns:a16="http://schemas.microsoft.com/office/drawing/2014/main" id="{BE746C43-E0F5-4E9F-A742-A5A418704710}"/>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88388311-5B81-4A45-A64A-62ED057270AC}"/>
              </a:ext>
            </a:extLst>
          </p:cNvPr>
          <p:cNvSpPr>
            <a:spLocks noGrp="1"/>
          </p:cNvSpPr>
          <p:nvPr>
            <p:ph type="dt" sz="half" idx="10"/>
          </p:nvPr>
        </p:nvSpPr>
        <p:spPr/>
        <p:txBody>
          <a:bodyPr/>
          <a:lstStyle/>
          <a:p>
            <a:fld id="{4F2E7314-1C81-6C4A-9A2A-560871F75BEE}" type="datetime1">
              <a:rPr lang="nb-NO" smtClean="0"/>
              <a:t>30.09.2022</a:t>
            </a:fld>
            <a:endParaRPr lang="en-GB"/>
          </a:p>
        </p:txBody>
      </p:sp>
      <p:sp>
        <p:nvSpPr>
          <p:cNvPr id="7" name="Footer Placeholder 6">
            <a:extLst>
              <a:ext uri="{FF2B5EF4-FFF2-40B4-BE49-F238E27FC236}">
                <a16:creationId xmlns:a16="http://schemas.microsoft.com/office/drawing/2014/main" id="{CAF6DC0A-E8E4-4361-981A-09D0174FC5B9}"/>
              </a:ext>
            </a:extLst>
          </p:cNvPr>
          <p:cNvSpPr>
            <a:spLocks noGrp="1"/>
          </p:cNvSpPr>
          <p:nvPr>
            <p:ph type="ftr" sz="quarter" idx="11"/>
          </p:nvPr>
        </p:nvSpPr>
        <p:spPr/>
        <p:txBody>
          <a:bodyPr/>
          <a:lstStyle/>
          <a:p>
            <a:endParaRPr lang="en-GB"/>
          </a:p>
        </p:txBody>
      </p:sp>
      <p:sp>
        <p:nvSpPr>
          <p:cNvPr id="8" name="Slide Number Placeholder 7">
            <a:extLst>
              <a:ext uri="{FF2B5EF4-FFF2-40B4-BE49-F238E27FC236}">
                <a16:creationId xmlns:a16="http://schemas.microsoft.com/office/drawing/2014/main" id="{E68D1A05-AF4F-4451-A81A-2AFCB63DE28C}"/>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9" name="Tittel 8">
            <a:extLst>
              <a:ext uri="{FF2B5EF4-FFF2-40B4-BE49-F238E27FC236}">
                <a16:creationId xmlns:a16="http://schemas.microsoft.com/office/drawing/2014/main" id="{0CCE4DEE-F755-3949-A04D-7FAEE1ADB2A6}"/>
              </a:ext>
            </a:extLst>
          </p:cNvPr>
          <p:cNvSpPr>
            <a:spLocks noGrp="1"/>
          </p:cNvSpPr>
          <p:nvPr>
            <p:ph type="title"/>
          </p:nvPr>
        </p:nvSpPr>
        <p:spPr/>
        <p:txBody>
          <a:bodyPr/>
          <a:lstStyle/>
          <a:p>
            <a:r>
              <a:rPr lang="en-GB"/>
              <a:t>Click to edit Master title style</a:t>
            </a:r>
            <a:endParaRPr lang="nb-NO"/>
          </a:p>
        </p:txBody>
      </p:sp>
      <p:sp>
        <p:nvSpPr>
          <p:cNvPr id="11" name="TekstSylinder 10">
            <a:extLst>
              <a:ext uri="{FF2B5EF4-FFF2-40B4-BE49-F238E27FC236}">
                <a16:creationId xmlns:a16="http://schemas.microsoft.com/office/drawing/2014/main" id="{F5A361AB-090E-4444-8A4D-51978D157E4B}"/>
              </a:ext>
            </a:extLst>
          </p:cNvPr>
          <p:cNvSpPr txBox="1"/>
          <p:nvPr userDrawn="1"/>
        </p:nvSpPr>
        <p:spPr>
          <a:xfrm>
            <a:off x="864000" y="-391887"/>
            <a:ext cx="759823"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Comparison</a:t>
            </a:r>
          </a:p>
        </p:txBody>
      </p:sp>
    </p:spTree>
    <p:extLst>
      <p:ext uri="{BB962C8B-B14F-4D97-AF65-F5344CB8AC3E}">
        <p14:creationId xmlns:p14="http://schemas.microsoft.com/office/powerpoint/2010/main" val="319242715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ear with Caption">
    <p:spTree>
      <p:nvGrpSpPr>
        <p:cNvPr id="1" name=""/>
        <p:cNvGrpSpPr/>
        <p:nvPr/>
      </p:nvGrpSpPr>
      <p:grpSpPr>
        <a:xfrm>
          <a:off x="0" y="0"/>
          <a:ext cx="0" cy="0"/>
          <a:chOff x="0" y="0"/>
          <a:chExt cx="0" cy="0"/>
        </a:xfrm>
      </p:grpSpPr>
      <p:sp>
        <p:nvSpPr>
          <p:cNvPr id="24" name="Plassholder for bilde 23">
            <a:extLst>
              <a:ext uri="{FF2B5EF4-FFF2-40B4-BE49-F238E27FC236}">
                <a16:creationId xmlns:a16="http://schemas.microsoft.com/office/drawing/2014/main" id="{E2820116-83A1-AA42-92B1-7C983B4AD8C5}"/>
              </a:ext>
            </a:extLst>
          </p:cNvPr>
          <p:cNvSpPr>
            <a:spLocks noGrp="1"/>
          </p:cNvSpPr>
          <p:nvPr>
            <p:ph type="pic" sz="quarter" idx="11"/>
          </p:nvPr>
        </p:nvSpPr>
        <p:spPr>
          <a:xfrm>
            <a:off x="6096000" y="1"/>
            <a:ext cx="6096000" cy="6864640"/>
          </a:xfrm>
          <a:prstGeom prst="rect">
            <a:avLst/>
          </a:prstGeom>
          <a:solidFill>
            <a:schemeClr val="accent2"/>
          </a:solidFill>
        </p:spPr>
        <p:txBody>
          <a:bodyPr wrap="square" tIns="1080000" rIns="90000" anchor="t" anchorCtr="0">
            <a:noAutofit/>
          </a:bodyPr>
          <a:lstStyle>
            <a:lvl1pPr marL="0" indent="0" algn="ctr">
              <a:buFontTx/>
              <a:buNone/>
              <a:defRPr sz="2000"/>
            </a:lvl1pPr>
          </a:lstStyle>
          <a:p>
            <a:r>
              <a:rPr lang="en-GB"/>
              <a:t>Click icon to add picture</a:t>
            </a:r>
            <a:endParaRPr lang="en-GB" dirty="0"/>
          </a:p>
        </p:txBody>
      </p:sp>
      <p:sp>
        <p:nvSpPr>
          <p:cNvPr id="6" name="Tittel 5">
            <a:extLst>
              <a:ext uri="{FF2B5EF4-FFF2-40B4-BE49-F238E27FC236}">
                <a16:creationId xmlns:a16="http://schemas.microsoft.com/office/drawing/2014/main" id="{9B8D5B8F-2C19-D345-84F5-ADAA08E9E9E1}"/>
              </a:ext>
            </a:extLst>
          </p:cNvPr>
          <p:cNvSpPr>
            <a:spLocks noGrp="1"/>
          </p:cNvSpPr>
          <p:nvPr>
            <p:ph type="title"/>
          </p:nvPr>
        </p:nvSpPr>
        <p:spPr>
          <a:xfrm>
            <a:off x="993600" y="800101"/>
            <a:ext cx="4600800" cy="1152524"/>
          </a:xfrm>
        </p:spPr>
        <p:txBody>
          <a:bodyPr rIns="0"/>
          <a:lstStyle/>
          <a:p>
            <a:r>
              <a:rPr lang="en-GB"/>
              <a:t>Click to edit Master title style</a:t>
            </a:r>
            <a:endParaRPr lang="nb-NO" dirty="0"/>
          </a:p>
        </p:txBody>
      </p:sp>
      <p:sp>
        <p:nvSpPr>
          <p:cNvPr id="25" name="Plassholder for innhold 12">
            <a:extLst>
              <a:ext uri="{FF2B5EF4-FFF2-40B4-BE49-F238E27FC236}">
                <a16:creationId xmlns:a16="http://schemas.microsoft.com/office/drawing/2014/main" id="{E5A7AFAC-7913-9B4B-955B-E096B2E050AA}"/>
              </a:ext>
            </a:extLst>
          </p:cNvPr>
          <p:cNvSpPr>
            <a:spLocks noGrp="1"/>
          </p:cNvSpPr>
          <p:nvPr>
            <p:ph sz="quarter" idx="15"/>
          </p:nvPr>
        </p:nvSpPr>
        <p:spPr>
          <a:xfrm>
            <a:off x="993255" y="2526701"/>
            <a:ext cx="4600800" cy="3581999"/>
          </a:xfrm>
        </p:spPr>
        <p:txBody>
          <a:bodyPr tIns="0" rIns="0" bIns="0"/>
          <a:lstStyle>
            <a:lvl1pPr marL="0" indent="0">
              <a:buNone/>
              <a:defRPr/>
            </a:lvl1pPr>
            <a:lvl2pPr marL="252000" indent="-252000">
              <a:buClr>
                <a:schemeClr val="accent6"/>
              </a:buClr>
              <a:buFont typeface="Arial" panose="020B0604020202020204" pitchFamily="34" charset="0"/>
              <a:buChar char="•"/>
              <a:defRPr sz="2000"/>
            </a:lvl2pPr>
            <a:lvl3pPr marL="468000" indent="-180000">
              <a:buSzPct val="100000"/>
              <a:buFontTx/>
              <a:buBlip>
                <a:blip r:embed="rId2">
                  <a:extLst>
                    <a:ext uri="{96DAC541-7B7A-43D3-8B79-37D633B846F1}">
                      <asvg:svgBlip xmlns:asvg="http://schemas.microsoft.com/office/drawing/2016/SVG/main" r:embed="rId3"/>
                    </a:ext>
                  </a:extLst>
                </a:blip>
              </a:buBlip>
              <a:tabLst/>
              <a:defRPr sz="1800"/>
            </a:lvl3pPr>
            <a:lvl4pPr marL="684000">
              <a:defRPr/>
            </a:lvl4pPr>
            <a:lvl5pPr marL="9000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dirty="0"/>
          </a:p>
        </p:txBody>
      </p:sp>
      <p:sp>
        <p:nvSpPr>
          <p:cNvPr id="10" name="Text Placeholder 14">
            <a:extLst>
              <a:ext uri="{FF2B5EF4-FFF2-40B4-BE49-F238E27FC236}">
                <a16:creationId xmlns:a16="http://schemas.microsoft.com/office/drawing/2014/main" id="{A230A8B4-E0CB-094C-9050-A679DEE6FB2D}"/>
              </a:ext>
            </a:extLst>
          </p:cNvPr>
          <p:cNvSpPr>
            <a:spLocks noGrp="1" noChangeAspect="1"/>
          </p:cNvSpPr>
          <p:nvPr>
            <p:ph type="body" sz="quarter" idx="10" hasCustomPrompt="1"/>
          </p:nvPr>
        </p:nvSpPr>
        <p:spPr>
          <a:xfrm>
            <a:off x="10833146" y="403226"/>
            <a:ext cx="1018800" cy="314737"/>
          </a:xfrm>
          <a:blipFill>
            <a:blip r:embed="rId4">
              <a:extLst>
                <a:ext uri="{96DAC541-7B7A-43D3-8B79-37D633B846F1}">
                  <asvg:svgBlip xmlns:asvg="http://schemas.microsoft.com/office/drawing/2016/SVG/main" r:embed="rId5"/>
                </a:ext>
              </a:extLst>
            </a:blip>
            <a:stretch>
              <a:fillRect/>
            </a:stretch>
          </a:blipFill>
        </p:spPr>
        <p:txBody>
          <a:bodyPr/>
          <a:lstStyle>
            <a:lvl1pPr marL="0" indent="0">
              <a:buFontTx/>
              <a:buNone/>
              <a:defRPr/>
            </a:lvl1pPr>
          </a:lstStyle>
          <a:p>
            <a:pPr lvl="0"/>
            <a:r>
              <a:rPr lang="en-US"/>
              <a:t> </a:t>
            </a:r>
            <a:endParaRPr lang="en-GB"/>
          </a:p>
        </p:txBody>
      </p:sp>
      <p:sp>
        <p:nvSpPr>
          <p:cNvPr id="11" name="Forklaring">
            <a:extLst>
              <a:ext uri="{FF2B5EF4-FFF2-40B4-BE49-F238E27FC236}">
                <a16:creationId xmlns:a16="http://schemas.microsoft.com/office/drawing/2014/main" id="{EF4D121C-67E7-A84F-8EFF-C628E6A07BEE}"/>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r>
              <a:rPr lang="nb-NO" sz="1000" b="1" u="none" baseline="0" noProof="1">
                <a:uFill>
                  <a:solidFill>
                    <a:schemeClr val="accent6"/>
                  </a:solidFill>
                </a:uFill>
              </a:rPr>
              <a:t>Text </a:t>
            </a:r>
            <a:r>
              <a:rPr lang="nb-NO" sz="1000" b="1" u="none" baseline="0" noProof="1">
                <a:solidFill>
                  <a:schemeClr val="accent6"/>
                </a:solidFill>
                <a:uFill>
                  <a:solidFill>
                    <a:schemeClr val="accent6"/>
                  </a:solidFill>
                </a:uFill>
              </a:rPr>
              <a:t>/</a:t>
            </a:r>
            <a:r>
              <a:rPr lang="nb-NO" sz="1000" noProof="1"/>
              <a:t> First text level is without bullet.</a:t>
            </a:r>
          </a:p>
          <a:p>
            <a:endParaRPr lang="nb-NO" sz="1000" noProof="1"/>
          </a:p>
          <a:p>
            <a:r>
              <a:rPr lang="nb-NO" sz="1000" noProof="1"/>
              <a:t>Second text level is with bullett – </a:t>
            </a:r>
            <a:r>
              <a:rPr lang="nb-NO" sz="1000" b="1" noProof="1"/>
              <a:t>to add bullet use the indent button.</a:t>
            </a:r>
          </a:p>
          <a:p>
            <a:endParaRPr lang="nb-NO" sz="1000" noProof="1"/>
          </a:p>
          <a:p>
            <a:r>
              <a:rPr lang="nb-NO" sz="1000" b="1" u="none" kern="1200" baseline="0" noProof="1">
                <a:solidFill>
                  <a:schemeClr val="tx1"/>
                </a:solidFill>
                <a:uFill>
                  <a:solidFill>
                    <a:schemeClr val="accent6"/>
                  </a:solidFill>
                </a:uFill>
                <a:latin typeface="+mn-lt"/>
                <a:ea typeface="+mn-ea"/>
                <a:cs typeface="+mn-cs"/>
              </a:rPr>
              <a:t>Image</a:t>
            </a:r>
            <a:r>
              <a:rPr lang="nb-NO" sz="1000" b="1" u="none" kern="1200" baseline="0" noProof="1">
                <a:solidFill>
                  <a:schemeClr val="accent6"/>
                </a:solidFill>
                <a:uFill>
                  <a:solidFill>
                    <a:schemeClr val="accent6"/>
                  </a:solidFill>
                </a:uFill>
                <a:latin typeface="+mn-lt"/>
                <a:ea typeface="+mn-ea"/>
                <a:cs typeface="+mn-cs"/>
              </a:rPr>
              <a:t> /</a:t>
            </a:r>
            <a:r>
              <a:rPr lang="nb-NO" sz="1000" noProof="1"/>
              <a:t> Place your image in the placeholder at the right side.</a:t>
            </a:r>
          </a:p>
          <a:p>
            <a:endParaRPr lang="nb-NO" sz="1000" noProof="1"/>
          </a:p>
          <a:p>
            <a:r>
              <a:rPr lang="nb-NO" sz="1000" noProof="1"/>
              <a:t>Use the crop tool to scale and crop the image.</a:t>
            </a:r>
          </a:p>
          <a:p>
            <a:endParaRPr lang="nb-NO" sz="1000" noProof="1"/>
          </a:p>
          <a:p>
            <a:r>
              <a:rPr lang="nb-NO" sz="1000" noProof="1"/>
              <a:t>Make sure the image is placed behind the Knowit logo.</a:t>
            </a:r>
          </a:p>
          <a:p>
            <a:endParaRPr lang="nb-NO" sz="1000" noProof="1"/>
          </a:p>
        </p:txBody>
      </p:sp>
      <p:sp>
        <p:nvSpPr>
          <p:cNvPr id="12" name="TekstSylinder 11">
            <a:extLst>
              <a:ext uri="{FF2B5EF4-FFF2-40B4-BE49-F238E27FC236}">
                <a16:creationId xmlns:a16="http://schemas.microsoft.com/office/drawing/2014/main" id="{4321D518-599C-4C48-8B19-2C4F91BDA1CE}"/>
              </a:ext>
            </a:extLst>
          </p:cNvPr>
          <p:cNvSpPr txBox="1"/>
          <p:nvPr userDrawn="1"/>
        </p:nvSpPr>
        <p:spPr>
          <a:xfrm>
            <a:off x="864000" y="-391887"/>
            <a:ext cx="1077218"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Pear with Caption</a:t>
            </a:r>
          </a:p>
        </p:txBody>
      </p:sp>
      <p:sp>
        <p:nvSpPr>
          <p:cNvPr id="2" name="Plassholder for dato 1">
            <a:extLst>
              <a:ext uri="{FF2B5EF4-FFF2-40B4-BE49-F238E27FC236}">
                <a16:creationId xmlns:a16="http://schemas.microsoft.com/office/drawing/2014/main" id="{A7730A89-6A93-7748-8147-2B4BAADAA731}"/>
              </a:ext>
            </a:extLst>
          </p:cNvPr>
          <p:cNvSpPr>
            <a:spLocks noGrp="1"/>
          </p:cNvSpPr>
          <p:nvPr>
            <p:ph type="dt" sz="half" idx="16"/>
          </p:nvPr>
        </p:nvSpPr>
        <p:spPr/>
        <p:txBody>
          <a:bodyPr/>
          <a:lstStyle/>
          <a:p>
            <a:fld id="{008C551E-F494-2C46-9C37-C4B438D20DF5}" type="datetime1">
              <a:rPr lang="nb-NO" smtClean="0"/>
              <a:pPr/>
              <a:t>30.09.2022</a:t>
            </a:fld>
            <a:endParaRPr lang="en-GB" dirty="0"/>
          </a:p>
        </p:txBody>
      </p:sp>
      <p:sp>
        <p:nvSpPr>
          <p:cNvPr id="3" name="Plassholder for bunntekst 2">
            <a:extLst>
              <a:ext uri="{FF2B5EF4-FFF2-40B4-BE49-F238E27FC236}">
                <a16:creationId xmlns:a16="http://schemas.microsoft.com/office/drawing/2014/main" id="{BDC1D7A5-8E1A-4B48-83E3-704B6C36124F}"/>
              </a:ext>
            </a:extLst>
          </p:cNvPr>
          <p:cNvSpPr>
            <a:spLocks noGrp="1"/>
          </p:cNvSpPr>
          <p:nvPr>
            <p:ph type="ftr" sz="quarter" idx="17"/>
          </p:nvPr>
        </p:nvSpPr>
        <p:spPr/>
        <p:txBody>
          <a:bodyPr/>
          <a:lstStyle/>
          <a:p>
            <a:endParaRPr lang="en-GB" dirty="0"/>
          </a:p>
        </p:txBody>
      </p:sp>
      <p:sp>
        <p:nvSpPr>
          <p:cNvPr id="4" name="Plassholder for lysbildenummer 3">
            <a:extLst>
              <a:ext uri="{FF2B5EF4-FFF2-40B4-BE49-F238E27FC236}">
                <a16:creationId xmlns:a16="http://schemas.microsoft.com/office/drawing/2014/main" id="{C82B7458-9514-0F48-BE3B-1CA9CDFF6E20}"/>
              </a:ext>
            </a:extLst>
          </p:cNvPr>
          <p:cNvSpPr>
            <a:spLocks noGrp="1"/>
          </p:cNvSpPr>
          <p:nvPr>
            <p:ph type="sldNum" sz="quarter" idx="18"/>
          </p:nvPr>
        </p:nvSpPr>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766610695"/>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lamingo left with Caption">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1F0E96C-230E-4196-87F5-568D03F585F7}"/>
              </a:ext>
            </a:extLst>
          </p:cNvPr>
          <p:cNvSpPr>
            <a:spLocks noGrp="1"/>
          </p:cNvSpPr>
          <p:nvPr>
            <p:ph type="pic" sz="quarter" idx="11"/>
          </p:nvPr>
        </p:nvSpPr>
        <p:spPr>
          <a:xfrm>
            <a:off x="0" y="0"/>
            <a:ext cx="6096000" cy="6858000"/>
          </a:xfrm>
          <a:solidFill>
            <a:schemeClr val="accent4"/>
          </a:solidFill>
        </p:spPr>
        <p:txBody>
          <a:bodyPr tIns="252000"/>
          <a:lstStyle>
            <a:lvl1pPr marL="0" indent="0" algn="ctr">
              <a:buFontTx/>
              <a:buNone/>
              <a:defRPr sz="2000"/>
            </a:lvl1pPr>
          </a:lstStyle>
          <a:p>
            <a:r>
              <a:rPr lang="en-GB"/>
              <a:t>Click icon to add picture</a:t>
            </a:r>
            <a:endParaRPr lang="en-GB" dirty="0"/>
          </a:p>
        </p:txBody>
      </p:sp>
      <p:sp>
        <p:nvSpPr>
          <p:cNvPr id="6" name="Date Placeholder 5">
            <a:extLst>
              <a:ext uri="{FF2B5EF4-FFF2-40B4-BE49-F238E27FC236}">
                <a16:creationId xmlns:a16="http://schemas.microsoft.com/office/drawing/2014/main" id="{B9F75E45-F5B0-4909-9AAF-F3A90E3AD49A}"/>
              </a:ext>
            </a:extLst>
          </p:cNvPr>
          <p:cNvSpPr>
            <a:spLocks noGrp="1"/>
          </p:cNvSpPr>
          <p:nvPr>
            <p:ph type="dt" sz="half" idx="12"/>
          </p:nvPr>
        </p:nvSpPr>
        <p:spPr/>
        <p:txBody>
          <a:bodyPr/>
          <a:lstStyle/>
          <a:p>
            <a:fld id="{177BEFF2-75F8-CA46-A728-E6DEFE3D877B}" type="datetime1">
              <a:rPr lang="nb-NO" smtClean="0"/>
              <a:t>30.09.2022</a:t>
            </a:fld>
            <a:endParaRPr lang="en-GB" dirty="0"/>
          </a:p>
        </p:txBody>
      </p:sp>
      <p:sp>
        <p:nvSpPr>
          <p:cNvPr id="8" name="Footer Placeholder 7">
            <a:extLst>
              <a:ext uri="{FF2B5EF4-FFF2-40B4-BE49-F238E27FC236}">
                <a16:creationId xmlns:a16="http://schemas.microsoft.com/office/drawing/2014/main" id="{D8EC5AE1-4520-4FE6-9C75-F0B93FFB64F5}"/>
              </a:ext>
            </a:extLst>
          </p:cNvPr>
          <p:cNvSpPr>
            <a:spLocks noGrp="1"/>
          </p:cNvSpPr>
          <p:nvPr>
            <p:ph type="ftr" sz="quarter" idx="13"/>
          </p:nvPr>
        </p:nvSpPr>
        <p:spPr/>
        <p:txBody>
          <a:bodyPr/>
          <a:lstStyle/>
          <a:p>
            <a:endParaRPr lang="en-GB" dirty="0"/>
          </a:p>
        </p:txBody>
      </p:sp>
      <p:sp>
        <p:nvSpPr>
          <p:cNvPr id="9" name="Slide Number Placeholder 8">
            <a:extLst>
              <a:ext uri="{FF2B5EF4-FFF2-40B4-BE49-F238E27FC236}">
                <a16:creationId xmlns:a16="http://schemas.microsoft.com/office/drawing/2014/main" id="{58ED8A82-1379-4396-BC2D-CA18FE6796A7}"/>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5" name="Tittel 4">
            <a:extLst>
              <a:ext uri="{FF2B5EF4-FFF2-40B4-BE49-F238E27FC236}">
                <a16:creationId xmlns:a16="http://schemas.microsoft.com/office/drawing/2014/main" id="{9F8017FA-37FC-2943-9A08-990073553D11}"/>
              </a:ext>
            </a:extLst>
          </p:cNvPr>
          <p:cNvSpPr>
            <a:spLocks noGrp="1"/>
          </p:cNvSpPr>
          <p:nvPr>
            <p:ph type="title"/>
          </p:nvPr>
        </p:nvSpPr>
        <p:spPr>
          <a:xfrm>
            <a:off x="6452960" y="800101"/>
            <a:ext cx="4430939" cy="1152524"/>
          </a:xfrm>
        </p:spPr>
        <p:txBody>
          <a:bodyPr rIns="0"/>
          <a:lstStyle/>
          <a:p>
            <a:r>
              <a:rPr lang="en-GB"/>
              <a:t>Click to edit Master title style</a:t>
            </a:r>
            <a:endParaRPr lang="nb-NO" dirty="0"/>
          </a:p>
        </p:txBody>
      </p:sp>
      <p:sp>
        <p:nvSpPr>
          <p:cNvPr id="13" name="Plassholder for innhold 12">
            <a:extLst>
              <a:ext uri="{FF2B5EF4-FFF2-40B4-BE49-F238E27FC236}">
                <a16:creationId xmlns:a16="http://schemas.microsoft.com/office/drawing/2014/main" id="{BD0B981E-78D2-2A44-AF5D-702D0C4F5DFE}"/>
              </a:ext>
            </a:extLst>
          </p:cNvPr>
          <p:cNvSpPr>
            <a:spLocks noGrp="1"/>
          </p:cNvSpPr>
          <p:nvPr>
            <p:ph sz="quarter" idx="15"/>
          </p:nvPr>
        </p:nvSpPr>
        <p:spPr>
          <a:xfrm>
            <a:off x="6452961" y="2526701"/>
            <a:ext cx="4430938" cy="3581999"/>
          </a:xfrm>
        </p:spPr>
        <p:txBody>
          <a:bodyPr tIns="0" rIns="0" bIns="0"/>
          <a:lstStyle>
            <a:lvl1pPr marL="0" indent="0">
              <a:buNone/>
              <a:defRPr/>
            </a:lvl1pPr>
            <a:lvl2pPr marL="252000" indent="-252000">
              <a:buClr>
                <a:schemeClr val="accent6"/>
              </a:buClr>
              <a:buFont typeface="Arial" panose="020B0604020202020204" pitchFamily="34" charset="0"/>
              <a:buChar char="•"/>
              <a:defRPr sz="2000"/>
            </a:lvl2pPr>
            <a:lvl3pPr marL="468000" indent="-180000">
              <a:buSzPct val="100000"/>
              <a:buFontTx/>
              <a:buBlip>
                <a:blip r:embed="rId2">
                  <a:extLst>
                    <a:ext uri="{96DAC541-7B7A-43D3-8B79-37D633B846F1}">
                      <asvg:svgBlip xmlns:asvg="http://schemas.microsoft.com/office/drawing/2016/SVG/main" r:embed="rId3"/>
                    </a:ext>
                  </a:extLst>
                </a:blip>
              </a:buBlip>
              <a:defRPr sz="1800"/>
            </a:lvl3pPr>
            <a:lvl4pPr marL="684000">
              <a:defRPr/>
            </a:lvl4pPr>
            <a:lvl5pPr marL="9000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dirty="0"/>
          </a:p>
        </p:txBody>
      </p:sp>
      <p:sp>
        <p:nvSpPr>
          <p:cNvPr id="11" name="TekstSylinder 10">
            <a:extLst>
              <a:ext uri="{FF2B5EF4-FFF2-40B4-BE49-F238E27FC236}">
                <a16:creationId xmlns:a16="http://schemas.microsoft.com/office/drawing/2014/main" id="{C0FB4CD8-68F1-5E45-81B1-3E544A62AD0E}"/>
              </a:ext>
            </a:extLst>
          </p:cNvPr>
          <p:cNvSpPr txBox="1"/>
          <p:nvPr userDrawn="1"/>
        </p:nvSpPr>
        <p:spPr>
          <a:xfrm>
            <a:off x="864000" y="-391887"/>
            <a:ext cx="1538883"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Flamingo left with Caption</a:t>
            </a:r>
          </a:p>
        </p:txBody>
      </p:sp>
      <p:sp>
        <p:nvSpPr>
          <p:cNvPr id="12" name="Forklaring">
            <a:extLst>
              <a:ext uri="{FF2B5EF4-FFF2-40B4-BE49-F238E27FC236}">
                <a16:creationId xmlns:a16="http://schemas.microsoft.com/office/drawing/2014/main" id="{AE7CCB96-A6F2-894F-AC78-065D01103B1D}"/>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r>
              <a:rPr lang="nb-NO" sz="1000" b="1" u="none" baseline="0" noProof="1">
                <a:uFill>
                  <a:solidFill>
                    <a:schemeClr val="accent6"/>
                  </a:solidFill>
                </a:uFill>
              </a:rPr>
              <a:t>Text </a:t>
            </a:r>
            <a:r>
              <a:rPr lang="nb-NO" sz="1000" b="1" u="none" baseline="0" noProof="1">
                <a:solidFill>
                  <a:schemeClr val="accent6"/>
                </a:solidFill>
                <a:uFill>
                  <a:solidFill>
                    <a:schemeClr val="accent6"/>
                  </a:solidFill>
                </a:uFill>
              </a:rPr>
              <a:t>/</a:t>
            </a:r>
            <a:r>
              <a:rPr lang="nb-NO" sz="1000" noProof="1"/>
              <a:t> First text level is without bullet.</a:t>
            </a:r>
          </a:p>
          <a:p>
            <a:endParaRPr lang="nb-NO" sz="1000" noProof="1"/>
          </a:p>
          <a:p>
            <a:r>
              <a:rPr lang="nb-NO" sz="1000" noProof="1"/>
              <a:t>Second text level is with bullett – </a:t>
            </a:r>
            <a:r>
              <a:rPr lang="nb-NO" sz="1000" b="1" noProof="1"/>
              <a:t>to add bullet use the indent button.</a:t>
            </a:r>
          </a:p>
          <a:p>
            <a:endParaRPr lang="nb-NO" sz="1000" noProof="1"/>
          </a:p>
          <a:p>
            <a:r>
              <a:rPr lang="nb-NO" sz="1000" b="1" u="none" kern="1200" baseline="0" noProof="1">
                <a:solidFill>
                  <a:schemeClr val="tx1"/>
                </a:solidFill>
                <a:uFill>
                  <a:solidFill>
                    <a:schemeClr val="accent6"/>
                  </a:solidFill>
                </a:uFill>
                <a:latin typeface="+mn-lt"/>
                <a:ea typeface="+mn-ea"/>
                <a:cs typeface="+mn-cs"/>
              </a:rPr>
              <a:t>Image</a:t>
            </a:r>
            <a:r>
              <a:rPr lang="nb-NO" sz="1000" b="1" u="none" kern="1200" baseline="0" noProof="1">
                <a:solidFill>
                  <a:schemeClr val="accent6"/>
                </a:solidFill>
                <a:uFill>
                  <a:solidFill>
                    <a:schemeClr val="accent6"/>
                  </a:solidFill>
                </a:uFill>
                <a:latin typeface="+mn-lt"/>
                <a:ea typeface="+mn-ea"/>
                <a:cs typeface="+mn-cs"/>
              </a:rPr>
              <a:t> /</a:t>
            </a:r>
            <a:r>
              <a:rPr lang="nb-NO" sz="1000" noProof="1"/>
              <a:t> Place your image in the placeholder at the left side.</a:t>
            </a:r>
          </a:p>
          <a:p>
            <a:endParaRPr lang="nb-NO" sz="1000" noProof="1"/>
          </a:p>
          <a:p>
            <a:r>
              <a:rPr lang="nb-NO" sz="1000" noProof="1"/>
              <a:t>Use the crop tool to scale and crop the image.</a:t>
            </a:r>
          </a:p>
        </p:txBody>
      </p:sp>
    </p:spTree>
    <p:extLst>
      <p:ext uri="{BB962C8B-B14F-4D97-AF65-F5344CB8AC3E}">
        <p14:creationId xmlns:p14="http://schemas.microsoft.com/office/powerpoint/2010/main" val="2028040385"/>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5C2E5-5450-4C71-88C9-C0994F4429F0}"/>
              </a:ext>
            </a:extLst>
          </p:cNvPr>
          <p:cNvSpPr>
            <a:spLocks noGrp="1"/>
          </p:cNvSpPr>
          <p:nvPr>
            <p:ph sz="half" idx="1"/>
          </p:nvPr>
        </p:nvSpPr>
        <p:spPr>
          <a:xfrm>
            <a:off x="992186" y="1961147"/>
            <a:ext cx="4600800" cy="41475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Rectangle 10" descr="TagShape">
            <a:extLst>
              <a:ext uri="{FF2B5EF4-FFF2-40B4-BE49-F238E27FC236}">
                <a16:creationId xmlns:a16="http://schemas.microsoft.com/office/drawing/2014/main" id="{7D962CFC-8D99-4342-9026-2703F2F41503}"/>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FDA84FB0-810D-4632-B675-9268AC0CEC33}"/>
              </a:ext>
            </a:extLst>
          </p:cNvPr>
          <p:cNvSpPr>
            <a:spLocks noGrp="1"/>
          </p:cNvSpPr>
          <p:nvPr>
            <p:ph type="title"/>
          </p:nvPr>
        </p:nvSpPr>
        <p:spPr/>
        <p:txBody>
          <a:bodyPr/>
          <a:lstStyle/>
          <a:p>
            <a:r>
              <a:rPr lang="en-GB"/>
              <a:t>Click to edit Master title style</a:t>
            </a:r>
            <a:endParaRPr lang="en-GB" dirty="0"/>
          </a:p>
        </p:txBody>
      </p:sp>
      <p:sp>
        <p:nvSpPr>
          <p:cNvPr id="2" name="Date Placeholder 1">
            <a:extLst>
              <a:ext uri="{FF2B5EF4-FFF2-40B4-BE49-F238E27FC236}">
                <a16:creationId xmlns:a16="http://schemas.microsoft.com/office/drawing/2014/main" id="{49281301-1F96-4DC8-B280-E23E9F3003CA}"/>
              </a:ext>
            </a:extLst>
          </p:cNvPr>
          <p:cNvSpPr>
            <a:spLocks noGrp="1"/>
          </p:cNvSpPr>
          <p:nvPr>
            <p:ph type="dt" sz="half" idx="10"/>
          </p:nvPr>
        </p:nvSpPr>
        <p:spPr/>
        <p:txBody>
          <a:bodyPr/>
          <a:lstStyle/>
          <a:p>
            <a:fld id="{E6042726-A534-034E-86C9-AF67CA789C57}" type="datetime1">
              <a:rPr lang="nb-NO" smtClean="0"/>
              <a:t>30.09.2022</a:t>
            </a:fld>
            <a:endParaRPr lang="en-GB"/>
          </a:p>
        </p:txBody>
      </p:sp>
      <p:sp>
        <p:nvSpPr>
          <p:cNvPr id="5" name="Footer Placeholder 4">
            <a:extLst>
              <a:ext uri="{FF2B5EF4-FFF2-40B4-BE49-F238E27FC236}">
                <a16:creationId xmlns:a16="http://schemas.microsoft.com/office/drawing/2014/main" id="{63E79D47-2CF3-45B5-8615-1D5038C891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644EDE-D63B-414B-BD01-6E2687F4D399}"/>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8" name="Plassholder for bilde 7">
            <a:extLst>
              <a:ext uri="{FF2B5EF4-FFF2-40B4-BE49-F238E27FC236}">
                <a16:creationId xmlns:a16="http://schemas.microsoft.com/office/drawing/2014/main" id="{A898284E-E41B-BB4A-AC63-415D0559F0B1}"/>
              </a:ext>
            </a:extLst>
          </p:cNvPr>
          <p:cNvSpPr>
            <a:spLocks noGrp="1"/>
          </p:cNvSpPr>
          <p:nvPr>
            <p:ph type="pic" sz="quarter" idx="13"/>
          </p:nvPr>
        </p:nvSpPr>
        <p:spPr>
          <a:xfrm>
            <a:off x="6283101" y="1961145"/>
            <a:ext cx="4600799" cy="4156075"/>
          </a:xfrm>
          <a:solidFill>
            <a:schemeClr val="bg1"/>
          </a:solidFill>
        </p:spPr>
        <p:txBody>
          <a:bodyPr/>
          <a:lstStyle>
            <a:lvl1pPr marL="0" indent="0" algn="ctr">
              <a:buNone/>
              <a:defRPr/>
            </a:lvl1pPr>
          </a:lstStyle>
          <a:p>
            <a:r>
              <a:rPr lang="en-GB"/>
              <a:t>Click icon to add picture</a:t>
            </a:r>
            <a:endParaRPr lang="nb-NO" dirty="0"/>
          </a:p>
        </p:txBody>
      </p:sp>
      <p:sp>
        <p:nvSpPr>
          <p:cNvPr id="9" name="Forklaring">
            <a:extLst>
              <a:ext uri="{FF2B5EF4-FFF2-40B4-BE49-F238E27FC236}">
                <a16:creationId xmlns:a16="http://schemas.microsoft.com/office/drawing/2014/main" id="{88833A72-08E0-9440-93BF-31D336C93E83}"/>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r>
              <a:rPr lang="nb-NO" sz="1000" b="1" noProof="1"/>
              <a:t>Image </a:t>
            </a:r>
            <a:r>
              <a:rPr lang="nb-NO" sz="1000" b="1" noProof="1">
                <a:solidFill>
                  <a:schemeClr val="accent6"/>
                </a:solidFill>
              </a:rPr>
              <a:t>/</a:t>
            </a:r>
            <a:r>
              <a:rPr lang="nb-NO" sz="1000" b="1" noProof="1"/>
              <a:t> </a:t>
            </a:r>
            <a:r>
              <a:rPr lang="nb-NO" sz="1000" noProof="1"/>
              <a:t>Place your image in the placeholder at the right side.</a:t>
            </a:r>
          </a:p>
          <a:p>
            <a:endParaRPr lang="nb-NO" sz="1000" noProof="1"/>
          </a:p>
          <a:p>
            <a:r>
              <a:rPr lang="nb-NO" sz="1000" noProof="1"/>
              <a:t>Use the crop tool to scale and crop the image.</a:t>
            </a:r>
            <a:endParaRPr lang="nb-NO" sz="1000" b="1" noProof="1"/>
          </a:p>
        </p:txBody>
      </p:sp>
      <p:sp>
        <p:nvSpPr>
          <p:cNvPr id="12" name="TekstSylinder 11">
            <a:extLst>
              <a:ext uri="{FF2B5EF4-FFF2-40B4-BE49-F238E27FC236}">
                <a16:creationId xmlns:a16="http://schemas.microsoft.com/office/drawing/2014/main" id="{CDE2E8F8-6206-AC45-B1A6-0817D5EB813A}"/>
              </a:ext>
            </a:extLst>
          </p:cNvPr>
          <p:cNvSpPr txBox="1"/>
          <p:nvPr userDrawn="1"/>
        </p:nvSpPr>
        <p:spPr>
          <a:xfrm>
            <a:off x="864000" y="-391887"/>
            <a:ext cx="1394613"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Title content and image</a:t>
            </a:r>
          </a:p>
        </p:txBody>
      </p:sp>
    </p:spTree>
    <p:extLst>
      <p:ext uri="{BB962C8B-B14F-4D97-AF65-F5344CB8AC3E}">
        <p14:creationId xmlns:p14="http://schemas.microsoft.com/office/powerpoint/2010/main" val="828564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descr="TagShape">
            <a:extLst>
              <a:ext uri="{FF2B5EF4-FFF2-40B4-BE49-F238E27FC236}">
                <a16:creationId xmlns:a16="http://schemas.microsoft.com/office/drawing/2014/main" id="{91925090-ED23-4772-9079-712D32A05972}"/>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ate Placeholder 2">
            <a:extLst>
              <a:ext uri="{FF2B5EF4-FFF2-40B4-BE49-F238E27FC236}">
                <a16:creationId xmlns:a16="http://schemas.microsoft.com/office/drawing/2014/main" id="{B52CADCD-0C62-4C17-A12D-413D85544F13}"/>
              </a:ext>
            </a:extLst>
          </p:cNvPr>
          <p:cNvSpPr>
            <a:spLocks noGrp="1"/>
          </p:cNvSpPr>
          <p:nvPr>
            <p:ph type="dt" sz="half" idx="10"/>
          </p:nvPr>
        </p:nvSpPr>
        <p:spPr/>
        <p:txBody>
          <a:bodyPr/>
          <a:lstStyle/>
          <a:p>
            <a:fld id="{087FD579-163D-1640-BF6B-A16A5E6F0001}" type="datetime1">
              <a:rPr lang="nb-NO" smtClean="0"/>
              <a:t>30.09.2022</a:t>
            </a:fld>
            <a:endParaRPr lang="en-GB"/>
          </a:p>
        </p:txBody>
      </p:sp>
      <p:sp>
        <p:nvSpPr>
          <p:cNvPr id="4" name="Footer Placeholder 3">
            <a:extLst>
              <a:ext uri="{FF2B5EF4-FFF2-40B4-BE49-F238E27FC236}">
                <a16:creationId xmlns:a16="http://schemas.microsoft.com/office/drawing/2014/main" id="{0FBDEE2C-3834-4FA0-8C65-C006B5E056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686F62E-7233-4662-B7C5-2002C76B2757}"/>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2" name="Tittel 1">
            <a:extLst>
              <a:ext uri="{FF2B5EF4-FFF2-40B4-BE49-F238E27FC236}">
                <a16:creationId xmlns:a16="http://schemas.microsoft.com/office/drawing/2014/main" id="{EE565097-9480-4546-B7E4-145653B1A315}"/>
              </a:ext>
            </a:extLst>
          </p:cNvPr>
          <p:cNvSpPr>
            <a:spLocks noGrp="1"/>
          </p:cNvSpPr>
          <p:nvPr>
            <p:ph type="title"/>
          </p:nvPr>
        </p:nvSpPr>
        <p:spPr>
          <a:xfrm>
            <a:off x="993599" y="1904500"/>
            <a:ext cx="9001302" cy="4204200"/>
          </a:xfrm>
        </p:spPr>
        <p:txBody>
          <a:bodyPr wrap="square">
            <a:noAutofit/>
          </a:bodyPr>
          <a:lstStyle>
            <a:lvl1pPr>
              <a:lnSpc>
                <a:spcPct val="100000"/>
              </a:lnSpc>
              <a:defRPr/>
            </a:lvl1pPr>
          </a:lstStyle>
          <a:p>
            <a:r>
              <a:rPr lang="en-GB"/>
              <a:t>Click to edit Master title style</a:t>
            </a:r>
            <a:endParaRPr lang="nb-NO" dirty="0"/>
          </a:p>
        </p:txBody>
      </p:sp>
      <p:sp>
        <p:nvSpPr>
          <p:cNvPr id="10" name="Friform 9">
            <a:extLst>
              <a:ext uri="{FF2B5EF4-FFF2-40B4-BE49-F238E27FC236}">
                <a16:creationId xmlns:a16="http://schemas.microsoft.com/office/drawing/2014/main" id="{E6AC9AEF-7650-444D-BFA4-FC4FD9085AC8}"/>
              </a:ext>
            </a:extLst>
          </p:cNvPr>
          <p:cNvSpPr>
            <a:spLocks noChangeAspect="1"/>
          </p:cNvSpPr>
          <p:nvPr userDrawn="1"/>
        </p:nvSpPr>
        <p:spPr>
          <a:xfrm rot="5400000">
            <a:off x="947544" y="857930"/>
            <a:ext cx="588976" cy="504000"/>
          </a:xfrm>
          <a:custGeom>
            <a:avLst/>
            <a:gdLst>
              <a:gd name="connsiteX0" fmla="*/ 1904417 w 3416322"/>
              <a:gd name="connsiteY0" fmla="*/ 0 h 2923424"/>
              <a:gd name="connsiteX1" fmla="*/ 3416322 w 3416322"/>
              <a:gd name="connsiteY1" fmla="*/ 1469204 h 2923424"/>
              <a:gd name="connsiteX2" fmla="*/ 1904417 w 3416322"/>
              <a:gd name="connsiteY2" fmla="*/ 2923424 h 2923424"/>
              <a:gd name="connsiteX3" fmla="*/ 1657275 w 3416322"/>
              <a:gd name="connsiteY3" fmla="*/ 2653570 h 2923424"/>
              <a:gd name="connsiteX4" fmla="*/ 2717604 w 3416322"/>
              <a:gd name="connsiteY4" fmla="*/ 1649106 h 2923424"/>
              <a:gd name="connsiteX5" fmla="*/ 0 w 3416322"/>
              <a:gd name="connsiteY5" fmla="*/ 1649106 h 2923424"/>
              <a:gd name="connsiteX6" fmla="*/ 0 w 3416322"/>
              <a:gd name="connsiteY6" fmla="*/ 1289301 h 2923424"/>
              <a:gd name="connsiteX7" fmla="*/ 2719975 w 3416322"/>
              <a:gd name="connsiteY7" fmla="*/ 1289301 h 2923424"/>
              <a:gd name="connsiteX8" fmla="*/ 1657275 w 3416322"/>
              <a:gd name="connsiteY8" fmla="*/ 269854 h 29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6322" h="2923424">
                <a:moveTo>
                  <a:pt x="1904417" y="0"/>
                </a:moveTo>
                <a:lnTo>
                  <a:pt x="3416322" y="1469204"/>
                </a:lnTo>
                <a:lnTo>
                  <a:pt x="1904417" y="2923424"/>
                </a:lnTo>
                <a:lnTo>
                  <a:pt x="1657275" y="2653570"/>
                </a:lnTo>
                <a:lnTo>
                  <a:pt x="2717604" y="1649106"/>
                </a:lnTo>
                <a:lnTo>
                  <a:pt x="0" y="1649106"/>
                </a:lnTo>
                <a:lnTo>
                  <a:pt x="0" y="1289301"/>
                </a:lnTo>
                <a:lnTo>
                  <a:pt x="2719975" y="1289301"/>
                </a:lnTo>
                <a:lnTo>
                  <a:pt x="1657275" y="269854"/>
                </a:lnTo>
                <a:close/>
              </a:path>
            </a:pathLst>
          </a:custGeom>
          <a:solidFill>
            <a:schemeClr val="accent6"/>
          </a:solidFill>
          <a:ln w="9236" cap="flat">
            <a:noFill/>
            <a:prstDash val="solid"/>
            <a:miter/>
          </a:ln>
        </p:spPr>
        <p:txBody>
          <a:bodyPr rtlCol="0" anchor="ctr"/>
          <a:lstStyle/>
          <a:p>
            <a:endParaRPr lang="nb-NO"/>
          </a:p>
        </p:txBody>
      </p:sp>
      <p:sp>
        <p:nvSpPr>
          <p:cNvPr id="8" name="TekstSylinder 7">
            <a:extLst>
              <a:ext uri="{FF2B5EF4-FFF2-40B4-BE49-F238E27FC236}">
                <a16:creationId xmlns:a16="http://schemas.microsoft.com/office/drawing/2014/main" id="{2A25F8EC-BDF3-4447-9706-1CF342EE0307}"/>
              </a:ext>
            </a:extLst>
          </p:cNvPr>
          <p:cNvSpPr txBox="1"/>
          <p:nvPr userDrawn="1"/>
        </p:nvSpPr>
        <p:spPr>
          <a:xfrm>
            <a:off x="864000" y="-391887"/>
            <a:ext cx="416781"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Quote</a:t>
            </a:r>
          </a:p>
        </p:txBody>
      </p:sp>
      <p:sp>
        <p:nvSpPr>
          <p:cNvPr id="11" name="Forklaring">
            <a:extLst>
              <a:ext uri="{FF2B5EF4-FFF2-40B4-BE49-F238E27FC236}">
                <a16:creationId xmlns:a16="http://schemas.microsoft.com/office/drawing/2014/main" id="{76BD9F3C-FF6A-4C41-84D4-2D615964F45F}"/>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noProof="1"/>
              <a:t>This layout is intended for a statement or quote.</a:t>
            </a:r>
          </a:p>
        </p:txBody>
      </p:sp>
    </p:spTree>
    <p:extLst>
      <p:ext uri="{BB962C8B-B14F-4D97-AF65-F5344CB8AC3E}">
        <p14:creationId xmlns:p14="http://schemas.microsoft.com/office/powerpoint/2010/main" val="631684702"/>
      </p:ext>
    </p:extLst>
  </p:cSld>
  <p:clrMapOvr>
    <a:masterClrMapping/>
  </p:clrMapOvr>
  <p:extLst>
    <p:ext uri="{DCECCB84-F9BA-43D5-87BE-67443E8EF086}">
      <p15:sldGuideLst xmlns:p15="http://schemas.microsoft.com/office/powerpoint/2012/main">
        <p15:guide id="3" pos="245">
          <p15:clr>
            <a:srgbClr val="FBAE40"/>
          </p15:clr>
        </p15:guide>
        <p15:guide id="4" orient="horz" pos="129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ebble Title Only">
    <p:spTree>
      <p:nvGrpSpPr>
        <p:cNvPr id="1" name=""/>
        <p:cNvGrpSpPr/>
        <p:nvPr/>
      </p:nvGrpSpPr>
      <p:grpSpPr>
        <a:xfrm>
          <a:off x="0" y="0"/>
          <a:ext cx="0" cy="0"/>
          <a:chOff x="0" y="0"/>
          <a:chExt cx="0" cy="0"/>
        </a:xfrm>
      </p:grpSpPr>
      <p:sp>
        <p:nvSpPr>
          <p:cNvPr id="9" name="Rectangle 8" descr="TagShape">
            <a:extLst>
              <a:ext uri="{FF2B5EF4-FFF2-40B4-BE49-F238E27FC236}">
                <a16:creationId xmlns:a16="http://schemas.microsoft.com/office/drawing/2014/main" id="{91925090-ED23-4772-9079-712D32A05972}"/>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229421FF-7DB3-40C3-BE19-98BA11A42576}"/>
              </a:ext>
            </a:extLst>
          </p:cNvPr>
          <p:cNvSpPr>
            <a:spLocks noGrp="1"/>
          </p:cNvSpPr>
          <p:nvPr>
            <p:ph type="dt" sz="half" idx="10"/>
          </p:nvPr>
        </p:nvSpPr>
        <p:spPr/>
        <p:txBody>
          <a:bodyPr/>
          <a:lstStyle/>
          <a:p>
            <a:fld id="{64027618-FDB5-FD4F-9FE0-A8763E60A8B0}" type="datetime1">
              <a:rPr lang="nb-NO" smtClean="0"/>
              <a:t>30.09.2022</a:t>
            </a:fld>
            <a:endParaRPr lang="en-GB"/>
          </a:p>
        </p:txBody>
      </p:sp>
      <p:sp>
        <p:nvSpPr>
          <p:cNvPr id="3" name="Footer Placeholder 2">
            <a:extLst>
              <a:ext uri="{FF2B5EF4-FFF2-40B4-BE49-F238E27FC236}">
                <a16:creationId xmlns:a16="http://schemas.microsoft.com/office/drawing/2014/main" id="{28A889F5-F364-4815-9161-1A2DB59071A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44221B2-F239-404E-BE75-6250D96F84C3}"/>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5" name="Tittel 4">
            <a:extLst>
              <a:ext uri="{FF2B5EF4-FFF2-40B4-BE49-F238E27FC236}">
                <a16:creationId xmlns:a16="http://schemas.microsoft.com/office/drawing/2014/main" id="{A074D2A0-C9B6-2C46-AB12-23F2E1DBA584}"/>
              </a:ext>
            </a:extLst>
          </p:cNvPr>
          <p:cNvSpPr>
            <a:spLocks noGrp="1"/>
          </p:cNvSpPr>
          <p:nvPr>
            <p:ph type="title"/>
          </p:nvPr>
        </p:nvSpPr>
        <p:spPr/>
        <p:txBody>
          <a:bodyPr/>
          <a:lstStyle/>
          <a:p>
            <a:r>
              <a:rPr lang="en-GB"/>
              <a:t>Click to edit Master title style</a:t>
            </a:r>
            <a:endParaRPr lang="nb-NO" dirty="0"/>
          </a:p>
        </p:txBody>
      </p:sp>
      <p:sp>
        <p:nvSpPr>
          <p:cNvPr id="7" name="Forklaring">
            <a:extLst>
              <a:ext uri="{FF2B5EF4-FFF2-40B4-BE49-F238E27FC236}">
                <a16:creationId xmlns:a16="http://schemas.microsoft.com/office/drawing/2014/main" id="{C211C023-622F-6B4E-84C8-1F68108A26F9}"/>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noProof="1"/>
              <a:t>This layout is intended for custom designed content.</a:t>
            </a:r>
          </a:p>
          <a:p>
            <a:endParaRPr lang="nb-NO" sz="1000" noProof="1"/>
          </a:p>
          <a:p>
            <a:r>
              <a:rPr lang="nb-NO" sz="1000" noProof="1"/>
              <a:t>Place graphs, other infographics or use typography to convey and visualise your message.</a:t>
            </a:r>
          </a:p>
          <a:p>
            <a:endParaRPr lang="nb-NO" sz="1000" noProof="1"/>
          </a:p>
          <a:p>
            <a:r>
              <a:rPr lang="nb-NO" sz="1000" noProof="1"/>
              <a:t>Use guidlines or the align tool to align and organize your text and visuals.</a:t>
            </a:r>
          </a:p>
          <a:p>
            <a:endParaRPr lang="nb-NO" sz="1000" noProof="1"/>
          </a:p>
          <a:p>
            <a:r>
              <a:rPr lang="nb-NO" sz="1000" b="1" noProof="1">
                <a:solidFill>
                  <a:schemeClr val="accent6"/>
                </a:solidFill>
              </a:rPr>
              <a:t>!</a:t>
            </a:r>
            <a:r>
              <a:rPr lang="nb-NO" sz="1000" noProof="1"/>
              <a:t> </a:t>
            </a:r>
            <a:r>
              <a:rPr lang="nb-NO" sz="1000" b="1" noProof="1"/>
              <a:t>The background</a:t>
            </a:r>
            <a:r>
              <a:rPr lang="nb-NO" sz="1000" noProof="1"/>
              <a:t> </a:t>
            </a:r>
            <a:r>
              <a:rPr lang="nb-NO" sz="1000" b="1" noProof="1"/>
              <a:t>colour</a:t>
            </a:r>
            <a:r>
              <a:rPr lang="nb-NO" sz="1000" noProof="1"/>
              <a:t>, may be changed.</a:t>
            </a:r>
          </a:p>
          <a:p>
            <a:endParaRPr lang="nb-NO" sz="1000" noProof="1"/>
          </a:p>
          <a:p>
            <a:r>
              <a:rPr lang="nb-NO" sz="1000" noProof="1"/>
              <a:t>Right click on your slide. Choose ‘Format background’ and change fill colour. Choose only Knowit profile colours.</a:t>
            </a:r>
          </a:p>
          <a:p>
            <a:endParaRPr lang="nb-NO" sz="1000" noProof="1"/>
          </a:p>
          <a:p>
            <a:r>
              <a:rPr lang="nb-NO" sz="1000" b="1" noProof="1"/>
              <a:t>N.B.</a:t>
            </a:r>
            <a:r>
              <a:rPr lang="nb-NO" sz="1000" b="1" noProof="1">
                <a:solidFill>
                  <a:schemeClr val="accent6"/>
                </a:solidFill>
              </a:rPr>
              <a:t>!</a:t>
            </a:r>
            <a:r>
              <a:rPr lang="nb-NO" sz="1000" b="1" noProof="1"/>
              <a:t> </a:t>
            </a:r>
            <a:r>
              <a:rPr lang="nb-NO" sz="1000" noProof="1"/>
              <a:t>Make sure contrast between text/logo and background is adequate.</a:t>
            </a:r>
          </a:p>
        </p:txBody>
      </p:sp>
      <p:sp>
        <p:nvSpPr>
          <p:cNvPr id="8" name="TekstSylinder 7">
            <a:extLst>
              <a:ext uri="{FF2B5EF4-FFF2-40B4-BE49-F238E27FC236}">
                <a16:creationId xmlns:a16="http://schemas.microsoft.com/office/drawing/2014/main" id="{3A3C152A-A5EA-0542-9132-3D48C627D801}"/>
              </a:ext>
            </a:extLst>
          </p:cNvPr>
          <p:cNvSpPr txBox="1"/>
          <p:nvPr userDrawn="1"/>
        </p:nvSpPr>
        <p:spPr>
          <a:xfrm>
            <a:off x="864000" y="-391887"/>
            <a:ext cx="1041952"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Pebble Title Only</a:t>
            </a:r>
          </a:p>
        </p:txBody>
      </p:sp>
    </p:spTree>
    <p:extLst>
      <p:ext uri="{BB962C8B-B14F-4D97-AF65-F5344CB8AC3E}">
        <p14:creationId xmlns:p14="http://schemas.microsoft.com/office/powerpoint/2010/main" val="3817574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orest Title Only">
    <p:bg>
      <p:bgPr>
        <a:solidFill>
          <a:schemeClr val="accent1"/>
        </a:solidFill>
        <a:effectLst/>
      </p:bgPr>
    </p:bg>
    <p:spTree>
      <p:nvGrpSpPr>
        <p:cNvPr id="1" name=""/>
        <p:cNvGrpSpPr/>
        <p:nvPr/>
      </p:nvGrpSpPr>
      <p:grpSpPr>
        <a:xfrm>
          <a:off x="0" y="0"/>
          <a:ext cx="0" cy="0"/>
          <a:chOff x="0" y="0"/>
          <a:chExt cx="0" cy="0"/>
        </a:xfrm>
      </p:grpSpPr>
      <p:sp>
        <p:nvSpPr>
          <p:cNvPr id="9" name="Rectangle 8" descr="TagShape">
            <a:extLst>
              <a:ext uri="{FF2B5EF4-FFF2-40B4-BE49-F238E27FC236}">
                <a16:creationId xmlns:a16="http://schemas.microsoft.com/office/drawing/2014/main" id="{91925090-ED23-4772-9079-712D32A05972}"/>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229421FF-7DB3-40C3-BE19-98BA11A42576}"/>
              </a:ext>
            </a:extLst>
          </p:cNvPr>
          <p:cNvSpPr>
            <a:spLocks noGrp="1"/>
          </p:cNvSpPr>
          <p:nvPr>
            <p:ph type="dt" sz="half" idx="10"/>
          </p:nvPr>
        </p:nvSpPr>
        <p:spPr/>
        <p:txBody>
          <a:bodyPr/>
          <a:lstStyle>
            <a:lvl1pPr>
              <a:defRPr>
                <a:solidFill>
                  <a:schemeClr val="bg2"/>
                </a:solidFill>
              </a:defRPr>
            </a:lvl1pPr>
          </a:lstStyle>
          <a:p>
            <a:fld id="{5F8B41BB-043B-3C4D-BBD0-DB5D3636681D}" type="datetime1">
              <a:rPr lang="nb-NO" smtClean="0"/>
              <a:pPr/>
              <a:t>30.09.2022</a:t>
            </a:fld>
            <a:endParaRPr lang="en-GB"/>
          </a:p>
        </p:txBody>
      </p:sp>
      <p:sp>
        <p:nvSpPr>
          <p:cNvPr id="3" name="Footer Placeholder 2">
            <a:extLst>
              <a:ext uri="{FF2B5EF4-FFF2-40B4-BE49-F238E27FC236}">
                <a16:creationId xmlns:a16="http://schemas.microsoft.com/office/drawing/2014/main" id="{28A889F5-F364-4815-9161-1A2DB59071A8}"/>
              </a:ext>
            </a:extLst>
          </p:cNvPr>
          <p:cNvSpPr>
            <a:spLocks noGrp="1"/>
          </p:cNvSpPr>
          <p:nvPr>
            <p:ph type="ftr" sz="quarter" idx="11"/>
          </p:nvPr>
        </p:nvSpPr>
        <p:spPr/>
        <p:txBody>
          <a:bodyPr/>
          <a:lstStyle>
            <a:lvl1pPr>
              <a:defRPr>
                <a:solidFill>
                  <a:schemeClr val="bg2"/>
                </a:solidFill>
              </a:defRPr>
            </a:lvl1pPr>
          </a:lstStyle>
          <a:p>
            <a:endParaRPr lang="en-GB"/>
          </a:p>
        </p:txBody>
      </p:sp>
      <p:sp>
        <p:nvSpPr>
          <p:cNvPr id="4" name="Slide Number Placeholder 3">
            <a:extLst>
              <a:ext uri="{FF2B5EF4-FFF2-40B4-BE49-F238E27FC236}">
                <a16:creationId xmlns:a16="http://schemas.microsoft.com/office/drawing/2014/main" id="{544221B2-F239-404E-BE75-6250D96F84C3}"/>
              </a:ext>
            </a:extLst>
          </p:cNvPr>
          <p:cNvSpPr>
            <a:spLocks noGrp="1"/>
          </p:cNvSpPr>
          <p:nvPr>
            <p:ph type="sldNum" sz="quarter" idx="12"/>
          </p:nvPr>
        </p:nvSpPr>
        <p:spPr/>
        <p:txBody>
          <a:bodyPr/>
          <a:lstStyle>
            <a:lvl1pPr>
              <a:defRPr>
                <a:solidFill>
                  <a:schemeClr val="bg2"/>
                </a:solidFill>
              </a:defRPr>
            </a:lvl1pPr>
          </a:lstStyle>
          <a:p>
            <a:fld id="{E2B1EC55-BC2B-4EBF-80C0-1330C20D5D9A}" type="slidenum">
              <a:rPr lang="en-GB" smtClean="0"/>
              <a:pPr/>
              <a:t>‹#›</a:t>
            </a:fld>
            <a:endParaRPr lang="en-GB" dirty="0"/>
          </a:p>
        </p:txBody>
      </p:sp>
      <p:sp>
        <p:nvSpPr>
          <p:cNvPr id="5" name="Tittel 4">
            <a:extLst>
              <a:ext uri="{FF2B5EF4-FFF2-40B4-BE49-F238E27FC236}">
                <a16:creationId xmlns:a16="http://schemas.microsoft.com/office/drawing/2014/main" id="{A074D2A0-C9B6-2C46-AB12-23F2E1DBA584}"/>
              </a:ext>
            </a:extLst>
          </p:cNvPr>
          <p:cNvSpPr>
            <a:spLocks noGrp="1"/>
          </p:cNvSpPr>
          <p:nvPr>
            <p:ph type="title"/>
          </p:nvPr>
        </p:nvSpPr>
        <p:spPr/>
        <p:txBody>
          <a:bodyPr/>
          <a:lstStyle>
            <a:lvl1pPr>
              <a:defRPr>
                <a:solidFill>
                  <a:schemeClr val="bg2"/>
                </a:solidFill>
              </a:defRPr>
            </a:lvl1pPr>
          </a:lstStyle>
          <a:p>
            <a:r>
              <a:rPr lang="en-GB"/>
              <a:t>Click to edit Master title style</a:t>
            </a:r>
            <a:endParaRPr lang="nb-NO" dirty="0"/>
          </a:p>
        </p:txBody>
      </p:sp>
      <p:grpSp>
        <p:nvGrpSpPr>
          <p:cNvPr id="7" name="Gruppe 6">
            <a:extLst>
              <a:ext uri="{FF2B5EF4-FFF2-40B4-BE49-F238E27FC236}">
                <a16:creationId xmlns:a16="http://schemas.microsoft.com/office/drawing/2014/main" id="{720DC0CE-164F-2043-9944-E6797ED0B4F9}"/>
              </a:ext>
            </a:extLst>
          </p:cNvPr>
          <p:cNvGrpSpPr/>
          <p:nvPr userDrawn="1"/>
        </p:nvGrpSpPr>
        <p:grpSpPr>
          <a:xfrm>
            <a:off x="10896133" y="457316"/>
            <a:ext cx="879942" cy="200346"/>
            <a:chOff x="4542179" y="1950721"/>
            <a:chExt cx="3520097" cy="801460"/>
          </a:xfrm>
          <a:solidFill>
            <a:schemeClr val="bg2"/>
          </a:solidFill>
        </p:grpSpPr>
        <p:sp>
          <p:nvSpPr>
            <p:cNvPr id="8" name="Friform 7">
              <a:extLst>
                <a:ext uri="{FF2B5EF4-FFF2-40B4-BE49-F238E27FC236}">
                  <a16:creationId xmlns:a16="http://schemas.microsoft.com/office/drawing/2014/main" id="{28AAA948-4904-A646-85A7-A8D79ED75BDB}"/>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0" name="Friform 9">
              <a:extLst>
                <a:ext uri="{FF2B5EF4-FFF2-40B4-BE49-F238E27FC236}">
                  <a16:creationId xmlns:a16="http://schemas.microsoft.com/office/drawing/2014/main" id="{9048B2B2-5BD3-FF4F-A4C6-A83C99E42D1B}"/>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1" name="Friform 10">
              <a:extLst>
                <a:ext uri="{FF2B5EF4-FFF2-40B4-BE49-F238E27FC236}">
                  <a16:creationId xmlns:a16="http://schemas.microsoft.com/office/drawing/2014/main" id="{C7B28715-BFF2-6249-A2C9-B20D870968A4}"/>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2" name="Friform 11">
              <a:extLst>
                <a:ext uri="{FF2B5EF4-FFF2-40B4-BE49-F238E27FC236}">
                  <a16:creationId xmlns:a16="http://schemas.microsoft.com/office/drawing/2014/main" id="{76F1A51A-9D4F-F444-B1FA-0A71B3C1641E}"/>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3" name="Friform 12">
              <a:extLst>
                <a:ext uri="{FF2B5EF4-FFF2-40B4-BE49-F238E27FC236}">
                  <a16:creationId xmlns:a16="http://schemas.microsoft.com/office/drawing/2014/main" id="{6A4FC614-6BDB-6142-859F-187FE11A3A22}"/>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4" name="Friform 13">
              <a:extLst>
                <a:ext uri="{FF2B5EF4-FFF2-40B4-BE49-F238E27FC236}">
                  <a16:creationId xmlns:a16="http://schemas.microsoft.com/office/drawing/2014/main" id="{079EC6EC-690E-A94D-A9A7-5A98F49F9AE5}"/>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5" name="Friform 14">
              <a:extLst>
                <a:ext uri="{FF2B5EF4-FFF2-40B4-BE49-F238E27FC236}">
                  <a16:creationId xmlns:a16="http://schemas.microsoft.com/office/drawing/2014/main" id="{BAF9D6E9-17CF-2A41-91D2-9FBD2D92B1A5}"/>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16" name="Forklaring">
            <a:extLst>
              <a:ext uri="{FF2B5EF4-FFF2-40B4-BE49-F238E27FC236}">
                <a16:creationId xmlns:a16="http://schemas.microsoft.com/office/drawing/2014/main" id="{D984C94C-44B5-144A-84C9-A5FE214950C6}"/>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noProof="1"/>
              <a:t>This layout is intended for custom designed content.</a:t>
            </a:r>
          </a:p>
          <a:p>
            <a:endParaRPr lang="nb-NO" sz="1000" noProof="1"/>
          </a:p>
          <a:p>
            <a:r>
              <a:rPr lang="nb-NO" sz="1000" noProof="1"/>
              <a:t>Place graphs, other infographics or use typography to convey and visualise your message.</a:t>
            </a:r>
          </a:p>
          <a:p>
            <a:endParaRPr lang="nb-NO" sz="1000" noProof="1"/>
          </a:p>
          <a:p>
            <a:r>
              <a:rPr lang="nb-NO" sz="1000" noProof="1"/>
              <a:t>Use guidlines or the align tool to align and organize your text and visuals.</a:t>
            </a:r>
          </a:p>
          <a:p>
            <a:endParaRPr lang="nb-NO" sz="1000" noProof="1"/>
          </a:p>
          <a:p>
            <a:r>
              <a:rPr lang="nb-NO" sz="1000" b="1" noProof="1">
                <a:solidFill>
                  <a:schemeClr val="accent6"/>
                </a:solidFill>
              </a:rPr>
              <a:t>!</a:t>
            </a:r>
            <a:r>
              <a:rPr lang="nb-NO" sz="1000" noProof="1"/>
              <a:t> </a:t>
            </a:r>
            <a:r>
              <a:rPr lang="nb-NO" sz="1000" b="1" noProof="1"/>
              <a:t>The background</a:t>
            </a:r>
            <a:r>
              <a:rPr lang="nb-NO" sz="1000" noProof="1"/>
              <a:t> </a:t>
            </a:r>
            <a:r>
              <a:rPr lang="nb-NO" sz="1000" b="1" noProof="1"/>
              <a:t>colour</a:t>
            </a:r>
            <a:r>
              <a:rPr lang="nb-NO" sz="1000" noProof="1"/>
              <a:t>, may be changed.</a:t>
            </a:r>
          </a:p>
          <a:p>
            <a:endParaRPr lang="nb-NO" sz="1000" noProof="1"/>
          </a:p>
          <a:p>
            <a:r>
              <a:rPr lang="nb-NO" sz="1000" noProof="1"/>
              <a:t>Right click on your slide. Choose ‘Format background’ and change fill colour. Choose only Knowit profile colours.</a:t>
            </a:r>
          </a:p>
          <a:p>
            <a:endParaRPr lang="nb-NO" sz="1000" noProof="1"/>
          </a:p>
          <a:p>
            <a:r>
              <a:rPr lang="nb-NO" sz="1000" b="1" noProof="1"/>
              <a:t>N.B.</a:t>
            </a:r>
            <a:r>
              <a:rPr lang="nb-NO" sz="1000" b="1" noProof="1">
                <a:solidFill>
                  <a:schemeClr val="accent6"/>
                </a:solidFill>
              </a:rPr>
              <a:t>!</a:t>
            </a:r>
            <a:r>
              <a:rPr lang="nb-NO" sz="1000" b="1" noProof="1"/>
              <a:t> </a:t>
            </a:r>
            <a:r>
              <a:rPr lang="nb-NO" sz="1000" noProof="1"/>
              <a:t>Make sure contrast between text/logo and background is adequate.</a:t>
            </a:r>
          </a:p>
        </p:txBody>
      </p:sp>
      <p:grpSp>
        <p:nvGrpSpPr>
          <p:cNvPr id="34" name="Gruppe 33">
            <a:extLst>
              <a:ext uri="{FF2B5EF4-FFF2-40B4-BE49-F238E27FC236}">
                <a16:creationId xmlns:a16="http://schemas.microsoft.com/office/drawing/2014/main" id="{A1E359A5-CE25-E94E-B16C-DFEFD022A750}"/>
              </a:ext>
            </a:extLst>
          </p:cNvPr>
          <p:cNvGrpSpPr/>
          <p:nvPr userDrawn="1"/>
        </p:nvGrpSpPr>
        <p:grpSpPr>
          <a:xfrm>
            <a:off x="5929471" y="-1053738"/>
            <a:ext cx="8185363" cy="3215853"/>
            <a:chOff x="5929471" y="-1053738"/>
            <a:chExt cx="8185363" cy="3215853"/>
          </a:xfrm>
        </p:grpSpPr>
        <p:sp>
          <p:nvSpPr>
            <p:cNvPr id="35" name="Rektangel 34">
              <a:extLst>
                <a:ext uri="{FF2B5EF4-FFF2-40B4-BE49-F238E27FC236}">
                  <a16:creationId xmlns:a16="http://schemas.microsoft.com/office/drawing/2014/main" id="{2DD5CD31-EA4B-7743-86F0-444C48E89D74}"/>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36" name="Gruppe 35">
              <a:extLst>
                <a:ext uri="{FF2B5EF4-FFF2-40B4-BE49-F238E27FC236}">
                  <a16:creationId xmlns:a16="http://schemas.microsoft.com/office/drawing/2014/main" id="{8FEAE878-6EFE-3B4A-91C0-ECC56CE97493}"/>
                </a:ext>
              </a:extLst>
            </p:cNvPr>
            <p:cNvGrpSpPr/>
            <p:nvPr userDrawn="1"/>
          </p:nvGrpSpPr>
          <p:grpSpPr>
            <a:xfrm>
              <a:off x="6045154" y="-830090"/>
              <a:ext cx="6061634" cy="468000"/>
              <a:chOff x="6045154" y="-956812"/>
              <a:chExt cx="6061634" cy="468000"/>
            </a:xfrm>
          </p:grpSpPr>
          <p:sp>
            <p:nvSpPr>
              <p:cNvPr id="39" name="Rektangel 38">
                <a:extLst>
                  <a:ext uri="{FF2B5EF4-FFF2-40B4-BE49-F238E27FC236}">
                    <a16:creationId xmlns:a16="http://schemas.microsoft.com/office/drawing/2014/main" id="{9A1498AB-389C-3543-891F-85164B2C5B4F}"/>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40" name="Rektangel 39">
                <a:extLst>
                  <a:ext uri="{FF2B5EF4-FFF2-40B4-BE49-F238E27FC236}">
                    <a16:creationId xmlns:a16="http://schemas.microsoft.com/office/drawing/2014/main" id="{08F4F3F7-F1C1-D544-9830-1E1ABCAADA78}"/>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41" name="Rektangel 40">
                <a:extLst>
                  <a:ext uri="{FF2B5EF4-FFF2-40B4-BE49-F238E27FC236}">
                    <a16:creationId xmlns:a16="http://schemas.microsoft.com/office/drawing/2014/main" id="{B8414918-9A83-3041-9DD3-BE19451706E6}"/>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42" name="Rektangel 41">
                <a:extLst>
                  <a:ext uri="{FF2B5EF4-FFF2-40B4-BE49-F238E27FC236}">
                    <a16:creationId xmlns:a16="http://schemas.microsoft.com/office/drawing/2014/main" id="{FB164486-087C-8140-8E31-68828512AD16}"/>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43" name="Rektangel 42">
                <a:extLst>
                  <a:ext uri="{FF2B5EF4-FFF2-40B4-BE49-F238E27FC236}">
                    <a16:creationId xmlns:a16="http://schemas.microsoft.com/office/drawing/2014/main" id="{AB1D6FB6-4043-7A4E-913E-C7E480D9BCA7}"/>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44" name="Rektangel 43">
                <a:extLst>
                  <a:ext uri="{FF2B5EF4-FFF2-40B4-BE49-F238E27FC236}">
                    <a16:creationId xmlns:a16="http://schemas.microsoft.com/office/drawing/2014/main" id="{CBA90C7E-36BC-D84F-BB8A-CBA5FE2D1D5E}"/>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45" name="Rektangel 44">
                <a:extLst>
                  <a:ext uri="{FF2B5EF4-FFF2-40B4-BE49-F238E27FC236}">
                    <a16:creationId xmlns:a16="http://schemas.microsoft.com/office/drawing/2014/main" id="{C46776B6-4039-7E4D-9F13-3B310F54DCC8}"/>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46" name="Rektangel 45">
                <a:extLst>
                  <a:ext uri="{FF2B5EF4-FFF2-40B4-BE49-F238E27FC236}">
                    <a16:creationId xmlns:a16="http://schemas.microsoft.com/office/drawing/2014/main" id="{8DBC1217-9979-0C40-AEA5-FC995A9EA19F}"/>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47" name="Rektangel 46">
                <a:extLst>
                  <a:ext uri="{FF2B5EF4-FFF2-40B4-BE49-F238E27FC236}">
                    <a16:creationId xmlns:a16="http://schemas.microsoft.com/office/drawing/2014/main" id="{6417F1FE-443E-3540-BB24-3567DD84AE87}"/>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48" name="Rektangel 47">
                <a:extLst>
                  <a:ext uri="{FF2B5EF4-FFF2-40B4-BE49-F238E27FC236}">
                    <a16:creationId xmlns:a16="http://schemas.microsoft.com/office/drawing/2014/main" id="{88C2E2FC-6328-A04F-BE3D-ABFE8CBBD6B8}"/>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49" name="Rektangel 48">
                <a:extLst>
                  <a:ext uri="{FF2B5EF4-FFF2-40B4-BE49-F238E27FC236}">
                    <a16:creationId xmlns:a16="http://schemas.microsoft.com/office/drawing/2014/main" id="{3B7A97E3-FA2B-134F-AB7D-9B4FB0313786}"/>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37" name="TekstSylinder 36">
              <a:extLst>
                <a:ext uri="{FF2B5EF4-FFF2-40B4-BE49-F238E27FC236}">
                  <a16:creationId xmlns:a16="http://schemas.microsoft.com/office/drawing/2014/main" id="{26125E11-E20B-544C-9889-DBAA362FB194}"/>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38" name="TekstSylinder 37">
              <a:extLst>
                <a:ext uri="{FF2B5EF4-FFF2-40B4-BE49-F238E27FC236}">
                  <a16:creationId xmlns:a16="http://schemas.microsoft.com/office/drawing/2014/main" id="{DAD7255C-5DA5-134B-87A7-C11CEED353C1}"/>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
        <p:nvSpPr>
          <p:cNvPr id="50" name="TekstSylinder 49">
            <a:extLst>
              <a:ext uri="{FF2B5EF4-FFF2-40B4-BE49-F238E27FC236}">
                <a16:creationId xmlns:a16="http://schemas.microsoft.com/office/drawing/2014/main" id="{ACF9246D-3768-7842-B10C-F7FC698DC627}"/>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sp>
        <p:nvSpPr>
          <p:cNvPr id="51" name="TekstSylinder 50">
            <a:extLst>
              <a:ext uri="{FF2B5EF4-FFF2-40B4-BE49-F238E27FC236}">
                <a16:creationId xmlns:a16="http://schemas.microsoft.com/office/drawing/2014/main" id="{61491BC4-1BBC-5B44-AFD9-F1858D2D395F}"/>
              </a:ext>
            </a:extLst>
          </p:cNvPr>
          <p:cNvSpPr txBox="1"/>
          <p:nvPr userDrawn="1"/>
        </p:nvSpPr>
        <p:spPr>
          <a:xfrm>
            <a:off x="864000" y="-391887"/>
            <a:ext cx="1008289"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Forest Title Only</a:t>
            </a:r>
          </a:p>
        </p:txBody>
      </p:sp>
    </p:spTree>
    <p:extLst>
      <p:ext uri="{BB962C8B-B14F-4D97-AF65-F5344CB8AC3E}">
        <p14:creationId xmlns:p14="http://schemas.microsoft.com/office/powerpoint/2010/main" val="3087341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atter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C5D4-111E-4682-8BE6-BC2020D67432}"/>
              </a:ext>
            </a:extLst>
          </p:cNvPr>
          <p:cNvSpPr>
            <a:spLocks noGrp="1"/>
          </p:cNvSpPr>
          <p:nvPr>
            <p:ph type="ctrTitle"/>
          </p:nvPr>
        </p:nvSpPr>
        <p:spPr>
          <a:xfrm>
            <a:off x="992187" y="0"/>
            <a:ext cx="8946963" cy="2380674"/>
          </a:xfrm>
        </p:spPr>
        <p:txBody>
          <a:bodyPr lIns="0" tIns="0" rIns="0" bIns="0" anchor="b" anchorCtr="0"/>
          <a:lstStyle>
            <a:lvl1pPr algn="l">
              <a:lnSpc>
                <a:spcPct val="90000"/>
              </a:lnSpc>
              <a:defRPr sz="5000">
                <a:solidFill>
                  <a:schemeClr val="tx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F1B13094-6489-43D3-8EB9-AE6A4C4EB6B4}"/>
              </a:ext>
            </a:extLst>
          </p:cNvPr>
          <p:cNvSpPr>
            <a:spLocks noGrp="1"/>
          </p:cNvSpPr>
          <p:nvPr>
            <p:ph type="subTitle" idx="1"/>
          </p:nvPr>
        </p:nvSpPr>
        <p:spPr>
          <a:xfrm>
            <a:off x="992186" y="2380675"/>
            <a:ext cx="8946963" cy="1308355"/>
          </a:xfrm>
        </p:spPr>
        <p:txBody>
          <a:bodyPr anchor="ctr" anchorCtr="0"/>
          <a:lstStyle>
            <a:lvl1pPr marL="0" indent="0" algn="l">
              <a:lnSpc>
                <a:spcPct val="100000"/>
              </a:lnSpc>
              <a:spcBef>
                <a:spcPts val="0"/>
              </a:spcBef>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Rectangle 9" descr="TagShape">
            <a:extLst>
              <a:ext uri="{FF2B5EF4-FFF2-40B4-BE49-F238E27FC236}">
                <a16:creationId xmlns:a16="http://schemas.microsoft.com/office/drawing/2014/main" id="{1A045039-FF60-4934-B3FC-36AC4B5EAD38}"/>
              </a:ext>
            </a:extLst>
          </p:cNvPr>
          <p:cNvSpPr/>
          <p:nvPr>
            <p:custDataLst>
              <p:tags r:id="rId1"/>
            </p:custDataLst>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ate Placeholder 10">
            <a:extLst>
              <a:ext uri="{FF2B5EF4-FFF2-40B4-BE49-F238E27FC236}">
                <a16:creationId xmlns:a16="http://schemas.microsoft.com/office/drawing/2014/main" id="{AD37536D-4408-4D67-8AF0-6173F1EDED55}"/>
              </a:ext>
            </a:extLst>
          </p:cNvPr>
          <p:cNvSpPr>
            <a:spLocks noGrp="1"/>
          </p:cNvSpPr>
          <p:nvPr>
            <p:ph type="dt" sz="half" idx="10"/>
          </p:nvPr>
        </p:nvSpPr>
        <p:spPr>
          <a:xfrm>
            <a:off x="0" y="10501196"/>
            <a:ext cx="992188" cy="365125"/>
          </a:xfrm>
        </p:spPr>
        <p:txBody>
          <a:bodyPr/>
          <a:lstStyle/>
          <a:p>
            <a:fld id="{0C673989-0363-634D-B051-6FB8F4C948E6}" type="datetime1">
              <a:rPr lang="nb-NO" smtClean="0"/>
              <a:t>30.09.2022</a:t>
            </a:fld>
            <a:endParaRPr lang="en-GB"/>
          </a:p>
        </p:txBody>
      </p:sp>
      <p:sp>
        <p:nvSpPr>
          <p:cNvPr id="12" name="Footer Placeholder 11">
            <a:extLst>
              <a:ext uri="{FF2B5EF4-FFF2-40B4-BE49-F238E27FC236}">
                <a16:creationId xmlns:a16="http://schemas.microsoft.com/office/drawing/2014/main" id="{3C76804D-7899-4B35-9FA5-958FA917A5E3}"/>
              </a:ext>
            </a:extLst>
          </p:cNvPr>
          <p:cNvSpPr>
            <a:spLocks noGrp="1"/>
          </p:cNvSpPr>
          <p:nvPr>
            <p:ph type="ftr" sz="quarter" idx="11"/>
          </p:nvPr>
        </p:nvSpPr>
        <p:spPr>
          <a:xfrm>
            <a:off x="1541417" y="10501196"/>
            <a:ext cx="9109166" cy="365125"/>
          </a:xfrm>
        </p:spPr>
        <p:txBody>
          <a:bodyPr/>
          <a:lstStyle/>
          <a:p>
            <a:endParaRPr lang="en-GB"/>
          </a:p>
        </p:txBody>
      </p:sp>
      <p:sp>
        <p:nvSpPr>
          <p:cNvPr id="13" name="Slide Number Placeholder 12">
            <a:extLst>
              <a:ext uri="{FF2B5EF4-FFF2-40B4-BE49-F238E27FC236}">
                <a16:creationId xmlns:a16="http://schemas.microsoft.com/office/drawing/2014/main" id="{46FBD742-9A1B-4211-B92B-940C603852EF}"/>
              </a:ext>
            </a:extLst>
          </p:cNvPr>
          <p:cNvSpPr>
            <a:spLocks noGrp="1"/>
          </p:cNvSpPr>
          <p:nvPr>
            <p:ph type="sldNum" sz="quarter" idx="12"/>
          </p:nvPr>
        </p:nvSpPr>
        <p:spPr>
          <a:xfrm>
            <a:off x="11496627" y="10650825"/>
            <a:ext cx="695373" cy="215496"/>
          </a:xfrm>
        </p:spPr>
        <p:txBody>
          <a:bodyPr/>
          <a:lstStyle/>
          <a:p>
            <a:fld id="{E2B1EC55-BC2B-4EBF-80C0-1330C20D5D9A}" type="slidenum">
              <a:rPr lang="en-GB" smtClean="0"/>
              <a:pPr/>
              <a:t>‹#›</a:t>
            </a:fld>
            <a:endParaRPr lang="en-GB"/>
          </a:p>
        </p:txBody>
      </p:sp>
      <p:sp>
        <p:nvSpPr>
          <p:cNvPr id="6" name="Grafikk 4" hidden="1">
            <a:extLst>
              <a:ext uri="{FF2B5EF4-FFF2-40B4-BE49-F238E27FC236}">
                <a16:creationId xmlns:a16="http://schemas.microsoft.com/office/drawing/2014/main" id="{92D7FD65-5018-F04F-A234-3E4015A5AE7D}"/>
              </a:ext>
            </a:extLst>
          </p:cNvPr>
          <p:cNvSpPr/>
          <p:nvPr/>
        </p:nvSpPr>
        <p:spPr>
          <a:xfrm>
            <a:off x="468782" y="-435225"/>
            <a:ext cx="294894" cy="319963"/>
          </a:xfrm>
          <a:custGeom>
            <a:avLst/>
            <a:gdLst>
              <a:gd name="connsiteX0" fmla="*/ 177851 w 294894"/>
              <a:gd name="connsiteY0" fmla="*/ 319964 h 319963"/>
              <a:gd name="connsiteX1" fmla="*/ 0 w 294894"/>
              <a:gd name="connsiteY1" fmla="*/ 91592 h 319963"/>
              <a:gd name="connsiteX2" fmla="*/ 117119 w 294894"/>
              <a:gd name="connsiteY2" fmla="*/ 0 h 319963"/>
              <a:gd name="connsiteX3" fmla="*/ 294894 w 294894"/>
              <a:gd name="connsiteY3" fmla="*/ 228371 h 319963"/>
              <a:gd name="connsiteX4" fmla="*/ 177851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77851" y="319964"/>
                </a:moveTo>
                <a:lnTo>
                  <a:pt x="0" y="91592"/>
                </a:lnTo>
                <a:lnTo>
                  <a:pt x="117119" y="0"/>
                </a:lnTo>
                <a:lnTo>
                  <a:pt x="294894" y="228371"/>
                </a:lnTo>
                <a:lnTo>
                  <a:pt x="177851" y="319964"/>
                </a:lnTo>
                <a:close/>
              </a:path>
            </a:pathLst>
          </a:custGeom>
          <a:solidFill>
            <a:schemeClr val="bg1"/>
          </a:solidFill>
          <a:ln w="7620" cap="flat">
            <a:noFill/>
            <a:prstDash val="solid"/>
            <a:miter/>
          </a:ln>
        </p:spPr>
        <p:txBody>
          <a:bodyPr rtlCol="0" anchor="ctr"/>
          <a:lstStyle/>
          <a:p>
            <a:endParaRPr lang="nb-NO"/>
          </a:p>
        </p:txBody>
      </p:sp>
      <p:sp>
        <p:nvSpPr>
          <p:cNvPr id="7" name="Grafikk 4" hidden="1">
            <a:extLst>
              <a:ext uri="{FF2B5EF4-FFF2-40B4-BE49-F238E27FC236}">
                <a16:creationId xmlns:a16="http://schemas.microsoft.com/office/drawing/2014/main" id="{92D7FD65-5018-F04F-A234-3E4015A5AE7D}"/>
              </a:ext>
            </a:extLst>
          </p:cNvPr>
          <p:cNvSpPr/>
          <p:nvPr/>
        </p:nvSpPr>
        <p:spPr>
          <a:xfrm>
            <a:off x="1159002" y="-672435"/>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solidFill>
            <a:schemeClr val="bg1"/>
          </a:solidFill>
          <a:ln w="7620" cap="flat">
            <a:noFill/>
            <a:prstDash val="solid"/>
            <a:miter/>
          </a:ln>
        </p:spPr>
        <p:txBody>
          <a:bodyPr rtlCol="0" anchor="ctr"/>
          <a:lstStyle/>
          <a:p>
            <a:endParaRPr lang="nb-NO"/>
          </a:p>
        </p:txBody>
      </p:sp>
      <p:sp>
        <p:nvSpPr>
          <p:cNvPr id="8" name="Grafikk 4" hidden="1">
            <a:extLst>
              <a:ext uri="{FF2B5EF4-FFF2-40B4-BE49-F238E27FC236}">
                <a16:creationId xmlns:a16="http://schemas.microsoft.com/office/drawing/2014/main" id="{92D7FD65-5018-F04F-A234-3E4015A5AE7D}"/>
              </a:ext>
            </a:extLst>
          </p:cNvPr>
          <p:cNvSpPr/>
          <p:nvPr/>
        </p:nvSpPr>
        <p:spPr>
          <a:xfrm>
            <a:off x="1709699" y="-435225"/>
            <a:ext cx="294817" cy="319963"/>
          </a:xfrm>
          <a:custGeom>
            <a:avLst/>
            <a:gdLst>
              <a:gd name="connsiteX0" fmla="*/ 117043 w 294817"/>
              <a:gd name="connsiteY0" fmla="*/ 319964 h 319963"/>
              <a:gd name="connsiteX1" fmla="*/ 0 w 294817"/>
              <a:gd name="connsiteY1" fmla="*/ 228371 h 319963"/>
              <a:gd name="connsiteX2" fmla="*/ 177775 w 294817"/>
              <a:gd name="connsiteY2" fmla="*/ 0 h 319963"/>
              <a:gd name="connsiteX3" fmla="*/ 294818 w 294817"/>
              <a:gd name="connsiteY3" fmla="*/ 91592 h 319963"/>
              <a:gd name="connsiteX4" fmla="*/ 117043 w 294817"/>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19963">
                <a:moveTo>
                  <a:pt x="117043" y="319964"/>
                </a:moveTo>
                <a:lnTo>
                  <a:pt x="0" y="228371"/>
                </a:lnTo>
                <a:lnTo>
                  <a:pt x="177775" y="0"/>
                </a:lnTo>
                <a:lnTo>
                  <a:pt x="294818" y="91592"/>
                </a:lnTo>
                <a:lnTo>
                  <a:pt x="117043" y="319964"/>
                </a:lnTo>
                <a:close/>
              </a:path>
            </a:pathLst>
          </a:custGeom>
          <a:solidFill>
            <a:schemeClr val="bg1"/>
          </a:solidFill>
          <a:ln w="7620" cap="flat">
            <a:noFill/>
            <a:prstDash val="solid"/>
            <a:miter/>
          </a:ln>
        </p:spPr>
        <p:txBody>
          <a:bodyPr rtlCol="0" anchor="ctr"/>
          <a:lstStyle/>
          <a:p>
            <a:endParaRPr lang="nb-NO"/>
          </a:p>
        </p:txBody>
      </p:sp>
      <p:sp>
        <p:nvSpPr>
          <p:cNvPr id="9" name="Grafikk 4" hidden="1">
            <a:extLst>
              <a:ext uri="{FF2B5EF4-FFF2-40B4-BE49-F238E27FC236}">
                <a16:creationId xmlns:a16="http://schemas.microsoft.com/office/drawing/2014/main" id="{92D7FD65-5018-F04F-A234-3E4015A5AE7D}"/>
              </a:ext>
            </a:extLst>
          </p:cNvPr>
          <p:cNvSpPr/>
          <p:nvPr/>
        </p:nvSpPr>
        <p:spPr>
          <a:xfrm>
            <a:off x="2439314" y="-435225"/>
            <a:ext cx="294894" cy="319963"/>
          </a:xfrm>
          <a:custGeom>
            <a:avLst/>
            <a:gdLst>
              <a:gd name="connsiteX0" fmla="*/ 177851 w 294894"/>
              <a:gd name="connsiteY0" fmla="*/ 319964 h 319963"/>
              <a:gd name="connsiteX1" fmla="*/ 0 w 294894"/>
              <a:gd name="connsiteY1" fmla="*/ 91592 h 319963"/>
              <a:gd name="connsiteX2" fmla="*/ 117119 w 294894"/>
              <a:gd name="connsiteY2" fmla="*/ 0 h 319963"/>
              <a:gd name="connsiteX3" fmla="*/ 294894 w 294894"/>
              <a:gd name="connsiteY3" fmla="*/ 228371 h 319963"/>
              <a:gd name="connsiteX4" fmla="*/ 177851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77851" y="319964"/>
                </a:moveTo>
                <a:lnTo>
                  <a:pt x="0" y="91592"/>
                </a:lnTo>
                <a:lnTo>
                  <a:pt x="117119" y="0"/>
                </a:lnTo>
                <a:lnTo>
                  <a:pt x="294894" y="228371"/>
                </a:lnTo>
                <a:lnTo>
                  <a:pt x="177851" y="319964"/>
                </a:lnTo>
                <a:close/>
              </a:path>
            </a:pathLst>
          </a:custGeom>
          <a:solidFill>
            <a:schemeClr val="bg1"/>
          </a:solidFill>
          <a:ln w="7620" cap="flat">
            <a:noFill/>
            <a:prstDash val="solid"/>
            <a:miter/>
          </a:ln>
        </p:spPr>
        <p:txBody>
          <a:bodyPr rtlCol="0" anchor="ctr"/>
          <a:lstStyle/>
          <a:p>
            <a:endParaRPr lang="nb-NO"/>
          </a:p>
        </p:txBody>
      </p:sp>
      <p:sp>
        <p:nvSpPr>
          <p:cNvPr id="14" name="Grafikk 4" hidden="1">
            <a:extLst>
              <a:ext uri="{FF2B5EF4-FFF2-40B4-BE49-F238E27FC236}">
                <a16:creationId xmlns:a16="http://schemas.microsoft.com/office/drawing/2014/main" id="{92D7FD65-5018-F04F-A234-3E4015A5AE7D}"/>
              </a:ext>
            </a:extLst>
          </p:cNvPr>
          <p:cNvSpPr/>
          <p:nvPr/>
        </p:nvSpPr>
        <p:spPr>
          <a:xfrm>
            <a:off x="3129534" y="-672435"/>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solidFill>
            <a:schemeClr val="bg1"/>
          </a:solidFill>
          <a:ln w="7620" cap="flat">
            <a:noFill/>
            <a:prstDash val="solid"/>
            <a:miter/>
          </a:ln>
        </p:spPr>
        <p:txBody>
          <a:bodyPr rtlCol="0" anchor="ctr"/>
          <a:lstStyle/>
          <a:p>
            <a:endParaRPr lang="nb-NO"/>
          </a:p>
        </p:txBody>
      </p:sp>
      <p:sp>
        <p:nvSpPr>
          <p:cNvPr id="15" name="Grafikk 4" hidden="1">
            <a:extLst>
              <a:ext uri="{FF2B5EF4-FFF2-40B4-BE49-F238E27FC236}">
                <a16:creationId xmlns:a16="http://schemas.microsoft.com/office/drawing/2014/main" id="{92D7FD65-5018-F04F-A234-3E4015A5AE7D}"/>
              </a:ext>
            </a:extLst>
          </p:cNvPr>
          <p:cNvSpPr/>
          <p:nvPr/>
        </p:nvSpPr>
        <p:spPr>
          <a:xfrm>
            <a:off x="3680231" y="-435225"/>
            <a:ext cx="294893" cy="319963"/>
          </a:xfrm>
          <a:custGeom>
            <a:avLst/>
            <a:gdLst>
              <a:gd name="connsiteX0" fmla="*/ 117043 w 294893"/>
              <a:gd name="connsiteY0" fmla="*/ 319964 h 319963"/>
              <a:gd name="connsiteX1" fmla="*/ 0 w 294893"/>
              <a:gd name="connsiteY1" fmla="*/ 228371 h 319963"/>
              <a:gd name="connsiteX2" fmla="*/ 177775 w 294893"/>
              <a:gd name="connsiteY2" fmla="*/ 0 h 319963"/>
              <a:gd name="connsiteX3" fmla="*/ 294894 w 294893"/>
              <a:gd name="connsiteY3" fmla="*/ 91592 h 319963"/>
              <a:gd name="connsiteX4" fmla="*/ 117043 w 294893"/>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3" h="319963">
                <a:moveTo>
                  <a:pt x="117043" y="319964"/>
                </a:moveTo>
                <a:lnTo>
                  <a:pt x="0" y="228371"/>
                </a:lnTo>
                <a:lnTo>
                  <a:pt x="177775" y="0"/>
                </a:lnTo>
                <a:lnTo>
                  <a:pt x="294894" y="91592"/>
                </a:lnTo>
                <a:lnTo>
                  <a:pt x="117043" y="319964"/>
                </a:lnTo>
                <a:close/>
              </a:path>
            </a:pathLst>
          </a:custGeom>
          <a:solidFill>
            <a:schemeClr val="bg1"/>
          </a:solidFill>
          <a:ln w="7620" cap="flat">
            <a:noFill/>
            <a:prstDash val="solid"/>
            <a:miter/>
          </a:ln>
        </p:spPr>
        <p:txBody>
          <a:bodyPr rtlCol="0" anchor="ctr"/>
          <a:lstStyle/>
          <a:p>
            <a:endParaRPr lang="nb-NO"/>
          </a:p>
        </p:txBody>
      </p:sp>
      <p:sp>
        <p:nvSpPr>
          <p:cNvPr id="46" name="Grafikk 4" hidden="1">
            <a:extLst>
              <a:ext uri="{FF2B5EF4-FFF2-40B4-BE49-F238E27FC236}">
                <a16:creationId xmlns:a16="http://schemas.microsoft.com/office/drawing/2014/main" id="{92D7FD65-5018-F04F-A234-3E4015A5AE7D}"/>
              </a:ext>
            </a:extLst>
          </p:cNvPr>
          <p:cNvSpPr/>
          <p:nvPr/>
        </p:nvSpPr>
        <p:spPr>
          <a:xfrm>
            <a:off x="4367326" y="-435225"/>
            <a:ext cx="294817" cy="319963"/>
          </a:xfrm>
          <a:custGeom>
            <a:avLst/>
            <a:gdLst>
              <a:gd name="connsiteX0" fmla="*/ 177774 w 294817"/>
              <a:gd name="connsiteY0" fmla="*/ 319964 h 319963"/>
              <a:gd name="connsiteX1" fmla="*/ 0 w 294817"/>
              <a:gd name="connsiteY1" fmla="*/ 91592 h 319963"/>
              <a:gd name="connsiteX2" fmla="*/ 117043 w 294817"/>
              <a:gd name="connsiteY2" fmla="*/ 0 h 319963"/>
              <a:gd name="connsiteX3" fmla="*/ 294818 w 294817"/>
              <a:gd name="connsiteY3" fmla="*/ 228371 h 319963"/>
              <a:gd name="connsiteX4" fmla="*/ 177774 w 294817"/>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19963">
                <a:moveTo>
                  <a:pt x="177774" y="319964"/>
                </a:moveTo>
                <a:lnTo>
                  <a:pt x="0" y="91592"/>
                </a:lnTo>
                <a:lnTo>
                  <a:pt x="117043" y="0"/>
                </a:lnTo>
                <a:lnTo>
                  <a:pt x="294818" y="228371"/>
                </a:lnTo>
                <a:lnTo>
                  <a:pt x="177774" y="319964"/>
                </a:lnTo>
                <a:close/>
              </a:path>
            </a:pathLst>
          </a:custGeom>
          <a:solidFill>
            <a:schemeClr val="bg1"/>
          </a:solidFill>
          <a:ln w="7620" cap="flat">
            <a:noFill/>
            <a:prstDash val="solid"/>
            <a:miter/>
          </a:ln>
        </p:spPr>
        <p:txBody>
          <a:bodyPr rtlCol="0" anchor="ctr"/>
          <a:lstStyle/>
          <a:p>
            <a:endParaRPr lang="nb-NO"/>
          </a:p>
        </p:txBody>
      </p:sp>
      <p:sp>
        <p:nvSpPr>
          <p:cNvPr id="47" name="Grafikk 4" hidden="1">
            <a:extLst>
              <a:ext uri="{FF2B5EF4-FFF2-40B4-BE49-F238E27FC236}">
                <a16:creationId xmlns:a16="http://schemas.microsoft.com/office/drawing/2014/main" id="{92D7FD65-5018-F04F-A234-3E4015A5AE7D}"/>
              </a:ext>
            </a:extLst>
          </p:cNvPr>
          <p:cNvSpPr/>
          <p:nvPr/>
        </p:nvSpPr>
        <p:spPr>
          <a:xfrm>
            <a:off x="5057470" y="-672435"/>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solidFill>
            <a:schemeClr val="bg1"/>
          </a:solidFill>
          <a:ln w="7620" cap="flat">
            <a:noFill/>
            <a:prstDash val="solid"/>
            <a:miter/>
          </a:ln>
        </p:spPr>
        <p:txBody>
          <a:bodyPr rtlCol="0" anchor="ctr"/>
          <a:lstStyle/>
          <a:p>
            <a:endParaRPr lang="nb-NO"/>
          </a:p>
        </p:txBody>
      </p:sp>
      <p:sp>
        <p:nvSpPr>
          <p:cNvPr id="48" name="Grafikk 4" hidden="1">
            <a:extLst>
              <a:ext uri="{FF2B5EF4-FFF2-40B4-BE49-F238E27FC236}">
                <a16:creationId xmlns:a16="http://schemas.microsoft.com/office/drawing/2014/main" id="{92D7FD65-5018-F04F-A234-3E4015A5AE7D}"/>
              </a:ext>
            </a:extLst>
          </p:cNvPr>
          <p:cNvSpPr/>
          <p:nvPr/>
        </p:nvSpPr>
        <p:spPr>
          <a:xfrm>
            <a:off x="5608167" y="-435225"/>
            <a:ext cx="294894" cy="319963"/>
          </a:xfrm>
          <a:custGeom>
            <a:avLst/>
            <a:gdLst>
              <a:gd name="connsiteX0" fmla="*/ 117119 w 294894"/>
              <a:gd name="connsiteY0" fmla="*/ 319964 h 319963"/>
              <a:gd name="connsiteX1" fmla="*/ 0 w 294894"/>
              <a:gd name="connsiteY1" fmla="*/ 228371 h 319963"/>
              <a:gd name="connsiteX2" fmla="*/ 177775 w 294894"/>
              <a:gd name="connsiteY2" fmla="*/ 0 h 319963"/>
              <a:gd name="connsiteX3" fmla="*/ 294894 w 294894"/>
              <a:gd name="connsiteY3" fmla="*/ 91592 h 319963"/>
              <a:gd name="connsiteX4" fmla="*/ 117119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17119" y="319964"/>
                </a:moveTo>
                <a:lnTo>
                  <a:pt x="0" y="228371"/>
                </a:lnTo>
                <a:lnTo>
                  <a:pt x="177775" y="0"/>
                </a:lnTo>
                <a:lnTo>
                  <a:pt x="294894" y="91592"/>
                </a:lnTo>
                <a:lnTo>
                  <a:pt x="117119" y="319964"/>
                </a:lnTo>
                <a:close/>
              </a:path>
            </a:pathLst>
          </a:custGeom>
          <a:solidFill>
            <a:schemeClr val="bg1"/>
          </a:solidFill>
          <a:ln w="7620" cap="flat">
            <a:noFill/>
            <a:prstDash val="solid"/>
            <a:miter/>
          </a:ln>
        </p:spPr>
        <p:txBody>
          <a:bodyPr rtlCol="0" anchor="ctr"/>
          <a:lstStyle/>
          <a:p>
            <a:endParaRPr lang="nb-NO"/>
          </a:p>
        </p:txBody>
      </p:sp>
      <p:sp>
        <p:nvSpPr>
          <p:cNvPr id="49" name="Grafikk 4" hidden="1">
            <a:extLst>
              <a:ext uri="{FF2B5EF4-FFF2-40B4-BE49-F238E27FC236}">
                <a16:creationId xmlns:a16="http://schemas.microsoft.com/office/drawing/2014/main" id="{92D7FD65-5018-F04F-A234-3E4015A5AE7D}"/>
              </a:ext>
            </a:extLst>
          </p:cNvPr>
          <p:cNvSpPr/>
          <p:nvPr/>
        </p:nvSpPr>
        <p:spPr>
          <a:xfrm>
            <a:off x="6337858" y="-435225"/>
            <a:ext cx="294817" cy="319963"/>
          </a:xfrm>
          <a:custGeom>
            <a:avLst/>
            <a:gdLst>
              <a:gd name="connsiteX0" fmla="*/ 177775 w 294817"/>
              <a:gd name="connsiteY0" fmla="*/ 319964 h 319963"/>
              <a:gd name="connsiteX1" fmla="*/ 0 w 294817"/>
              <a:gd name="connsiteY1" fmla="*/ 91592 h 319963"/>
              <a:gd name="connsiteX2" fmla="*/ 117043 w 294817"/>
              <a:gd name="connsiteY2" fmla="*/ 0 h 319963"/>
              <a:gd name="connsiteX3" fmla="*/ 294818 w 294817"/>
              <a:gd name="connsiteY3" fmla="*/ 228371 h 319963"/>
              <a:gd name="connsiteX4" fmla="*/ 177775 w 294817"/>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19963">
                <a:moveTo>
                  <a:pt x="177775" y="319964"/>
                </a:moveTo>
                <a:lnTo>
                  <a:pt x="0" y="91592"/>
                </a:lnTo>
                <a:lnTo>
                  <a:pt x="117043" y="0"/>
                </a:lnTo>
                <a:lnTo>
                  <a:pt x="294818" y="228371"/>
                </a:lnTo>
                <a:lnTo>
                  <a:pt x="177775" y="319964"/>
                </a:lnTo>
                <a:close/>
              </a:path>
            </a:pathLst>
          </a:custGeom>
          <a:solidFill>
            <a:schemeClr val="bg1"/>
          </a:solidFill>
          <a:ln w="7620" cap="flat">
            <a:noFill/>
            <a:prstDash val="solid"/>
            <a:miter/>
          </a:ln>
        </p:spPr>
        <p:txBody>
          <a:bodyPr rtlCol="0" anchor="ctr"/>
          <a:lstStyle/>
          <a:p>
            <a:endParaRPr lang="nb-NO"/>
          </a:p>
        </p:txBody>
      </p:sp>
      <p:sp>
        <p:nvSpPr>
          <p:cNvPr id="50" name="Grafikk 4" hidden="1">
            <a:extLst>
              <a:ext uri="{FF2B5EF4-FFF2-40B4-BE49-F238E27FC236}">
                <a16:creationId xmlns:a16="http://schemas.microsoft.com/office/drawing/2014/main" id="{92D7FD65-5018-F04F-A234-3E4015A5AE7D}"/>
              </a:ext>
            </a:extLst>
          </p:cNvPr>
          <p:cNvSpPr/>
          <p:nvPr/>
        </p:nvSpPr>
        <p:spPr>
          <a:xfrm>
            <a:off x="7028002" y="-672435"/>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solidFill>
            <a:schemeClr val="bg1"/>
          </a:solidFill>
          <a:ln w="7620" cap="flat">
            <a:noFill/>
            <a:prstDash val="solid"/>
            <a:miter/>
          </a:ln>
        </p:spPr>
        <p:txBody>
          <a:bodyPr rtlCol="0" anchor="ctr"/>
          <a:lstStyle/>
          <a:p>
            <a:endParaRPr lang="nb-NO"/>
          </a:p>
        </p:txBody>
      </p:sp>
      <p:sp>
        <p:nvSpPr>
          <p:cNvPr id="51" name="Grafikk 4" hidden="1">
            <a:extLst>
              <a:ext uri="{FF2B5EF4-FFF2-40B4-BE49-F238E27FC236}">
                <a16:creationId xmlns:a16="http://schemas.microsoft.com/office/drawing/2014/main" id="{92D7FD65-5018-F04F-A234-3E4015A5AE7D}"/>
              </a:ext>
            </a:extLst>
          </p:cNvPr>
          <p:cNvSpPr/>
          <p:nvPr/>
        </p:nvSpPr>
        <p:spPr>
          <a:xfrm>
            <a:off x="7578699" y="-435225"/>
            <a:ext cx="294894" cy="319963"/>
          </a:xfrm>
          <a:custGeom>
            <a:avLst/>
            <a:gdLst>
              <a:gd name="connsiteX0" fmla="*/ 117119 w 294894"/>
              <a:gd name="connsiteY0" fmla="*/ 319964 h 319963"/>
              <a:gd name="connsiteX1" fmla="*/ 0 w 294894"/>
              <a:gd name="connsiteY1" fmla="*/ 228371 h 319963"/>
              <a:gd name="connsiteX2" fmla="*/ 177774 w 294894"/>
              <a:gd name="connsiteY2" fmla="*/ 0 h 319963"/>
              <a:gd name="connsiteX3" fmla="*/ 294894 w 294894"/>
              <a:gd name="connsiteY3" fmla="*/ 91592 h 319963"/>
              <a:gd name="connsiteX4" fmla="*/ 117119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17119" y="319964"/>
                </a:moveTo>
                <a:lnTo>
                  <a:pt x="0" y="228371"/>
                </a:lnTo>
                <a:lnTo>
                  <a:pt x="177774" y="0"/>
                </a:lnTo>
                <a:lnTo>
                  <a:pt x="294894" y="91592"/>
                </a:lnTo>
                <a:lnTo>
                  <a:pt x="117119" y="319964"/>
                </a:lnTo>
                <a:close/>
              </a:path>
            </a:pathLst>
          </a:custGeom>
          <a:solidFill>
            <a:schemeClr val="bg1"/>
          </a:solidFill>
          <a:ln w="7620" cap="flat">
            <a:noFill/>
            <a:prstDash val="solid"/>
            <a:miter/>
          </a:ln>
        </p:spPr>
        <p:txBody>
          <a:bodyPr rtlCol="0" anchor="ctr"/>
          <a:lstStyle/>
          <a:p>
            <a:endParaRPr lang="nb-NO"/>
          </a:p>
        </p:txBody>
      </p:sp>
      <p:sp>
        <p:nvSpPr>
          <p:cNvPr id="82" name="Grafikk 4" hidden="1">
            <a:extLst>
              <a:ext uri="{FF2B5EF4-FFF2-40B4-BE49-F238E27FC236}">
                <a16:creationId xmlns:a16="http://schemas.microsoft.com/office/drawing/2014/main" id="{92D7FD65-5018-F04F-A234-3E4015A5AE7D}"/>
              </a:ext>
            </a:extLst>
          </p:cNvPr>
          <p:cNvSpPr/>
          <p:nvPr/>
        </p:nvSpPr>
        <p:spPr>
          <a:xfrm>
            <a:off x="8265795" y="-435225"/>
            <a:ext cx="294893" cy="319963"/>
          </a:xfrm>
          <a:custGeom>
            <a:avLst/>
            <a:gdLst>
              <a:gd name="connsiteX0" fmla="*/ 177774 w 294893"/>
              <a:gd name="connsiteY0" fmla="*/ 319964 h 319963"/>
              <a:gd name="connsiteX1" fmla="*/ 0 w 294893"/>
              <a:gd name="connsiteY1" fmla="*/ 91592 h 319963"/>
              <a:gd name="connsiteX2" fmla="*/ 117119 w 294893"/>
              <a:gd name="connsiteY2" fmla="*/ 0 h 319963"/>
              <a:gd name="connsiteX3" fmla="*/ 294894 w 294893"/>
              <a:gd name="connsiteY3" fmla="*/ 228371 h 319963"/>
              <a:gd name="connsiteX4" fmla="*/ 177774 w 294893"/>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3" h="319963">
                <a:moveTo>
                  <a:pt x="177774" y="319964"/>
                </a:moveTo>
                <a:lnTo>
                  <a:pt x="0" y="91592"/>
                </a:lnTo>
                <a:lnTo>
                  <a:pt x="117119" y="0"/>
                </a:lnTo>
                <a:lnTo>
                  <a:pt x="294894" y="228371"/>
                </a:lnTo>
                <a:lnTo>
                  <a:pt x="177774" y="319964"/>
                </a:lnTo>
                <a:close/>
              </a:path>
            </a:pathLst>
          </a:custGeom>
          <a:solidFill>
            <a:schemeClr val="bg1"/>
          </a:solidFill>
          <a:ln w="7620" cap="flat">
            <a:noFill/>
            <a:prstDash val="solid"/>
            <a:miter/>
          </a:ln>
        </p:spPr>
        <p:txBody>
          <a:bodyPr rtlCol="0" anchor="ctr"/>
          <a:lstStyle/>
          <a:p>
            <a:endParaRPr lang="nb-NO"/>
          </a:p>
        </p:txBody>
      </p:sp>
      <p:sp>
        <p:nvSpPr>
          <p:cNvPr id="83" name="Grafikk 4" hidden="1">
            <a:extLst>
              <a:ext uri="{FF2B5EF4-FFF2-40B4-BE49-F238E27FC236}">
                <a16:creationId xmlns:a16="http://schemas.microsoft.com/office/drawing/2014/main" id="{92D7FD65-5018-F04F-A234-3E4015A5AE7D}"/>
              </a:ext>
            </a:extLst>
          </p:cNvPr>
          <p:cNvSpPr/>
          <p:nvPr/>
        </p:nvSpPr>
        <p:spPr>
          <a:xfrm>
            <a:off x="8956014" y="-672435"/>
            <a:ext cx="148513" cy="299618"/>
          </a:xfrm>
          <a:custGeom>
            <a:avLst/>
            <a:gdLst>
              <a:gd name="connsiteX0" fmla="*/ 0 w 148513"/>
              <a:gd name="connsiteY0" fmla="*/ 0 h 299618"/>
              <a:gd name="connsiteX1" fmla="*/ 148513 w 148513"/>
              <a:gd name="connsiteY1" fmla="*/ 0 h 299618"/>
              <a:gd name="connsiteX2" fmla="*/ 148513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3" y="0"/>
                </a:lnTo>
                <a:lnTo>
                  <a:pt x="148513" y="299618"/>
                </a:lnTo>
                <a:lnTo>
                  <a:pt x="0" y="299618"/>
                </a:lnTo>
                <a:close/>
              </a:path>
            </a:pathLst>
          </a:custGeom>
          <a:solidFill>
            <a:schemeClr val="bg1"/>
          </a:solidFill>
          <a:ln w="7620" cap="flat">
            <a:noFill/>
            <a:prstDash val="solid"/>
            <a:miter/>
          </a:ln>
        </p:spPr>
        <p:txBody>
          <a:bodyPr rtlCol="0" anchor="ctr"/>
          <a:lstStyle/>
          <a:p>
            <a:endParaRPr lang="nb-NO"/>
          </a:p>
        </p:txBody>
      </p:sp>
      <p:sp>
        <p:nvSpPr>
          <p:cNvPr id="84" name="Grafikk 4" hidden="1">
            <a:extLst>
              <a:ext uri="{FF2B5EF4-FFF2-40B4-BE49-F238E27FC236}">
                <a16:creationId xmlns:a16="http://schemas.microsoft.com/office/drawing/2014/main" id="{92D7FD65-5018-F04F-A234-3E4015A5AE7D}"/>
              </a:ext>
            </a:extLst>
          </p:cNvPr>
          <p:cNvSpPr/>
          <p:nvPr/>
        </p:nvSpPr>
        <p:spPr>
          <a:xfrm>
            <a:off x="9506711" y="-435225"/>
            <a:ext cx="294818" cy="319963"/>
          </a:xfrm>
          <a:custGeom>
            <a:avLst/>
            <a:gdLst>
              <a:gd name="connsiteX0" fmla="*/ 117043 w 294818"/>
              <a:gd name="connsiteY0" fmla="*/ 319964 h 319963"/>
              <a:gd name="connsiteX1" fmla="*/ 0 w 294818"/>
              <a:gd name="connsiteY1" fmla="*/ 228371 h 319963"/>
              <a:gd name="connsiteX2" fmla="*/ 177775 w 294818"/>
              <a:gd name="connsiteY2" fmla="*/ 0 h 319963"/>
              <a:gd name="connsiteX3" fmla="*/ 294818 w 294818"/>
              <a:gd name="connsiteY3" fmla="*/ 91592 h 319963"/>
              <a:gd name="connsiteX4" fmla="*/ 117043 w 294818"/>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8" h="319963">
                <a:moveTo>
                  <a:pt x="117043" y="319964"/>
                </a:moveTo>
                <a:lnTo>
                  <a:pt x="0" y="228371"/>
                </a:lnTo>
                <a:lnTo>
                  <a:pt x="177775" y="0"/>
                </a:lnTo>
                <a:lnTo>
                  <a:pt x="294818" y="91592"/>
                </a:lnTo>
                <a:lnTo>
                  <a:pt x="117043" y="319964"/>
                </a:lnTo>
                <a:close/>
              </a:path>
            </a:pathLst>
          </a:custGeom>
          <a:solidFill>
            <a:schemeClr val="bg1"/>
          </a:solidFill>
          <a:ln w="7620" cap="flat">
            <a:noFill/>
            <a:prstDash val="solid"/>
            <a:miter/>
          </a:ln>
        </p:spPr>
        <p:txBody>
          <a:bodyPr rtlCol="0" anchor="ctr"/>
          <a:lstStyle/>
          <a:p>
            <a:endParaRPr lang="nb-NO"/>
          </a:p>
        </p:txBody>
      </p:sp>
      <p:sp>
        <p:nvSpPr>
          <p:cNvPr id="85" name="Grafikk 4" hidden="1">
            <a:extLst>
              <a:ext uri="{FF2B5EF4-FFF2-40B4-BE49-F238E27FC236}">
                <a16:creationId xmlns:a16="http://schemas.microsoft.com/office/drawing/2014/main" id="{92D7FD65-5018-F04F-A234-3E4015A5AE7D}"/>
              </a:ext>
            </a:extLst>
          </p:cNvPr>
          <p:cNvSpPr/>
          <p:nvPr/>
        </p:nvSpPr>
        <p:spPr>
          <a:xfrm>
            <a:off x="10236326" y="-435225"/>
            <a:ext cx="294894" cy="319963"/>
          </a:xfrm>
          <a:custGeom>
            <a:avLst/>
            <a:gdLst>
              <a:gd name="connsiteX0" fmla="*/ 177775 w 294894"/>
              <a:gd name="connsiteY0" fmla="*/ 319964 h 319963"/>
              <a:gd name="connsiteX1" fmla="*/ 0 w 294894"/>
              <a:gd name="connsiteY1" fmla="*/ 91592 h 319963"/>
              <a:gd name="connsiteX2" fmla="*/ 117119 w 294894"/>
              <a:gd name="connsiteY2" fmla="*/ 0 h 319963"/>
              <a:gd name="connsiteX3" fmla="*/ 294895 w 294894"/>
              <a:gd name="connsiteY3" fmla="*/ 228371 h 319963"/>
              <a:gd name="connsiteX4" fmla="*/ 177775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77775" y="319964"/>
                </a:moveTo>
                <a:lnTo>
                  <a:pt x="0" y="91592"/>
                </a:lnTo>
                <a:lnTo>
                  <a:pt x="117119" y="0"/>
                </a:lnTo>
                <a:lnTo>
                  <a:pt x="294895" y="228371"/>
                </a:lnTo>
                <a:lnTo>
                  <a:pt x="177775" y="319964"/>
                </a:lnTo>
                <a:close/>
              </a:path>
            </a:pathLst>
          </a:custGeom>
          <a:solidFill>
            <a:schemeClr val="bg1"/>
          </a:solidFill>
          <a:ln w="7620" cap="flat">
            <a:noFill/>
            <a:prstDash val="solid"/>
            <a:miter/>
          </a:ln>
        </p:spPr>
        <p:txBody>
          <a:bodyPr rtlCol="0" anchor="ctr"/>
          <a:lstStyle/>
          <a:p>
            <a:endParaRPr lang="nb-NO"/>
          </a:p>
        </p:txBody>
      </p:sp>
      <p:sp>
        <p:nvSpPr>
          <p:cNvPr id="86" name="Grafikk 4" hidden="1">
            <a:extLst>
              <a:ext uri="{FF2B5EF4-FFF2-40B4-BE49-F238E27FC236}">
                <a16:creationId xmlns:a16="http://schemas.microsoft.com/office/drawing/2014/main" id="{92D7FD65-5018-F04F-A234-3E4015A5AE7D}"/>
              </a:ext>
            </a:extLst>
          </p:cNvPr>
          <p:cNvSpPr/>
          <p:nvPr/>
        </p:nvSpPr>
        <p:spPr>
          <a:xfrm>
            <a:off x="10926546" y="-672435"/>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solidFill>
            <a:schemeClr val="bg1"/>
          </a:solidFill>
          <a:ln w="7620" cap="flat">
            <a:noFill/>
            <a:prstDash val="solid"/>
            <a:miter/>
          </a:ln>
        </p:spPr>
        <p:txBody>
          <a:bodyPr rtlCol="0" anchor="ctr"/>
          <a:lstStyle/>
          <a:p>
            <a:endParaRPr lang="nb-NO"/>
          </a:p>
        </p:txBody>
      </p:sp>
      <p:sp>
        <p:nvSpPr>
          <p:cNvPr id="87" name="Grafikk 4" hidden="1">
            <a:extLst>
              <a:ext uri="{FF2B5EF4-FFF2-40B4-BE49-F238E27FC236}">
                <a16:creationId xmlns:a16="http://schemas.microsoft.com/office/drawing/2014/main" id="{92D7FD65-5018-F04F-A234-3E4015A5AE7D}"/>
              </a:ext>
            </a:extLst>
          </p:cNvPr>
          <p:cNvSpPr/>
          <p:nvPr/>
        </p:nvSpPr>
        <p:spPr>
          <a:xfrm>
            <a:off x="11477243" y="-435225"/>
            <a:ext cx="294818" cy="319963"/>
          </a:xfrm>
          <a:custGeom>
            <a:avLst/>
            <a:gdLst>
              <a:gd name="connsiteX0" fmla="*/ 117044 w 294818"/>
              <a:gd name="connsiteY0" fmla="*/ 319964 h 319963"/>
              <a:gd name="connsiteX1" fmla="*/ 0 w 294818"/>
              <a:gd name="connsiteY1" fmla="*/ 228371 h 319963"/>
              <a:gd name="connsiteX2" fmla="*/ 177775 w 294818"/>
              <a:gd name="connsiteY2" fmla="*/ 0 h 319963"/>
              <a:gd name="connsiteX3" fmla="*/ 294818 w 294818"/>
              <a:gd name="connsiteY3" fmla="*/ 91592 h 319963"/>
              <a:gd name="connsiteX4" fmla="*/ 117044 w 294818"/>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8" h="319963">
                <a:moveTo>
                  <a:pt x="117044" y="319964"/>
                </a:moveTo>
                <a:lnTo>
                  <a:pt x="0" y="228371"/>
                </a:lnTo>
                <a:lnTo>
                  <a:pt x="177775" y="0"/>
                </a:lnTo>
                <a:lnTo>
                  <a:pt x="294818" y="91592"/>
                </a:lnTo>
                <a:lnTo>
                  <a:pt x="117044" y="319964"/>
                </a:lnTo>
                <a:close/>
              </a:path>
            </a:pathLst>
          </a:custGeom>
          <a:solidFill>
            <a:schemeClr val="bg1"/>
          </a:solidFill>
          <a:ln w="7620" cap="flat">
            <a:noFill/>
            <a:prstDash val="solid"/>
            <a:miter/>
          </a:ln>
        </p:spPr>
        <p:txBody>
          <a:bodyPr rtlCol="0" anchor="ctr"/>
          <a:lstStyle/>
          <a:p>
            <a:endParaRPr lang="nb-NO"/>
          </a:p>
        </p:txBody>
      </p:sp>
      <p:grpSp>
        <p:nvGrpSpPr>
          <p:cNvPr id="4" name="Gruppe 3">
            <a:extLst>
              <a:ext uri="{FF2B5EF4-FFF2-40B4-BE49-F238E27FC236}">
                <a16:creationId xmlns:a16="http://schemas.microsoft.com/office/drawing/2014/main" id="{968E355D-5DF5-144B-B727-4294A1CBE451}"/>
              </a:ext>
            </a:extLst>
          </p:cNvPr>
          <p:cNvGrpSpPr/>
          <p:nvPr userDrawn="1"/>
        </p:nvGrpSpPr>
        <p:grpSpPr>
          <a:xfrm>
            <a:off x="380385" y="3690985"/>
            <a:ext cx="11431229" cy="2842897"/>
            <a:chOff x="381000" y="177423"/>
            <a:chExt cx="8821521" cy="2193874"/>
          </a:xfrm>
          <a:solidFill>
            <a:schemeClr val="bg1"/>
          </a:solidFill>
        </p:grpSpPr>
        <p:sp>
          <p:nvSpPr>
            <p:cNvPr id="16" name="Grafikk 4">
              <a:extLst>
                <a:ext uri="{FF2B5EF4-FFF2-40B4-BE49-F238E27FC236}">
                  <a16:creationId xmlns:a16="http://schemas.microsoft.com/office/drawing/2014/main" id="{92D7FD65-5018-F04F-A234-3E4015A5AE7D}"/>
                </a:ext>
              </a:extLst>
            </p:cNvPr>
            <p:cNvSpPr/>
            <p:nvPr/>
          </p:nvSpPr>
          <p:spPr>
            <a:xfrm>
              <a:off x="2351532" y="177423"/>
              <a:ext cx="294893" cy="320040"/>
            </a:xfrm>
            <a:custGeom>
              <a:avLst/>
              <a:gdLst>
                <a:gd name="connsiteX0" fmla="*/ 177851 w 294893"/>
                <a:gd name="connsiteY0" fmla="*/ 320040 h 320040"/>
                <a:gd name="connsiteX1" fmla="*/ 0 w 294893"/>
                <a:gd name="connsiteY1" fmla="*/ 91669 h 320040"/>
                <a:gd name="connsiteX2" fmla="*/ 117119 w 294893"/>
                <a:gd name="connsiteY2" fmla="*/ 0 h 320040"/>
                <a:gd name="connsiteX3" fmla="*/ 294894 w 294893"/>
                <a:gd name="connsiteY3" fmla="*/ 228371 h 320040"/>
                <a:gd name="connsiteX4" fmla="*/ 177851 w 294893"/>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3" h="320040">
                  <a:moveTo>
                    <a:pt x="177851" y="320040"/>
                  </a:moveTo>
                  <a:lnTo>
                    <a:pt x="0" y="91669"/>
                  </a:lnTo>
                  <a:lnTo>
                    <a:pt x="117119" y="0"/>
                  </a:lnTo>
                  <a:lnTo>
                    <a:pt x="294894" y="228371"/>
                  </a:lnTo>
                  <a:lnTo>
                    <a:pt x="177851" y="320040"/>
                  </a:lnTo>
                  <a:close/>
                </a:path>
              </a:pathLst>
            </a:custGeom>
            <a:grpFill/>
            <a:ln w="7620" cap="flat">
              <a:noFill/>
              <a:prstDash val="solid"/>
              <a:miter/>
            </a:ln>
          </p:spPr>
          <p:txBody>
            <a:bodyPr rtlCol="0" anchor="ctr"/>
            <a:lstStyle/>
            <a:p>
              <a:endParaRPr lang="nb-NO"/>
            </a:p>
          </p:txBody>
        </p:sp>
        <p:sp>
          <p:nvSpPr>
            <p:cNvPr id="17" name="Grafikk 4">
              <a:extLst>
                <a:ext uri="{FF2B5EF4-FFF2-40B4-BE49-F238E27FC236}">
                  <a16:creationId xmlns:a16="http://schemas.microsoft.com/office/drawing/2014/main" id="{92D7FD65-5018-F04F-A234-3E4015A5AE7D}"/>
                </a:ext>
              </a:extLst>
            </p:cNvPr>
            <p:cNvSpPr/>
            <p:nvPr/>
          </p:nvSpPr>
          <p:spPr>
            <a:xfrm>
              <a:off x="1807692" y="434979"/>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18" name="Grafikk 4">
              <a:extLst>
                <a:ext uri="{FF2B5EF4-FFF2-40B4-BE49-F238E27FC236}">
                  <a16:creationId xmlns:a16="http://schemas.microsoft.com/office/drawing/2014/main" id="{92D7FD65-5018-F04F-A234-3E4015A5AE7D}"/>
                </a:ext>
              </a:extLst>
            </p:cNvPr>
            <p:cNvSpPr/>
            <p:nvPr/>
          </p:nvSpPr>
          <p:spPr>
            <a:xfrm>
              <a:off x="1110691" y="177423"/>
              <a:ext cx="294894" cy="320040"/>
            </a:xfrm>
            <a:custGeom>
              <a:avLst/>
              <a:gdLst>
                <a:gd name="connsiteX0" fmla="*/ 117043 w 294894"/>
                <a:gd name="connsiteY0" fmla="*/ 320040 h 320040"/>
                <a:gd name="connsiteX1" fmla="*/ 0 w 294894"/>
                <a:gd name="connsiteY1" fmla="*/ 228371 h 320040"/>
                <a:gd name="connsiteX2" fmla="*/ 177775 w 294894"/>
                <a:gd name="connsiteY2" fmla="*/ 0 h 320040"/>
                <a:gd name="connsiteX3" fmla="*/ 294894 w 294894"/>
                <a:gd name="connsiteY3" fmla="*/ 91669 h 320040"/>
                <a:gd name="connsiteX4" fmla="*/ 117043 w 294894"/>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117043" y="320040"/>
                  </a:moveTo>
                  <a:lnTo>
                    <a:pt x="0" y="228371"/>
                  </a:lnTo>
                  <a:lnTo>
                    <a:pt x="177775" y="0"/>
                  </a:lnTo>
                  <a:lnTo>
                    <a:pt x="294894" y="91669"/>
                  </a:lnTo>
                  <a:lnTo>
                    <a:pt x="117043" y="320040"/>
                  </a:lnTo>
                  <a:close/>
                </a:path>
              </a:pathLst>
            </a:custGeom>
            <a:grpFill/>
            <a:ln w="7620" cap="flat">
              <a:noFill/>
              <a:prstDash val="solid"/>
              <a:miter/>
            </a:ln>
          </p:spPr>
          <p:txBody>
            <a:bodyPr rtlCol="0" anchor="ctr"/>
            <a:lstStyle/>
            <a:p>
              <a:endParaRPr lang="nb-NO"/>
            </a:p>
          </p:txBody>
        </p:sp>
        <p:sp>
          <p:nvSpPr>
            <p:cNvPr id="19" name="Grafikk 4">
              <a:extLst>
                <a:ext uri="{FF2B5EF4-FFF2-40B4-BE49-F238E27FC236}">
                  <a16:creationId xmlns:a16="http://schemas.microsoft.com/office/drawing/2014/main" id="{92D7FD65-5018-F04F-A234-3E4015A5AE7D}"/>
                </a:ext>
              </a:extLst>
            </p:cNvPr>
            <p:cNvSpPr/>
            <p:nvPr/>
          </p:nvSpPr>
          <p:spPr>
            <a:xfrm>
              <a:off x="381000" y="177423"/>
              <a:ext cx="294893" cy="320040"/>
            </a:xfrm>
            <a:custGeom>
              <a:avLst/>
              <a:gdLst>
                <a:gd name="connsiteX0" fmla="*/ 0 w 294893"/>
                <a:gd name="connsiteY0" fmla="*/ 91669 h 320040"/>
                <a:gd name="connsiteX1" fmla="*/ 177775 w 294893"/>
                <a:gd name="connsiteY1" fmla="*/ 320040 h 320040"/>
                <a:gd name="connsiteX2" fmla="*/ 294894 w 294893"/>
                <a:gd name="connsiteY2" fmla="*/ 228371 h 320040"/>
                <a:gd name="connsiteX3" fmla="*/ 117043 w 294893"/>
                <a:gd name="connsiteY3" fmla="*/ 0 h 320040"/>
                <a:gd name="connsiteX4" fmla="*/ 0 w 294893"/>
                <a:gd name="connsiteY4" fmla="*/ 91669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3" h="320040">
                  <a:moveTo>
                    <a:pt x="0" y="91669"/>
                  </a:moveTo>
                  <a:lnTo>
                    <a:pt x="177775" y="320040"/>
                  </a:lnTo>
                  <a:lnTo>
                    <a:pt x="294894" y="228371"/>
                  </a:lnTo>
                  <a:lnTo>
                    <a:pt x="117043" y="0"/>
                  </a:lnTo>
                  <a:lnTo>
                    <a:pt x="0" y="91669"/>
                  </a:lnTo>
                  <a:close/>
                </a:path>
              </a:pathLst>
            </a:custGeom>
            <a:grpFill/>
            <a:ln w="7620" cap="flat">
              <a:noFill/>
              <a:prstDash val="solid"/>
              <a:miter/>
            </a:ln>
          </p:spPr>
          <p:txBody>
            <a:bodyPr rtlCol="0" anchor="ctr"/>
            <a:lstStyle/>
            <a:p>
              <a:endParaRPr lang="nb-NO"/>
            </a:p>
          </p:txBody>
        </p:sp>
        <p:sp>
          <p:nvSpPr>
            <p:cNvPr id="20" name="Grafikk 4">
              <a:extLst>
                <a:ext uri="{FF2B5EF4-FFF2-40B4-BE49-F238E27FC236}">
                  <a16:creationId xmlns:a16="http://schemas.microsoft.com/office/drawing/2014/main" id="{92D7FD65-5018-F04F-A234-3E4015A5AE7D}"/>
                </a:ext>
              </a:extLst>
            </p:cNvPr>
            <p:cNvSpPr/>
            <p:nvPr/>
          </p:nvSpPr>
          <p:spPr>
            <a:xfrm>
              <a:off x="468782" y="1120398"/>
              <a:ext cx="294894" cy="319963"/>
            </a:xfrm>
            <a:custGeom>
              <a:avLst/>
              <a:gdLst>
                <a:gd name="connsiteX0" fmla="*/ 177851 w 294894"/>
                <a:gd name="connsiteY0" fmla="*/ 319964 h 319963"/>
                <a:gd name="connsiteX1" fmla="*/ 0 w 294894"/>
                <a:gd name="connsiteY1" fmla="*/ 91592 h 319963"/>
                <a:gd name="connsiteX2" fmla="*/ 117119 w 294894"/>
                <a:gd name="connsiteY2" fmla="*/ 0 h 319963"/>
                <a:gd name="connsiteX3" fmla="*/ 294894 w 294894"/>
                <a:gd name="connsiteY3" fmla="*/ 228371 h 319963"/>
                <a:gd name="connsiteX4" fmla="*/ 177851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77851" y="319964"/>
                  </a:moveTo>
                  <a:lnTo>
                    <a:pt x="0" y="91592"/>
                  </a:lnTo>
                  <a:lnTo>
                    <a:pt x="117119" y="0"/>
                  </a:lnTo>
                  <a:lnTo>
                    <a:pt x="294894" y="228371"/>
                  </a:lnTo>
                  <a:lnTo>
                    <a:pt x="177851" y="319964"/>
                  </a:lnTo>
                  <a:close/>
                </a:path>
              </a:pathLst>
            </a:custGeom>
            <a:grpFill/>
            <a:ln w="7620" cap="flat">
              <a:noFill/>
              <a:prstDash val="solid"/>
              <a:miter/>
            </a:ln>
          </p:spPr>
          <p:txBody>
            <a:bodyPr rtlCol="0" anchor="ctr"/>
            <a:lstStyle/>
            <a:p>
              <a:endParaRPr lang="nb-NO"/>
            </a:p>
          </p:txBody>
        </p:sp>
        <p:sp>
          <p:nvSpPr>
            <p:cNvPr id="21" name="Grafikk 4">
              <a:extLst>
                <a:ext uri="{FF2B5EF4-FFF2-40B4-BE49-F238E27FC236}">
                  <a16:creationId xmlns:a16="http://schemas.microsoft.com/office/drawing/2014/main" id="{92D7FD65-5018-F04F-A234-3E4015A5AE7D}"/>
                </a:ext>
              </a:extLst>
            </p:cNvPr>
            <p:cNvSpPr/>
            <p:nvPr/>
          </p:nvSpPr>
          <p:spPr>
            <a:xfrm>
              <a:off x="1159002" y="883188"/>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22" name="Grafikk 4">
              <a:extLst>
                <a:ext uri="{FF2B5EF4-FFF2-40B4-BE49-F238E27FC236}">
                  <a16:creationId xmlns:a16="http://schemas.microsoft.com/office/drawing/2014/main" id="{92D7FD65-5018-F04F-A234-3E4015A5AE7D}"/>
                </a:ext>
              </a:extLst>
            </p:cNvPr>
            <p:cNvSpPr/>
            <p:nvPr/>
          </p:nvSpPr>
          <p:spPr>
            <a:xfrm>
              <a:off x="1709699" y="1120398"/>
              <a:ext cx="294817" cy="319963"/>
            </a:xfrm>
            <a:custGeom>
              <a:avLst/>
              <a:gdLst>
                <a:gd name="connsiteX0" fmla="*/ 117043 w 294817"/>
                <a:gd name="connsiteY0" fmla="*/ 319964 h 319963"/>
                <a:gd name="connsiteX1" fmla="*/ 0 w 294817"/>
                <a:gd name="connsiteY1" fmla="*/ 228371 h 319963"/>
                <a:gd name="connsiteX2" fmla="*/ 177775 w 294817"/>
                <a:gd name="connsiteY2" fmla="*/ 0 h 319963"/>
                <a:gd name="connsiteX3" fmla="*/ 294818 w 294817"/>
                <a:gd name="connsiteY3" fmla="*/ 91592 h 319963"/>
                <a:gd name="connsiteX4" fmla="*/ 117043 w 294817"/>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19963">
                  <a:moveTo>
                    <a:pt x="117043" y="319964"/>
                  </a:moveTo>
                  <a:lnTo>
                    <a:pt x="0" y="228371"/>
                  </a:lnTo>
                  <a:lnTo>
                    <a:pt x="177775" y="0"/>
                  </a:lnTo>
                  <a:lnTo>
                    <a:pt x="294818" y="91592"/>
                  </a:lnTo>
                  <a:lnTo>
                    <a:pt x="117043" y="319964"/>
                  </a:lnTo>
                  <a:close/>
                </a:path>
              </a:pathLst>
            </a:custGeom>
            <a:grpFill/>
            <a:ln w="7620" cap="flat">
              <a:noFill/>
              <a:prstDash val="solid"/>
              <a:miter/>
            </a:ln>
          </p:spPr>
          <p:txBody>
            <a:bodyPr rtlCol="0" anchor="ctr"/>
            <a:lstStyle/>
            <a:p>
              <a:endParaRPr lang="nb-NO"/>
            </a:p>
          </p:txBody>
        </p:sp>
        <p:sp>
          <p:nvSpPr>
            <p:cNvPr id="23" name="Grafikk 4">
              <a:extLst>
                <a:ext uri="{FF2B5EF4-FFF2-40B4-BE49-F238E27FC236}">
                  <a16:creationId xmlns:a16="http://schemas.microsoft.com/office/drawing/2014/main" id="{92D7FD65-5018-F04F-A234-3E4015A5AE7D}"/>
                </a:ext>
              </a:extLst>
            </p:cNvPr>
            <p:cNvSpPr/>
            <p:nvPr/>
          </p:nvSpPr>
          <p:spPr>
            <a:xfrm>
              <a:off x="2439314" y="1120398"/>
              <a:ext cx="294894" cy="319963"/>
            </a:xfrm>
            <a:custGeom>
              <a:avLst/>
              <a:gdLst>
                <a:gd name="connsiteX0" fmla="*/ 177851 w 294894"/>
                <a:gd name="connsiteY0" fmla="*/ 319964 h 319963"/>
                <a:gd name="connsiteX1" fmla="*/ 0 w 294894"/>
                <a:gd name="connsiteY1" fmla="*/ 91592 h 319963"/>
                <a:gd name="connsiteX2" fmla="*/ 117119 w 294894"/>
                <a:gd name="connsiteY2" fmla="*/ 0 h 319963"/>
                <a:gd name="connsiteX3" fmla="*/ 294894 w 294894"/>
                <a:gd name="connsiteY3" fmla="*/ 228371 h 319963"/>
                <a:gd name="connsiteX4" fmla="*/ 177851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77851" y="319964"/>
                  </a:moveTo>
                  <a:lnTo>
                    <a:pt x="0" y="91592"/>
                  </a:lnTo>
                  <a:lnTo>
                    <a:pt x="117119" y="0"/>
                  </a:lnTo>
                  <a:lnTo>
                    <a:pt x="294894" y="228371"/>
                  </a:lnTo>
                  <a:lnTo>
                    <a:pt x="177851" y="319964"/>
                  </a:lnTo>
                  <a:close/>
                </a:path>
              </a:pathLst>
            </a:custGeom>
            <a:grpFill/>
            <a:ln w="7620" cap="flat">
              <a:noFill/>
              <a:prstDash val="solid"/>
              <a:miter/>
            </a:ln>
          </p:spPr>
          <p:txBody>
            <a:bodyPr rtlCol="0" anchor="ctr"/>
            <a:lstStyle/>
            <a:p>
              <a:endParaRPr lang="nb-NO"/>
            </a:p>
          </p:txBody>
        </p:sp>
        <p:sp>
          <p:nvSpPr>
            <p:cNvPr id="24" name="Grafikk 4">
              <a:extLst>
                <a:ext uri="{FF2B5EF4-FFF2-40B4-BE49-F238E27FC236}">
                  <a16:creationId xmlns:a16="http://schemas.microsoft.com/office/drawing/2014/main" id="{92D7FD65-5018-F04F-A234-3E4015A5AE7D}"/>
                </a:ext>
              </a:extLst>
            </p:cNvPr>
            <p:cNvSpPr/>
            <p:nvPr/>
          </p:nvSpPr>
          <p:spPr>
            <a:xfrm>
              <a:off x="3129534" y="883188"/>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25" name="Grafikk 4">
              <a:extLst>
                <a:ext uri="{FF2B5EF4-FFF2-40B4-BE49-F238E27FC236}">
                  <a16:creationId xmlns:a16="http://schemas.microsoft.com/office/drawing/2014/main" id="{92D7FD65-5018-F04F-A234-3E4015A5AE7D}"/>
                </a:ext>
              </a:extLst>
            </p:cNvPr>
            <p:cNvSpPr/>
            <p:nvPr/>
          </p:nvSpPr>
          <p:spPr>
            <a:xfrm>
              <a:off x="3680231" y="1120398"/>
              <a:ext cx="294893" cy="319963"/>
            </a:xfrm>
            <a:custGeom>
              <a:avLst/>
              <a:gdLst>
                <a:gd name="connsiteX0" fmla="*/ 117043 w 294893"/>
                <a:gd name="connsiteY0" fmla="*/ 319964 h 319963"/>
                <a:gd name="connsiteX1" fmla="*/ 0 w 294893"/>
                <a:gd name="connsiteY1" fmla="*/ 228371 h 319963"/>
                <a:gd name="connsiteX2" fmla="*/ 177775 w 294893"/>
                <a:gd name="connsiteY2" fmla="*/ 0 h 319963"/>
                <a:gd name="connsiteX3" fmla="*/ 294894 w 294893"/>
                <a:gd name="connsiteY3" fmla="*/ 91592 h 319963"/>
                <a:gd name="connsiteX4" fmla="*/ 117043 w 294893"/>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3" h="319963">
                  <a:moveTo>
                    <a:pt x="117043" y="319964"/>
                  </a:moveTo>
                  <a:lnTo>
                    <a:pt x="0" y="228371"/>
                  </a:lnTo>
                  <a:lnTo>
                    <a:pt x="177775" y="0"/>
                  </a:lnTo>
                  <a:lnTo>
                    <a:pt x="294894" y="91592"/>
                  </a:lnTo>
                  <a:lnTo>
                    <a:pt x="117043" y="319964"/>
                  </a:lnTo>
                  <a:close/>
                </a:path>
              </a:pathLst>
            </a:custGeom>
            <a:grpFill/>
            <a:ln w="7620" cap="flat">
              <a:noFill/>
              <a:prstDash val="solid"/>
              <a:miter/>
            </a:ln>
          </p:spPr>
          <p:txBody>
            <a:bodyPr rtlCol="0" anchor="ctr"/>
            <a:lstStyle/>
            <a:p>
              <a:endParaRPr lang="nb-NO"/>
            </a:p>
          </p:txBody>
        </p:sp>
        <p:sp>
          <p:nvSpPr>
            <p:cNvPr id="26" name="Grafikk 4">
              <a:extLst>
                <a:ext uri="{FF2B5EF4-FFF2-40B4-BE49-F238E27FC236}">
                  <a16:creationId xmlns:a16="http://schemas.microsoft.com/office/drawing/2014/main" id="{92D7FD65-5018-F04F-A234-3E4015A5AE7D}"/>
                </a:ext>
              </a:extLst>
            </p:cNvPr>
            <p:cNvSpPr/>
            <p:nvPr/>
          </p:nvSpPr>
          <p:spPr>
            <a:xfrm>
              <a:off x="3724046" y="434979"/>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27" name="Grafikk 4">
              <a:extLst>
                <a:ext uri="{FF2B5EF4-FFF2-40B4-BE49-F238E27FC236}">
                  <a16:creationId xmlns:a16="http://schemas.microsoft.com/office/drawing/2014/main" id="{92D7FD65-5018-F04F-A234-3E4015A5AE7D}"/>
                </a:ext>
              </a:extLst>
            </p:cNvPr>
            <p:cNvSpPr/>
            <p:nvPr/>
          </p:nvSpPr>
          <p:spPr>
            <a:xfrm>
              <a:off x="3027045" y="177423"/>
              <a:ext cx="294817" cy="320040"/>
            </a:xfrm>
            <a:custGeom>
              <a:avLst/>
              <a:gdLst>
                <a:gd name="connsiteX0" fmla="*/ 117043 w 294817"/>
                <a:gd name="connsiteY0" fmla="*/ 320040 h 320040"/>
                <a:gd name="connsiteX1" fmla="*/ 0 w 294817"/>
                <a:gd name="connsiteY1" fmla="*/ 228371 h 320040"/>
                <a:gd name="connsiteX2" fmla="*/ 177775 w 294817"/>
                <a:gd name="connsiteY2" fmla="*/ 0 h 320040"/>
                <a:gd name="connsiteX3" fmla="*/ 294818 w 294817"/>
                <a:gd name="connsiteY3" fmla="*/ 91669 h 320040"/>
                <a:gd name="connsiteX4" fmla="*/ 117043 w 294817"/>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20040">
                  <a:moveTo>
                    <a:pt x="117043" y="320040"/>
                  </a:moveTo>
                  <a:lnTo>
                    <a:pt x="0" y="228371"/>
                  </a:lnTo>
                  <a:lnTo>
                    <a:pt x="177775" y="0"/>
                  </a:lnTo>
                  <a:lnTo>
                    <a:pt x="294818" y="91669"/>
                  </a:lnTo>
                  <a:lnTo>
                    <a:pt x="117043" y="320040"/>
                  </a:lnTo>
                  <a:close/>
                </a:path>
              </a:pathLst>
            </a:custGeom>
            <a:grpFill/>
            <a:ln w="7620" cap="flat">
              <a:noFill/>
              <a:prstDash val="solid"/>
              <a:miter/>
            </a:ln>
          </p:spPr>
          <p:txBody>
            <a:bodyPr rtlCol="0" anchor="ctr"/>
            <a:lstStyle/>
            <a:p>
              <a:endParaRPr lang="nb-NO"/>
            </a:p>
          </p:txBody>
        </p:sp>
        <p:sp>
          <p:nvSpPr>
            <p:cNvPr id="28" name="Grafikk 4">
              <a:extLst>
                <a:ext uri="{FF2B5EF4-FFF2-40B4-BE49-F238E27FC236}">
                  <a16:creationId xmlns:a16="http://schemas.microsoft.com/office/drawing/2014/main" id="{92D7FD65-5018-F04F-A234-3E4015A5AE7D}"/>
                </a:ext>
              </a:extLst>
            </p:cNvPr>
            <p:cNvSpPr/>
            <p:nvPr/>
          </p:nvSpPr>
          <p:spPr>
            <a:xfrm>
              <a:off x="3043656" y="1814123"/>
              <a:ext cx="294894" cy="320040"/>
            </a:xfrm>
            <a:custGeom>
              <a:avLst/>
              <a:gdLst>
                <a:gd name="connsiteX0" fmla="*/ 177775 w 294894"/>
                <a:gd name="connsiteY0" fmla="*/ 320040 h 320040"/>
                <a:gd name="connsiteX1" fmla="*/ 0 w 294894"/>
                <a:gd name="connsiteY1" fmla="*/ 91669 h 320040"/>
                <a:gd name="connsiteX2" fmla="*/ 117043 w 294894"/>
                <a:gd name="connsiteY2" fmla="*/ 0 h 320040"/>
                <a:gd name="connsiteX3" fmla="*/ 294894 w 294894"/>
                <a:gd name="connsiteY3" fmla="*/ 228447 h 320040"/>
                <a:gd name="connsiteX4" fmla="*/ 177775 w 294894"/>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177775" y="320040"/>
                  </a:moveTo>
                  <a:lnTo>
                    <a:pt x="0" y="91669"/>
                  </a:lnTo>
                  <a:lnTo>
                    <a:pt x="117043" y="0"/>
                  </a:lnTo>
                  <a:lnTo>
                    <a:pt x="294894" y="228447"/>
                  </a:lnTo>
                  <a:lnTo>
                    <a:pt x="177775" y="320040"/>
                  </a:lnTo>
                  <a:close/>
                </a:path>
              </a:pathLst>
            </a:custGeom>
            <a:grpFill/>
            <a:ln w="7620" cap="flat">
              <a:noFill/>
              <a:prstDash val="solid"/>
              <a:miter/>
            </a:ln>
          </p:spPr>
          <p:txBody>
            <a:bodyPr rtlCol="0" anchor="ctr"/>
            <a:lstStyle/>
            <a:p>
              <a:endParaRPr lang="nb-NO"/>
            </a:p>
          </p:txBody>
        </p:sp>
        <p:sp>
          <p:nvSpPr>
            <p:cNvPr id="29" name="Grafikk 4">
              <a:extLst>
                <a:ext uri="{FF2B5EF4-FFF2-40B4-BE49-F238E27FC236}">
                  <a16:creationId xmlns:a16="http://schemas.microsoft.com/office/drawing/2014/main" id="{92D7FD65-5018-F04F-A234-3E4015A5AE7D}"/>
                </a:ext>
              </a:extLst>
            </p:cNvPr>
            <p:cNvSpPr/>
            <p:nvPr/>
          </p:nvSpPr>
          <p:spPr>
            <a:xfrm>
              <a:off x="2499817" y="2071679"/>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30" name="Grafikk 4">
              <a:extLst>
                <a:ext uri="{FF2B5EF4-FFF2-40B4-BE49-F238E27FC236}">
                  <a16:creationId xmlns:a16="http://schemas.microsoft.com/office/drawing/2014/main" id="{92D7FD65-5018-F04F-A234-3E4015A5AE7D}"/>
                </a:ext>
              </a:extLst>
            </p:cNvPr>
            <p:cNvSpPr/>
            <p:nvPr/>
          </p:nvSpPr>
          <p:spPr>
            <a:xfrm>
              <a:off x="1802815" y="1814123"/>
              <a:ext cx="294817" cy="320040"/>
            </a:xfrm>
            <a:custGeom>
              <a:avLst/>
              <a:gdLst>
                <a:gd name="connsiteX0" fmla="*/ 117043 w 294817"/>
                <a:gd name="connsiteY0" fmla="*/ 320040 h 320040"/>
                <a:gd name="connsiteX1" fmla="*/ 0 w 294817"/>
                <a:gd name="connsiteY1" fmla="*/ 228447 h 320040"/>
                <a:gd name="connsiteX2" fmla="*/ 177775 w 294817"/>
                <a:gd name="connsiteY2" fmla="*/ 0 h 320040"/>
                <a:gd name="connsiteX3" fmla="*/ 294818 w 294817"/>
                <a:gd name="connsiteY3" fmla="*/ 91669 h 320040"/>
                <a:gd name="connsiteX4" fmla="*/ 117043 w 294817"/>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20040">
                  <a:moveTo>
                    <a:pt x="117043" y="320040"/>
                  </a:moveTo>
                  <a:lnTo>
                    <a:pt x="0" y="228447"/>
                  </a:lnTo>
                  <a:lnTo>
                    <a:pt x="177775" y="0"/>
                  </a:lnTo>
                  <a:lnTo>
                    <a:pt x="294818" y="91669"/>
                  </a:lnTo>
                  <a:lnTo>
                    <a:pt x="117043" y="320040"/>
                  </a:lnTo>
                  <a:close/>
                </a:path>
              </a:pathLst>
            </a:custGeom>
            <a:grpFill/>
            <a:ln w="7620" cap="flat">
              <a:noFill/>
              <a:prstDash val="solid"/>
              <a:miter/>
            </a:ln>
          </p:spPr>
          <p:txBody>
            <a:bodyPr rtlCol="0" anchor="ctr"/>
            <a:lstStyle/>
            <a:p>
              <a:endParaRPr lang="nb-NO"/>
            </a:p>
          </p:txBody>
        </p:sp>
        <p:sp>
          <p:nvSpPr>
            <p:cNvPr id="31" name="Grafikk 4">
              <a:extLst>
                <a:ext uri="{FF2B5EF4-FFF2-40B4-BE49-F238E27FC236}">
                  <a16:creationId xmlns:a16="http://schemas.microsoft.com/office/drawing/2014/main" id="{92D7FD65-5018-F04F-A234-3E4015A5AE7D}"/>
                </a:ext>
              </a:extLst>
            </p:cNvPr>
            <p:cNvSpPr/>
            <p:nvPr/>
          </p:nvSpPr>
          <p:spPr>
            <a:xfrm>
              <a:off x="1073124" y="1814123"/>
              <a:ext cx="294817" cy="320040"/>
            </a:xfrm>
            <a:custGeom>
              <a:avLst/>
              <a:gdLst>
                <a:gd name="connsiteX0" fmla="*/ 177775 w 294817"/>
                <a:gd name="connsiteY0" fmla="*/ 320040 h 320040"/>
                <a:gd name="connsiteX1" fmla="*/ 0 w 294817"/>
                <a:gd name="connsiteY1" fmla="*/ 91669 h 320040"/>
                <a:gd name="connsiteX2" fmla="*/ 117043 w 294817"/>
                <a:gd name="connsiteY2" fmla="*/ 0 h 320040"/>
                <a:gd name="connsiteX3" fmla="*/ 294818 w 294817"/>
                <a:gd name="connsiteY3" fmla="*/ 228447 h 320040"/>
                <a:gd name="connsiteX4" fmla="*/ 177775 w 294817"/>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20040">
                  <a:moveTo>
                    <a:pt x="177775" y="320040"/>
                  </a:moveTo>
                  <a:lnTo>
                    <a:pt x="0" y="91669"/>
                  </a:lnTo>
                  <a:lnTo>
                    <a:pt x="117043" y="0"/>
                  </a:lnTo>
                  <a:lnTo>
                    <a:pt x="294818" y="228447"/>
                  </a:lnTo>
                  <a:lnTo>
                    <a:pt x="177775" y="320040"/>
                  </a:lnTo>
                  <a:close/>
                </a:path>
              </a:pathLst>
            </a:custGeom>
            <a:grpFill/>
            <a:ln w="7620" cap="flat">
              <a:noFill/>
              <a:prstDash val="solid"/>
              <a:miter/>
            </a:ln>
          </p:spPr>
          <p:txBody>
            <a:bodyPr rtlCol="0" anchor="ctr"/>
            <a:lstStyle/>
            <a:p>
              <a:endParaRPr lang="nb-NO"/>
            </a:p>
          </p:txBody>
        </p:sp>
        <p:sp>
          <p:nvSpPr>
            <p:cNvPr id="32" name="Grafikk 4">
              <a:extLst>
                <a:ext uri="{FF2B5EF4-FFF2-40B4-BE49-F238E27FC236}">
                  <a16:creationId xmlns:a16="http://schemas.microsoft.com/office/drawing/2014/main" id="{92D7FD65-5018-F04F-A234-3E4015A5AE7D}"/>
                </a:ext>
              </a:extLst>
            </p:cNvPr>
            <p:cNvSpPr/>
            <p:nvPr/>
          </p:nvSpPr>
          <p:spPr>
            <a:xfrm>
              <a:off x="529285" y="2071679"/>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33" name="Grafikk 4">
              <a:extLst>
                <a:ext uri="{FF2B5EF4-FFF2-40B4-BE49-F238E27FC236}">
                  <a16:creationId xmlns:a16="http://schemas.microsoft.com/office/drawing/2014/main" id="{92D7FD65-5018-F04F-A234-3E4015A5AE7D}"/>
                </a:ext>
              </a:extLst>
            </p:cNvPr>
            <p:cNvSpPr/>
            <p:nvPr/>
          </p:nvSpPr>
          <p:spPr>
            <a:xfrm>
              <a:off x="3719093" y="1814123"/>
              <a:ext cx="294894" cy="320040"/>
            </a:xfrm>
            <a:custGeom>
              <a:avLst/>
              <a:gdLst>
                <a:gd name="connsiteX0" fmla="*/ 0 w 294894"/>
                <a:gd name="connsiteY0" fmla="*/ 228447 h 320040"/>
                <a:gd name="connsiteX1" fmla="*/ 117119 w 294894"/>
                <a:gd name="connsiteY1" fmla="*/ 320040 h 320040"/>
                <a:gd name="connsiteX2" fmla="*/ 294894 w 294894"/>
                <a:gd name="connsiteY2" fmla="*/ 91669 h 320040"/>
                <a:gd name="connsiteX3" fmla="*/ 177851 w 294894"/>
                <a:gd name="connsiteY3" fmla="*/ 0 h 320040"/>
                <a:gd name="connsiteX4" fmla="*/ 0 w 294894"/>
                <a:gd name="connsiteY4" fmla="*/ 228447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0" y="228447"/>
                  </a:moveTo>
                  <a:lnTo>
                    <a:pt x="117119" y="320040"/>
                  </a:lnTo>
                  <a:lnTo>
                    <a:pt x="294894" y="91669"/>
                  </a:lnTo>
                  <a:lnTo>
                    <a:pt x="177851" y="0"/>
                  </a:lnTo>
                  <a:lnTo>
                    <a:pt x="0" y="228447"/>
                  </a:lnTo>
                  <a:close/>
                </a:path>
              </a:pathLst>
            </a:custGeom>
            <a:grpFill/>
            <a:ln w="7620" cap="flat">
              <a:noFill/>
              <a:prstDash val="solid"/>
              <a:miter/>
            </a:ln>
          </p:spPr>
          <p:txBody>
            <a:bodyPr rtlCol="0" anchor="ctr"/>
            <a:lstStyle/>
            <a:p>
              <a:endParaRPr lang="nb-NO"/>
            </a:p>
          </p:txBody>
        </p:sp>
        <p:sp>
          <p:nvSpPr>
            <p:cNvPr id="52" name="Grafikk 4">
              <a:extLst>
                <a:ext uri="{FF2B5EF4-FFF2-40B4-BE49-F238E27FC236}">
                  <a16:creationId xmlns:a16="http://schemas.microsoft.com/office/drawing/2014/main" id="{92D7FD65-5018-F04F-A234-3E4015A5AE7D}"/>
                </a:ext>
              </a:extLst>
            </p:cNvPr>
            <p:cNvSpPr/>
            <p:nvPr/>
          </p:nvSpPr>
          <p:spPr>
            <a:xfrm>
              <a:off x="6250076" y="177423"/>
              <a:ext cx="294817" cy="320040"/>
            </a:xfrm>
            <a:custGeom>
              <a:avLst/>
              <a:gdLst>
                <a:gd name="connsiteX0" fmla="*/ 177775 w 294817"/>
                <a:gd name="connsiteY0" fmla="*/ 320040 h 320040"/>
                <a:gd name="connsiteX1" fmla="*/ 0 w 294817"/>
                <a:gd name="connsiteY1" fmla="*/ 91669 h 320040"/>
                <a:gd name="connsiteX2" fmla="*/ 117044 w 294817"/>
                <a:gd name="connsiteY2" fmla="*/ 0 h 320040"/>
                <a:gd name="connsiteX3" fmla="*/ 294818 w 294817"/>
                <a:gd name="connsiteY3" fmla="*/ 228371 h 320040"/>
                <a:gd name="connsiteX4" fmla="*/ 177775 w 294817"/>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20040">
                  <a:moveTo>
                    <a:pt x="177775" y="320040"/>
                  </a:moveTo>
                  <a:lnTo>
                    <a:pt x="0" y="91669"/>
                  </a:lnTo>
                  <a:lnTo>
                    <a:pt x="117044" y="0"/>
                  </a:lnTo>
                  <a:lnTo>
                    <a:pt x="294818" y="228371"/>
                  </a:lnTo>
                  <a:lnTo>
                    <a:pt x="177775" y="320040"/>
                  </a:lnTo>
                  <a:close/>
                </a:path>
              </a:pathLst>
            </a:custGeom>
            <a:grpFill/>
            <a:ln w="7620" cap="flat">
              <a:noFill/>
              <a:prstDash val="solid"/>
              <a:miter/>
            </a:ln>
          </p:spPr>
          <p:txBody>
            <a:bodyPr rtlCol="0" anchor="ctr"/>
            <a:lstStyle/>
            <a:p>
              <a:endParaRPr lang="nb-NO"/>
            </a:p>
          </p:txBody>
        </p:sp>
        <p:sp>
          <p:nvSpPr>
            <p:cNvPr id="53" name="Grafikk 4">
              <a:extLst>
                <a:ext uri="{FF2B5EF4-FFF2-40B4-BE49-F238E27FC236}">
                  <a16:creationId xmlns:a16="http://schemas.microsoft.com/office/drawing/2014/main" id="{92D7FD65-5018-F04F-A234-3E4015A5AE7D}"/>
                </a:ext>
              </a:extLst>
            </p:cNvPr>
            <p:cNvSpPr/>
            <p:nvPr/>
          </p:nvSpPr>
          <p:spPr>
            <a:xfrm>
              <a:off x="5706237" y="434979"/>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54" name="Grafikk 4">
              <a:extLst>
                <a:ext uri="{FF2B5EF4-FFF2-40B4-BE49-F238E27FC236}">
                  <a16:creationId xmlns:a16="http://schemas.microsoft.com/office/drawing/2014/main" id="{92D7FD65-5018-F04F-A234-3E4015A5AE7D}"/>
                </a:ext>
              </a:extLst>
            </p:cNvPr>
            <p:cNvSpPr/>
            <p:nvPr/>
          </p:nvSpPr>
          <p:spPr>
            <a:xfrm>
              <a:off x="5009159" y="177423"/>
              <a:ext cx="294894" cy="320040"/>
            </a:xfrm>
            <a:custGeom>
              <a:avLst/>
              <a:gdLst>
                <a:gd name="connsiteX0" fmla="*/ 117119 w 294894"/>
                <a:gd name="connsiteY0" fmla="*/ 320040 h 320040"/>
                <a:gd name="connsiteX1" fmla="*/ 0 w 294894"/>
                <a:gd name="connsiteY1" fmla="*/ 228371 h 320040"/>
                <a:gd name="connsiteX2" fmla="*/ 177775 w 294894"/>
                <a:gd name="connsiteY2" fmla="*/ 0 h 320040"/>
                <a:gd name="connsiteX3" fmla="*/ 294894 w 294894"/>
                <a:gd name="connsiteY3" fmla="*/ 91669 h 320040"/>
                <a:gd name="connsiteX4" fmla="*/ 117119 w 294894"/>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117119" y="320040"/>
                  </a:moveTo>
                  <a:lnTo>
                    <a:pt x="0" y="228371"/>
                  </a:lnTo>
                  <a:lnTo>
                    <a:pt x="177775" y="0"/>
                  </a:lnTo>
                  <a:lnTo>
                    <a:pt x="294894" y="91669"/>
                  </a:lnTo>
                  <a:lnTo>
                    <a:pt x="117119" y="320040"/>
                  </a:lnTo>
                  <a:close/>
                </a:path>
              </a:pathLst>
            </a:custGeom>
            <a:grpFill/>
            <a:ln w="7620" cap="flat">
              <a:noFill/>
              <a:prstDash val="solid"/>
              <a:miter/>
            </a:ln>
          </p:spPr>
          <p:txBody>
            <a:bodyPr rtlCol="0" anchor="ctr"/>
            <a:lstStyle/>
            <a:p>
              <a:endParaRPr lang="nb-NO"/>
            </a:p>
          </p:txBody>
        </p:sp>
        <p:sp>
          <p:nvSpPr>
            <p:cNvPr id="55" name="Grafikk 4">
              <a:extLst>
                <a:ext uri="{FF2B5EF4-FFF2-40B4-BE49-F238E27FC236}">
                  <a16:creationId xmlns:a16="http://schemas.microsoft.com/office/drawing/2014/main" id="{92D7FD65-5018-F04F-A234-3E4015A5AE7D}"/>
                </a:ext>
              </a:extLst>
            </p:cNvPr>
            <p:cNvSpPr/>
            <p:nvPr/>
          </p:nvSpPr>
          <p:spPr>
            <a:xfrm>
              <a:off x="4279544" y="177423"/>
              <a:ext cx="294817" cy="320040"/>
            </a:xfrm>
            <a:custGeom>
              <a:avLst/>
              <a:gdLst>
                <a:gd name="connsiteX0" fmla="*/ 177775 w 294817"/>
                <a:gd name="connsiteY0" fmla="*/ 320040 h 320040"/>
                <a:gd name="connsiteX1" fmla="*/ 0 w 294817"/>
                <a:gd name="connsiteY1" fmla="*/ 91669 h 320040"/>
                <a:gd name="connsiteX2" fmla="*/ 117043 w 294817"/>
                <a:gd name="connsiteY2" fmla="*/ 0 h 320040"/>
                <a:gd name="connsiteX3" fmla="*/ 294818 w 294817"/>
                <a:gd name="connsiteY3" fmla="*/ 228371 h 320040"/>
                <a:gd name="connsiteX4" fmla="*/ 177775 w 294817"/>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20040">
                  <a:moveTo>
                    <a:pt x="177775" y="320040"/>
                  </a:moveTo>
                  <a:lnTo>
                    <a:pt x="0" y="91669"/>
                  </a:lnTo>
                  <a:lnTo>
                    <a:pt x="117043" y="0"/>
                  </a:lnTo>
                  <a:lnTo>
                    <a:pt x="294818" y="228371"/>
                  </a:lnTo>
                  <a:lnTo>
                    <a:pt x="177775" y="320040"/>
                  </a:lnTo>
                  <a:close/>
                </a:path>
              </a:pathLst>
            </a:custGeom>
            <a:grpFill/>
            <a:ln w="7620" cap="flat">
              <a:noFill/>
              <a:prstDash val="solid"/>
              <a:miter/>
            </a:ln>
          </p:spPr>
          <p:txBody>
            <a:bodyPr rtlCol="0" anchor="ctr"/>
            <a:lstStyle/>
            <a:p>
              <a:endParaRPr lang="nb-NO"/>
            </a:p>
          </p:txBody>
        </p:sp>
        <p:sp>
          <p:nvSpPr>
            <p:cNvPr id="56" name="Grafikk 4">
              <a:extLst>
                <a:ext uri="{FF2B5EF4-FFF2-40B4-BE49-F238E27FC236}">
                  <a16:creationId xmlns:a16="http://schemas.microsoft.com/office/drawing/2014/main" id="{92D7FD65-5018-F04F-A234-3E4015A5AE7D}"/>
                </a:ext>
              </a:extLst>
            </p:cNvPr>
            <p:cNvSpPr/>
            <p:nvPr/>
          </p:nvSpPr>
          <p:spPr>
            <a:xfrm>
              <a:off x="4367326" y="1120398"/>
              <a:ext cx="294817" cy="319963"/>
            </a:xfrm>
            <a:custGeom>
              <a:avLst/>
              <a:gdLst>
                <a:gd name="connsiteX0" fmla="*/ 177774 w 294817"/>
                <a:gd name="connsiteY0" fmla="*/ 319964 h 319963"/>
                <a:gd name="connsiteX1" fmla="*/ 0 w 294817"/>
                <a:gd name="connsiteY1" fmla="*/ 91592 h 319963"/>
                <a:gd name="connsiteX2" fmla="*/ 117043 w 294817"/>
                <a:gd name="connsiteY2" fmla="*/ 0 h 319963"/>
                <a:gd name="connsiteX3" fmla="*/ 294818 w 294817"/>
                <a:gd name="connsiteY3" fmla="*/ 228371 h 319963"/>
                <a:gd name="connsiteX4" fmla="*/ 177774 w 294817"/>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19963">
                  <a:moveTo>
                    <a:pt x="177774" y="319964"/>
                  </a:moveTo>
                  <a:lnTo>
                    <a:pt x="0" y="91592"/>
                  </a:lnTo>
                  <a:lnTo>
                    <a:pt x="117043" y="0"/>
                  </a:lnTo>
                  <a:lnTo>
                    <a:pt x="294818" y="228371"/>
                  </a:lnTo>
                  <a:lnTo>
                    <a:pt x="177774" y="319964"/>
                  </a:lnTo>
                  <a:close/>
                </a:path>
              </a:pathLst>
            </a:custGeom>
            <a:grpFill/>
            <a:ln w="7620" cap="flat">
              <a:noFill/>
              <a:prstDash val="solid"/>
              <a:miter/>
            </a:ln>
          </p:spPr>
          <p:txBody>
            <a:bodyPr rtlCol="0" anchor="ctr"/>
            <a:lstStyle/>
            <a:p>
              <a:endParaRPr lang="nb-NO"/>
            </a:p>
          </p:txBody>
        </p:sp>
        <p:sp>
          <p:nvSpPr>
            <p:cNvPr id="57" name="Grafikk 4">
              <a:extLst>
                <a:ext uri="{FF2B5EF4-FFF2-40B4-BE49-F238E27FC236}">
                  <a16:creationId xmlns:a16="http://schemas.microsoft.com/office/drawing/2014/main" id="{92D7FD65-5018-F04F-A234-3E4015A5AE7D}"/>
                </a:ext>
              </a:extLst>
            </p:cNvPr>
            <p:cNvSpPr/>
            <p:nvPr/>
          </p:nvSpPr>
          <p:spPr>
            <a:xfrm>
              <a:off x="5057470" y="883188"/>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58" name="Grafikk 4">
              <a:extLst>
                <a:ext uri="{FF2B5EF4-FFF2-40B4-BE49-F238E27FC236}">
                  <a16:creationId xmlns:a16="http://schemas.microsoft.com/office/drawing/2014/main" id="{92D7FD65-5018-F04F-A234-3E4015A5AE7D}"/>
                </a:ext>
              </a:extLst>
            </p:cNvPr>
            <p:cNvSpPr/>
            <p:nvPr/>
          </p:nvSpPr>
          <p:spPr>
            <a:xfrm>
              <a:off x="5608167" y="1120398"/>
              <a:ext cx="294894" cy="319963"/>
            </a:xfrm>
            <a:custGeom>
              <a:avLst/>
              <a:gdLst>
                <a:gd name="connsiteX0" fmla="*/ 117119 w 294894"/>
                <a:gd name="connsiteY0" fmla="*/ 319964 h 319963"/>
                <a:gd name="connsiteX1" fmla="*/ 0 w 294894"/>
                <a:gd name="connsiteY1" fmla="*/ 228371 h 319963"/>
                <a:gd name="connsiteX2" fmla="*/ 177775 w 294894"/>
                <a:gd name="connsiteY2" fmla="*/ 0 h 319963"/>
                <a:gd name="connsiteX3" fmla="*/ 294894 w 294894"/>
                <a:gd name="connsiteY3" fmla="*/ 91592 h 319963"/>
                <a:gd name="connsiteX4" fmla="*/ 117119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17119" y="319964"/>
                  </a:moveTo>
                  <a:lnTo>
                    <a:pt x="0" y="228371"/>
                  </a:lnTo>
                  <a:lnTo>
                    <a:pt x="177775" y="0"/>
                  </a:lnTo>
                  <a:lnTo>
                    <a:pt x="294894" y="91592"/>
                  </a:lnTo>
                  <a:lnTo>
                    <a:pt x="117119" y="319964"/>
                  </a:lnTo>
                  <a:close/>
                </a:path>
              </a:pathLst>
            </a:custGeom>
            <a:grpFill/>
            <a:ln w="7620" cap="flat">
              <a:noFill/>
              <a:prstDash val="solid"/>
              <a:miter/>
            </a:ln>
          </p:spPr>
          <p:txBody>
            <a:bodyPr rtlCol="0" anchor="ctr"/>
            <a:lstStyle/>
            <a:p>
              <a:endParaRPr lang="nb-NO"/>
            </a:p>
          </p:txBody>
        </p:sp>
        <p:sp>
          <p:nvSpPr>
            <p:cNvPr id="59" name="Grafikk 4">
              <a:extLst>
                <a:ext uri="{FF2B5EF4-FFF2-40B4-BE49-F238E27FC236}">
                  <a16:creationId xmlns:a16="http://schemas.microsoft.com/office/drawing/2014/main" id="{92D7FD65-5018-F04F-A234-3E4015A5AE7D}"/>
                </a:ext>
              </a:extLst>
            </p:cNvPr>
            <p:cNvSpPr/>
            <p:nvPr/>
          </p:nvSpPr>
          <p:spPr>
            <a:xfrm>
              <a:off x="6337858" y="1120398"/>
              <a:ext cx="294817" cy="319963"/>
            </a:xfrm>
            <a:custGeom>
              <a:avLst/>
              <a:gdLst>
                <a:gd name="connsiteX0" fmla="*/ 177775 w 294817"/>
                <a:gd name="connsiteY0" fmla="*/ 319964 h 319963"/>
                <a:gd name="connsiteX1" fmla="*/ 0 w 294817"/>
                <a:gd name="connsiteY1" fmla="*/ 91592 h 319963"/>
                <a:gd name="connsiteX2" fmla="*/ 117043 w 294817"/>
                <a:gd name="connsiteY2" fmla="*/ 0 h 319963"/>
                <a:gd name="connsiteX3" fmla="*/ 294818 w 294817"/>
                <a:gd name="connsiteY3" fmla="*/ 228371 h 319963"/>
                <a:gd name="connsiteX4" fmla="*/ 177775 w 294817"/>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19963">
                  <a:moveTo>
                    <a:pt x="177775" y="319964"/>
                  </a:moveTo>
                  <a:lnTo>
                    <a:pt x="0" y="91592"/>
                  </a:lnTo>
                  <a:lnTo>
                    <a:pt x="117043" y="0"/>
                  </a:lnTo>
                  <a:lnTo>
                    <a:pt x="294818" y="228371"/>
                  </a:lnTo>
                  <a:lnTo>
                    <a:pt x="177775" y="319964"/>
                  </a:lnTo>
                  <a:close/>
                </a:path>
              </a:pathLst>
            </a:custGeom>
            <a:grpFill/>
            <a:ln w="7620" cap="flat">
              <a:noFill/>
              <a:prstDash val="solid"/>
              <a:miter/>
            </a:ln>
          </p:spPr>
          <p:txBody>
            <a:bodyPr rtlCol="0" anchor="ctr"/>
            <a:lstStyle/>
            <a:p>
              <a:endParaRPr lang="nb-NO"/>
            </a:p>
          </p:txBody>
        </p:sp>
        <p:sp>
          <p:nvSpPr>
            <p:cNvPr id="60" name="Grafikk 4">
              <a:extLst>
                <a:ext uri="{FF2B5EF4-FFF2-40B4-BE49-F238E27FC236}">
                  <a16:creationId xmlns:a16="http://schemas.microsoft.com/office/drawing/2014/main" id="{92D7FD65-5018-F04F-A234-3E4015A5AE7D}"/>
                </a:ext>
              </a:extLst>
            </p:cNvPr>
            <p:cNvSpPr/>
            <p:nvPr/>
          </p:nvSpPr>
          <p:spPr>
            <a:xfrm>
              <a:off x="7028078" y="883188"/>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61" name="Grafikk 4">
              <a:extLst>
                <a:ext uri="{FF2B5EF4-FFF2-40B4-BE49-F238E27FC236}">
                  <a16:creationId xmlns:a16="http://schemas.microsoft.com/office/drawing/2014/main" id="{92D7FD65-5018-F04F-A234-3E4015A5AE7D}"/>
                </a:ext>
              </a:extLst>
            </p:cNvPr>
            <p:cNvSpPr/>
            <p:nvPr/>
          </p:nvSpPr>
          <p:spPr>
            <a:xfrm>
              <a:off x="7578699" y="1120398"/>
              <a:ext cx="294894" cy="319963"/>
            </a:xfrm>
            <a:custGeom>
              <a:avLst/>
              <a:gdLst>
                <a:gd name="connsiteX0" fmla="*/ 117119 w 294894"/>
                <a:gd name="connsiteY0" fmla="*/ 319964 h 319963"/>
                <a:gd name="connsiteX1" fmla="*/ 0 w 294894"/>
                <a:gd name="connsiteY1" fmla="*/ 228371 h 319963"/>
                <a:gd name="connsiteX2" fmla="*/ 177774 w 294894"/>
                <a:gd name="connsiteY2" fmla="*/ 0 h 319963"/>
                <a:gd name="connsiteX3" fmla="*/ 294894 w 294894"/>
                <a:gd name="connsiteY3" fmla="*/ 91592 h 319963"/>
                <a:gd name="connsiteX4" fmla="*/ 117119 w 294894"/>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19963">
                  <a:moveTo>
                    <a:pt x="117119" y="319964"/>
                  </a:moveTo>
                  <a:lnTo>
                    <a:pt x="0" y="228371"/>
                  </a:lnTo>
                  <a:lnTo>
                    <a:pt x="177774" y="0"/>
                  </a:lnTo>
                  <a:lnTo>
                    <a:pt x="294894" y="91592"/>
                  </a:lnTo>
                  <a:lnTo>
                    <a:pt x="117119" y="319964"/>
                  </a:lnTo>
                  <a:close/>
                </a:path>
              </a:pathLst>
            </a:custGeom>
            <a:grpFill/>
            <a:ln w="7620" cap="flat">
              <a:noFill/>
              <a:prstDash val="solid"/>
              <a:miter/>
            </a:ln>
          </p:spPr>
          <p:txBody>
            <a:bodyPr rtlCol="0" anchor="ctr"/>
            <a:lstStyle/>
            <a:p>
              <a:endParaRPr lang="nb-NO"/>
            </a:p>
          </p:txBody>
        </p:sp>
        <p:sp>
          <p:nvSpPr>
            <p:cNvPr id="62" name="Grafikk 4">
              <a:extLst>
                <a:ext uri="{FF2B5EF4-FFF2-40B4-BE49-F238E27FC236}">
                  <a16:creationId xmlns:a16="http://schemas.microsoft.com/office/drawing/2014/main" id="{92D7FD65-5018-F04F-A234-3E4015A5AE7D}"/>
                </a:ext>
              </a:extLst>
            </p:cNvPr>
            <p:cNvSpPr/>
            <p:nvPr/>
          </p:nvSpPr>
          <p:spPr>
            <a:xfrm>
              <a:off x="7622590" y="434979"/>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63" name="Grafikk 4">
              <a:extLst>
                <a:ext uri="{FF2B5EF4-FFF2-40B4-BE49-F238E27FC236}">
                  <a16:creationId xmlns:a16="http://schemas.microsoft.com/office/drawing/2014/main" id="{92D7FD65-5018-F04F-A234-3E4015A5AE7D}"/>
                </a:ext>
              </a:extLst>
            </p:cNvPr>
            <p:cNvSpPr/>
            <p:nvPr/>
          </p:nvSpPr>
          <p:spPr>
            <a:xfrm>
              <a:off x="6925513" y="177423"/>
              <a:ext cx="294894" cy="320040"/>
            </a:xfrm>
            <a:custGeom>
              <a:avLst/>
              <a:gdLst>
                <a:gd name="connsiteX0" fmla="*/ 117119 w 294894"/>
                <a:gd name="connsiteY0" fmla="*/ 320040 h 320040"/>
                <a:gd name="connsiteX1" fmla="*/ 0 w 294894"/>
                <a:gd name="connsiteY1" fmla="*/ 228371 h 320040"/>
                <a:gd name="connsiteX2" fmla="*/ 177775 w 294894"/>
                <a:gd name="connsiteY2" fmla="*/ 0 h 320040"/>
                <a:gd name="connsiteX3" fmla="*/ 294894 w 294894"/>
                <a:gd name="connsiteY3" fmla="*/ 91669 h 320040"/>
                <a:gd name="connsiteX4" fmla="*/ 117119 w 294894"/>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117119" y="320040"/>
                  </a:moveTo>
                  <a:lnTo>
                    <a:pt x="0" y="228371"/>
                  </a:lnTo>
                  <a:lnTo>
                    <a:pt x="177775" y="0"/>
                  </a:lnTo>
                  <a:lnTo>
                    <a:pt x="294894" y="91669"/>
                  </a:lnTo>
                  <a:lnTo>
                    <a:pt x="117119" y="320040"/>
                  </a:lnTo>
                  <a:close/>
                </a:path>
              </a:pathLst>
            </a:custGeom>
            <a:grpFill/>
            <a:ln w="7620" cap="flat">
              <a:noFill/>
              <a:prstDash val="solid"/>
              <a:miter/>
            </a:ln>
          </p:spPr>
          <p:txBody>
            <a:bodyPr rtlCol="0" anchor="ctr"/>
            <a:lstStyle/>
            <a:p>
              <a:endParaRPr lang="nb-NO"/>
            </a:p>
          </p:txBody>
        </p:sp>
        <p:sp>
          <p:nvSpPr>
            <p:cNvPr id="64" name="Grafikk 4">
              <a:extLst>
                <a:ext uri="{FF2B5EF4-FFF2-40B4-BE49-F238E27FC236}">
                  <a16:creationId xmlns:a16="http://schemas.microsoft.com/office/drawing/2014/main" id="{92D7FD65-5018-F04F-A234-3E4015A5AE7D}"/>
                </a:ext>
              </a:extLst>
            </p:cNvPr>
            <p:cNvSpPr/>
            <p:nvPr/>
          </p:nvSpPr>
          <p:spPr>
            <a:xfrm>
              <a:off x="6942124" y="1814123"/>
              <a:ext cx="294894" cy="320040"/>
            </a:xfrm>
            <a:custGeom>
              <a:avLst/>
              <a:gdLst>
                <a:gd name="connsiteX0" fmla="*/ 177851 w 294894"/>
                <a:gd name="connsiteY0" fmla="*/ 320040 h 320040"/>
                <a:gd name="connsiteX1" fmla="*/ 0 w 294894"/>
                <a:gd name="connsiteY1" fmla="*/ 91669 h 320040"/>
                <a:gd name="connsiteX2" fmla="*/ 117119 w 294894"/>
                <a:gd name="connsiteY2" fmla="*/ 0 h 320040"/>
                <a:gd name="connsiteX3" fmla="*/ 294894 w 294894"/>
                <a:gd name="connsiteY3" fmla="*/ 228447 h 320040"/>
                <a:gd name="connsiteX4" fmla="*/ 177851 w 294894"/>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177851" y="320040"/>
                  </a:moveTo>
                  <a:lnTo>
                    <a:pt x="0" y="91669"/>
                  </a:lnTo>
                  <a:lnTo>
                    <a:pt x="117119" y="0"/>
                  </a:lnTo>
                  <a:lnTo>
                    <a:pt x="294894" y="228447"/>
                  </a:lnTo>
                  <a:lnTo>
                    <a:pt x="177851" y="320040"/>
                  </a:lnTo>
                  <a:close/>
                </a:path>
              </a:pathLst>
            </a:custGeom>
            <a:grpFill/>
            <a:ln w="7620" cap="flat">
              <a:noFill/>
              <a:prstDash val="solid"/>
              <a:miter/>
            </a:ln>
          </p:spPr>
          <p:txBody>
            <a:bodyPr rtlCol="0" anchor="ctr"/>
            <a:lstStyle/>
            <a:p>
              <a:endParaRPr lang="nb-NO"/>
            </a:p>
          </p:txBody>
        </p:sp>
        <p:sp>
          <p:nvSpPr>
            <p:cNvPr id="65" name="Grafikk 4">
              <a:extLst>
                <a:ext uri="{FF2B5EF4-FFF2-40B4-BE49-F238E27FC236}">
                  <a16:creationId xmlns:a16="http://schemas.microsoft.com/office/drawing/2014/main" id="{92D7FD65-5018-F04F-A234-3E4015A5AE7D}"/>
                </a:ext>
              </a:extLst>
            </p:cNvPr>
            <p:cNvSpPr/>
            <p:nvPr/>
          </p:nvSpPr>
          <p:spPr>
            <a:xfrm>
              <a:off x="6398285" y="2071679"/>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66" name="Grafikk 4">
              <a:extLst>
                <a:ext uri="{FF2B5EF4-FFF2-40B4-BE49-F238E27FC236}">
                  <a16:creationId xmlns:a16="http://schemas.microsoft.com/office/drawing/2014/main" id="{92D7FD65-5018-F04F-A234-3E4015A5AE7D}"/>
                </a:ext>
              </a:extLst>
            </p:cNvPr>
            <p:cNvSpPr/>
            <p:nvPr/>
          </p:nvSpPr>
          <p:spPr>
            <a:xfrm>
              <a:off x="5701284" y="1814123"/>
              <a:ext cx="294894" cy="320040"/>
            </a:xfrm>
            <a:custGeom>
              <a:avLst/>
              <a:gdLst>
                <a:gd name="connsiteX0" fmla="*/ 117043 w 294894"/>
                <a:gd name="connsiteY0" fmla="*/ 320040 h 320040"/>
                <a:gd name="connsiteX1" fmla="*/ 0 w 294894"/>
                <a:gd name="connsiteY1" fmla="*/ 228447 h 320040"/>
                <a:gd name="connsiteX2" fmla="*/ 177775 w 294894"/>
                <a:gd name="connsiteY2" fmla="*/ 0 h 320040"/>
                <a:gd name="connsiteX3" fmla="*/ 294894 w 294894"/>
                <a:gd name="connsiteY3" fmla="*/ 91669 h 320040"/>
                <a:gd name="connsiteX4" fmla="*/ 117043 w 294894"/>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117043" y="320040"/>
                  </a:moveTo>
                  <a:lnTo>
                    <a:pt x="0" y="228447"/>
                  </a:lnTo>
                  <a:lnTo>
                    <a:pt x="177775" y="0"/>
                  </a:lnTo>
                  <a:lnTo>
                    <a:pt x="294894" y="91669"/>
                  </a:lnTo>
                  <a:lnTo>
                    <a:pt x="117043" y="320040"/>
                  </a:lnTo>
                  <a:close/>
                </a:path>
              </a:pathLst>
            </a:custGeom>
            <a:grpFill/>
            <a:ln w="7620" cap="flat">
              <a:noFill/>
              <a:prstDash val="solid"/>
              <a:miter/>
            </a:ln>
          </p:spPr>
          <p:txBody>
            <a:bodyPr rtlCol="0" anchor="ctr"/>
            <a:lstStyle/>
            <a:p>
              <a:endParaRPr lang="nb-NO"/>
            </a:p>
          </p:txBody>
        </p:sp>
        <p:sp>
          <p:nvSpPr>
            <p:cNvPr id="67" name="Grafikk 4">
              <a:extLst>
                <a:ext uri="{FF2B5EF4-FFF2-40B4-BE49-F238E27FC236}">
                  <a16:creationId xmlns:a16="http://schemas.microsoft.com/office/drawing/2014/main" id="{92D7FD65-5018-F04F-A234-3E4015A5AE7D}"/>
                </a:ext>
              </a:extLst>
            </p:cNvPr>
            <p:cNvSpPr/>
            <p:nvPr/>
          </p:nvSpPr>
          <p:spPr>
            <a:xfrm>
              <a:off x="4971592" y="1814123"/>
              <a:ext cx="294894" cy="320040"/>
            </a:xfrm>
            <a:custGeom>
              <a:avLst/>
              <a:gdLst>
                <a:gd name="connsiteX0" fmla="*/ 177775 w 294894"/>
                <a:gd name="connsiteY0" fmla="*/ 320040 h 320040"/>
                <a:gd name="connsiteX1" fmla="*/ 0 w 294894"/>
                <a:gd name="connsiteY1" fmla="*/ 91669 h 320040"/>
                <a:gd name="connsiteX2" fmla="*/ 117119 w 294894"/>
                <a:gd name="connsiteY2" fmla="*/ 0 h 320040"/>
                <a:gd name="connsiteX3" fmla="*/ 294894 w 294894"/>
                <a:gd name="connsiteY3" fmla="*/ 228447 h 320040"/>
                <a:gd name="connsiteX4" fmla="*/ 177775 w 294894"/>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177775" y="320040"/>
                  </a:moveTo>
                  <a:lnTo>
                    <a:pt x="0" y="91669"/>
                  </a:lnTo>
                  <a:lnTo>
                    <a:pt x="117119" y="0"/>
                  </a:lnTo>
                  <a:lnTo>
                    <a:pt x="294894" y="228447"/>
                  </a:lnTo>
                  <a:lnTo>
                    <a:pt x="177775" y="320040"/>
                  </a:lnTo>
                  <a:close/>
                </a:path>
              </a:pathLst>
            </a:custGeom>
            <a:grpFill/>
            <a:ln w="7620" cap="flat">
              <a:noFill/>
              <a:prstDash val="solid"/>
              <a:miter/>
            </a:ln>
          </p:spPr>
          <p:txBody>
            <a:bodyPr rtlCol="0" anchor="ctr"/>
            <a:lstStyle/>
            <a:p>
              <a:endParaRPr lang="nb-NO"/>
            </a:p>
          </p:txBody>
        </p:sp>
        <p:sp>
          <p:nvSpPr>
            <p:cNvPr id="68" name="Grafikk 4">
              <a:extLst>
                <a:ext uri="{FF2B5EF4-FFF2-40B4-BE49-F238E27FC236}">
                  <a16:creationId xmlns:a16="http://schemas.microsoft.com/office/drawing/2014/main" id="{92D7FD65-5018-F04F-A234-3E4015A5AE7D}"/>
                </a:ext>
              </a:extLst>
            </p:cNvPr>
            <p:cNvSpPr/>
            <p:nvPr/>
          </p:nvSpPr>
          <p:spPr>
            <a:xfrm>
              <a:off x="4427753" y="2071679"/>
              <a:ext cx="148513" cy="299618"/>
            </a:xfrm>
            <a:custGeom>
              <a:avLst/>
              <a:gdLst>
                <a:gd name="connsiteX0" fmla="*/ 0 w 148513"/>
                <a:gd name="connsiteY0" fmla="*/ 0 h 299618"/>
                <a:gd name="connsiteX1" fmla="*/ 148514 w 148513"/>
                <a:gd name="connsiteY1" fmla="*/ 0 h 299618"/>
                <a:gd name="connsiteX2" fmla="*/ 148514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4" y="0"/>
                  </a:lnTo>
                  <a:lnTo>
                    <a:pt x="148514" y="299618"/>
                  </a:lnTo>
                  <a:lnTo>
                    <a:pt x="0" y="299618"/>
                  </a:lnTo>
                  <a:close/>
                </a:path>
              </a:pathLst>
            </a:custGeom>
            <a:grpFill/>
            <a:ln w="7620" cap="flat">
              <a:noFill/>
              <a:prstDash val="solid"/>
              <a:miter/>
            </a:ln>
          </p:spPr>
          <p:txBody>
            <a:bodyPr rtlCol="0" anchor="ctr"/>
            <a:lstStyle/>
            <a:p>
              <a:endParaRPr lang="nb-NO"/>
            </a:p>
          </p:txBody>
        </p:sp>
        <p:sp>
          <p:nvSpPr>
            <p:cNvPr id="69" name="Grafikk 4">
              <a:extLst>
                <a:ext uri="{FF2B5EF4-FFF2-40B4-BE49-F238E27FC236}">
                  <a16:creationId xmlns:a16="http://schemas.microsoft.com/office/drawing/2014/main" id="{92D7FD65-5018-F04F-A234-3E4015A5AE7D}"/>
                </a:ext>
              </a:extLst>
            </p:cNvPr>
            <p:cNvSpPr/>
            <p:nvPr/>
          </p:nvSpPr>
          <p:spPr>
            <a:xfrm>
              <a:off x="7617637" y="1814123"/>
              <a:ext cx="294894" cy="320040"/>
            </a:xfrm>
            <a:custGeom>
              <a:avLst/>
              <a:gdLst>
                <a:gd name="connsiteX0" fmla="*/ 0 w 294894"/>
                <a:gd name="connsiteY0" fmla="*/ 228447 h 320040"/>
                <a:gd name="connsiteX1" fmla="*/ 117043 w 294894"/>
                <a:gd name="connsiteY1" fmla="*/ 320040 h 320040"/>
                <a:gd name="connsiteX2" fmla="*/ 294894 w 294894"/>
                <a:gd name="connsiteY2" fmla="*/ 91669 h 320040"/>
                <a:gd name="connsiteX3" fmla="*/ 177775 w 294894"/>
                <a:gd name="connsiteY3" fmla="*/ 0 h 320040"/>
                <a:gd name="connsiteX4" fmla="*/ 0 w 294894"/>
                <a:gd name="connsiteY4" fmla="*/ 228447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0" y="228447"/>
                  </a:moveTo>
                  <a:lnTo>
                    <a:pt x="117043" y="320040"/>
                  </a:lnTo>
                  <a:lnTo>
                    <a:pt x="294894" y="91669"/>
                  </a:lnTo>
                  <a:lnTo>
                    <a:pt x="177775" y="0"/>
                  </a:lnTo>
                  <a:lnTo>
                    <a:pt x="0" y="228447"/>
                  </a:lnTo>
                  <a:close/>
                </a:path>
              </a:pathLst>
            </a:custGeom>
            <a:grpFill/>
            <a:ln w="7620" cap="flat">
              <a:noFill/>
              <a:prstDash val="solid"/>
              <a:miter/>
            </a:ln>
          </p:spPr>
          <p:txBody>
            <a:bodyPr rtlCol="0" anchor="ctr"/>
            <a:lstStyle/>
            <a:p>
              <a:endParaRPr lang="nb-NO"/>
            </a:p>
          </p:txBody>
        </p:sp>
        <p:sp>
          <p:nvSpPr>
            <p:cNvPr id="90" name="Grafikk 4">
              <a:extLst>
                <a:ext uri="{FF2B5EF4-FFF2-40B4-BE49-F238E27FC236}">
                  <a16:creationId xmlns:a16="http://schemas.microsoft.com/office/drawing/2014/main" id="{92D7FD65-5018-F04F-A234-3E4015A5AE7D}"/>
                </a:ext>
              </a:extLst>
            </p:cNvPr>
            <p:cNvSpPr/>
            <p:nvPr/>
          </p:nvSpPr>
          <p:spPr>
            <a:xfrm>
              <a:off x="8907703" y="177423"/>
              <a:ext cx="294818" cy="320040"/>
            </a:xfrm>
            <a:custGeom>
              <a:avLst/>
              <a:gdLst>
                <a:gd name="connsiteX0" fmla="*/ 117043 w 294818"/>
                <a:gd name="connsiteY0" fmla="*/ 320040 h 320040"/>
                <a:gd name="connsiteX1" fmla="*/ 0 w 294818"/>
                <a:gd name="connsiteY1" fmla="*/ 228371 h 320040"/>
                <a:gd name="connsiteX2" fmla="*/ 177774 w 294818"/>
                <a:gd name="connsiteY2" fmla="*/ 0 h 320040"/>
                <a:gd name="connsiteX3" fmla="*/ 294818 w 294818"/>
                <a:gd name="connsiteY3" fmla="*/ 91669 h 320040"/>
                <a:gd name="connsiteX4" fmla="*/ 117043 w 294818"/>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8" h="320040">
                  <a:moveTo>
                    <a:pt x="117043" y="320040"/>
                  </a:moveTo>
                  <a:lnTo>
                    <a:pt x="0" y="228371"/>
                  </a:lnTo>
                  <a:lnTo>
                    <a:pt x="177774" y="0"/>
                  </a:lnTo>
                  <a:lnTo>
                    <a:pt x="294818" y="91669"/>
                  </a:lnTo>
                  <a:lnTo>
                    <a:pt x="117043" y="320040"/>
                  </a:lnTo>
                  <a:close/>
                </a:path>
              </a:pathLst>
            </a:custGeom>
            <a:grpFill/>
            <a:ln w="7620" cap="flat">
              <a:noFill/>
              <a:prstDash val="solid"/>
              <a:miter/>
            </a:ln>
          </p:spPr>
          <p:txBody>
            <a:bodyPr rtlCol="0" anchor="ctr"/>
            <a:lstStyle/>
            <a:p>
              <a:endParaRPr lang="nb-NO"/>
            </a:p>
          </p:txBody>
        </p:sp>
        <p:sp>
          <p:nvSpPr>
            <p:cNvPr id="91" name="Grafikk 4">
              <a:extLst>
                <a:ext uri="{FF2B5EF4-FFF2-40B4-BE49-F238E27FC236}">
                  <a16:creationId xmlns:a16="http://schemas.microsoft.com/office/drawing/2014/main" id="{92D7FD65-5018-F04F-A234-3E4015A5AE7D}"/>
                </a:ext>
              </a:extLst>
            </p:cNvPr>
            <p:cNvSpPr/>
            <p:nvPr/>
          </p:nvSpPr>
          <p:spPr>
            <a:xfrm>
              <a:off x="8178012" y="177423"/>
              <a:ext cx="294894" cy="320040"/>
            </a:xfrm>
            <a:custGeom>
              <a:avLst/>
              <a:gdLst>
                <a:gd name="connsiteX0" fmla="*/ 177775 w 294894"/>
                <a:gd name="connsiteY0" fmla="*/ 320040 h 320040"/>
                <a:gd name="connsiteX1" fmla="*/ 0 w 294894"/>
                <a:gd name="connsiteY1" fmla="*/ 91669 h 320040"/>
                <a:gd name="connsiteX2" fmla="*/ 117043 w 294894"/>
                <a:gd name="connsiteY2" fmla="*/ 0 h 320040"/>
                <a:gd name="connsiteX3" fmla="*/ 294895 w 294894"/>
                <a:gd name="connsiteY3" fmla="*/ 228371 h 320040"/>
                <a:gd name="connsiteX4" fmla="*/ 177775 w 294894"/>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4" h="320040">
                  <a:moveTo>
                    <a:pt x="177775" y="320040"/>
                  </a:moveTo>
                  <a:lnTo>
                    <a:pt x="0" y="91669"/>
                  </a:lnTo>
                  <a:lnTo>
                    <a:pt x="117043" y="0"/>
                  </a:lnTo>
                  <a:lnTo>
                    <a:pt x="294895" y="228371"/>
                  </a:lnTo>
                  <a:lnTo>
                    <a:pt x="177775" y="320040"/>
                  </a:lnTo>
                  <a:close/>
                </a:path>
              </a:pathLst>
            </a:custGeom>
            <a:grpFill/>
            <a:ln w="7620" cap="flat">
              <a:noFill/>
              <a:prstDash val="solid"/>
              <a:miter/>
            </a:ln>
          </p:spPr>
          <p:txBody>
            <a:bodyPr rtlCol="0" anchor="ctr"/>
            <a:lstStyle/>
            <a:p>
              <a:endParaRPr lang="nb-NO"/>
            </a:p>
          </p:txBody>
        </p:sp>
        <p:sp>
          <p:nvSpPr>
            <p:cNvPr id="92" name="Grafikk 4">
              <a:extLst>
                <a:ext uri="{FF2B5EF4-FFF2-40B4-BE49-F238E27FC236}">
                  <a16:creationId xmlns:a16="http://schemas.microsoft.com/office/drawing/2014/main" id="{92D7FD65-5018-F04F-A234-3E4015A5AE7D}"/>
                </a:ext>
              </a:extLst>
            </p:cNvPr>
            <p:cNvSpPr/>
            <p:nvPr/>
          </p:nvSpPr>
          <p:spPr>
            <a:xfrm>
              <a:off x="8265795" y="1120398"/>
              <a:ext cx="294893" cy="319963"/>
            </a:xfrm>
            <a:custGeom>
              <a:avLst/>
              <a:gdLst>
                <a:gd name="connsiteX0" fmla="*/ 177774 w 294893"/>
                <a:gd name="connsiteY0" fmla="*/ 319964 h 319963"/>
                <a:gd name="connsiteX1" fmla="*/ 0 w 294893"/>
                <a:gd name="connsiteY1" fmla="*/ 91592 h 319963"/>
                <a:gd name="connsiteX2" fmla="*/ 117119 w 294893"/>
                <a:gd name="connsiteY2" fmla="*/ 0 h 319963"/>
                <a:gd name="connsiteX3" fmla="*/ 294894 w 294893"/>
                <a:gd name="connsiteY3" fmla="*/ 228371 h 319963"/>
                <a:gd name="connsiteX4" fmla="*/ 177774 w 294893"/>
                <a:gd name="connsiteY4" fmla="*/ 319964 h 3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3" h="319963">
                  <a:moveTo>
                    <a:pt x="177774" y="319964"/>
                  </a:moveTo>
                  <a:lnTo>
                    <a:pt x="0" y="91592"/>
                  </a:lnTo>
                  <a:lnTo>
                    <a:pt x="117119" y="0"/>
                  </a:lnTo>
                  <a:lnTo>
                    <a:pt x="294894" y="228371"/>
                  </a:lnTo>
                  <a:lnTo>
                    <a:pt x="177774" y="319964"/>
                  </a:lnTo>
                  <a:close/>
                </a:path>
              </a:pathLst>
            </a:custGeom>
            <a:grpFill/>
            <a:ln w="7620" cap="flat">
              <a:noFill/>
              <a:prstDash val="solid"/>
              <a:miter/>
            </a:ln>
          </p:spPr>
          <p:txBody>
            <a:bodyPr rtlCol="0" anchor="ctr"/>
            <a:lstStyle/>
            <a:p>
              <a:endParaRPr lang="nb-NO"/>
            </a:p>
          </p:txBody>
        </p:sp>
        <p:sp>
          <p:nvSpPr>
            <p:cNvPr id="93" name="Grafikk 4">
              <a:extLst>
                <a:ext uri="{FF2B5EF4-FFF2-40B4-BE49-F238E27FC236}">
                  <a16:creationId xmlns:a16="http://schemas.microsoft.com/office/drawing/2014/main" id="{92D7FD65-5018-F04F-A234-3E4015A5AE7D}"/>
                </a:ext>
              </a:extLst>
            </p:cNvPr>
            <p:cNvSpPr/>
            <p:nvPr/>
          </p:nvSpPr>
          <p:spPr>
            <a:xfrm>
              <a:off x="8956014" y="883188"/>
              <a:ext cx="148513" cy="299618"/>
            </a:xfrm>
            <a:custGeom>
              <a:avLst/>
              <a:gdLst>
                <a:gd name="connsiteX0" fmla="*/ 0 w 148513"/>
                <a:gd name="connsiteY0" fmla="*/ 0 h 299618"/>
                <a:gd name="connsiteX1" fmla="*/ 148513 w 148513"/>
                <a:gd name="connsiteY1" fmla="*/ 0 h 299618"/>
                <a:gd name="connsiteX2" fmla="*/ 148513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3" y="0"/>
                  </a:lnTo>
                  <a:lnTo>
                    <a:pt x="148513" y="299618"/>
                  </a:lnTo>
                  <a:lnTo>
                    <a:pt x="0" y="299618"/>
                  </a:lnTo>
                  <a:close/>
                </a:path>
              </a:pathLst>
            </a:custGeom>
            <a:grpFill/>
            <a:ln w="7620" cap="flat">
              <a:noFill/>
              <a:prstDash val="solid"/>
              <a:miter/>
            </a:ln>
          </p:spPr>
          <p:txBody>
            <a:bodyPr rtlCol="0" anchor="ctr"/>
            <a:lstStyle/>
            <a:p>
              <a:endParaRPr lang="nb-NO"/>
            </a:p>
          </p:txBody>
        </p:sp>
        <p:sp>
          <p:nvSpPr>
            <p:cNvPr id="103" name="Grafikk 4">
              <a:extLst>
                <a:ext uri="{FF2B5EF4-FFF2-40B4-BE49-F238E27FC236}">
                  <a16:creationId xmlns:a16="http://schemas.microsoft.com/office/drawing/2014/main" id="{92D7FD65-5018-F04F-A234-3E4015A5AE7D}"/>
                </a:ext>
              </a:extLst>
            </p:cNvPr>
            <p:cNvSpPr/>
            <p:nvPr/>
          </p:nvSpPr>
          <p:spPr>
            <a:xfrm>
              <a:off x="8870137" y="1814123"/>
              <a:ext cx="294817" cy="320040"/>
            </a:xfrm>
            <a:custGeom>
              <a:avLst/>
              <a:gdLst>
                <a:gd name="connsiteX0" fmla="*/ 177774 w 294817"/>
                <a:gd name="connsiteY0" fmla="*/ 320040 h 320040"/>
                <a:gd name="connsiteX1" fmla="*/ 0 w 294817"/>
                <a:gd name="connsiteY1" fmla="*/ 91669 h 320040"/>
                <a:gd name="connsiteX2" fmla="*/ 117043 w 294817"/>
                <a:gd name="connsiteY2" fmla="*/ 0 h 320040"/>
                <a:gd name="connsiteX3" fmla="*/ 294817 w 294817"/>
                <a:gd name="connsiteY3" fmla="*/ 228447 h 320040"/>
                <a:gd name="connsiteX4" fmla="*/ 177774 w 294817"/>
                <a:gd name="connsiteY4" fmla="*/ 320040 h 32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17" h="320040">
                  <a:moveTo>
                    <a:pt x="177774" y="320040"/>
                  </a:moveTo>
                  <a:lnTo>
                    <a:pt x="0" y="91669"/>
                  </a:lnTo>
                  <a:lnTo>
                    <a:pt x="117043" y="0"/>
                  </a:lnTo>
                  <a:lnTo>
                    <a:pt x="294817" y="228447"/>
                  </a:lnTo>
                  <a:lnTo>
                    <a:pt x="177774" y="320040"/>
                  </a:lnTo>
                  <a:close/>
                </a:path>
              </a:pathLst>
            </a:custGeom>
            <a:grpFill/>
            <a:ln w="7620" cap="flat">
              <a:noFill/>
              <a:prstDash val="solid"/>
              <a:miter/>
            </a:ln>
          </p:spPr>
          <p:txBody>
            <a:bodyPr rtlCol="0" anchor="ctr"/>
            <a:lstStyle/>
            <a:p>
              <a:endParaRPr lang="nb-NO"/>
            </a:p>
          </p:txBody>
        </p:sp>
        <p:sp>
          <p:nvSpPr>
            <p:cNvPr id="104" name="Grafikk 4">
              <a:extLst>
                <a:ext uri="{FF2B5EF4-FFF2-40B4-BE49-F238E27FC236}">
                  <a16:creationId xmlns:a16="http://schemas.microsoft.com/office/drawing/2014/main" id="{92D7FD65-5018-F04F-A234-3E4015A5AE7D}"/>
                </a:ext>
              </a:extLst>
            </p:cNvPr>
            <p:cNvSpPr/>
            <p:nvPr/>
          </p:nvSpPr>
          <p:spPr>
            <a:xfrm>
              <a:off x="8326297" y="2071679"/>
              <a:ext cx="148513" cy="299618"/>
            </a:xfrm>
            <a:custGeom>
              <a:avLst/>
              <a:gdLst>
                <a:gd name="connsiteX0" fmla="*/ 0 w 148513"/>
                <a:gd name="connsiteY0" fmla="*/ 0 h 299618"/>
                <a:gd name="connsiteX1" fmla="*/ 148513 w 148513"/>
                <a:gd name="connsiteY1" fmla="*/ 0 h 299618"/>
                <a:gd name="connsiteX2" fmla="*/ 148513 w 148513"/>
                <a:gd name="connsiteY2" fmla="*/ 299618 h 299618"/>
                <a:gd name="connsiteX3" fmla="*/ 0 w 148513"/>
                <a:gd name="connsiteY3" fmla="*/ 299618 h 299618"/>
              </a:gdLst>
              <a:ahLst/>
              <a:cxnLst>
                <a:cxn ang="0">
                  <a:pos x="connsiteX0" y="connsiteY0"/>
                </a:cxn>
                <a:cxn ang="0">
                  <a:pos x="connsiteX1" y="connsiteY1"/>
                </a:cxn>
                <a:cxn ang="0">
                  <a:pos x="connsiteX2" y="connsiteY2"/>
                </a:cxn>
                <a:cxn ang="0">
                  <a:pos x="connsiteX3" y="connsiteY3"/>
                </a:cxn>
              </a:cxnLst>
              <a:rect l="l" t="t" r="r" b="b"/>
              <a:pathLst>
                <a:path w="148513" h="299618">
                  <a:moveTo>
                    <a:pt x="0" y="0"/>
                  </a:moveTo>
                  <a:lnTo>
                    <a:pt x="148513" y="0"/>
                  </a:lnTo>
                  <a:lnTo>
                    <a:pt x="148513" y="299618"/>
                  </a:lnTo>
                  <a:lnTo>
                    <a:pt x="0" y="299618"/>
                  </a:lnTo>
                  <a:close/>
                </a:path>
              </a:pathLst>
            </a:custGeom>
            <a:grpFill/>
            <a:ln w="7620" cap="flat">
              <a:noFill/>
              <a:prstDash val="solid"/>
              <a:miter/>
            </a:ln>
          </p:spPr>
          <p:txBody>
            <a:bodyPr rtlCol="0" anchor="ctr"/>
            <a:lstStyle/>
            <a:p>
              <a:endParaRPr lang="nb-NO"/>
            </a:p>
          </p:txBody>
        </p:sp>
      </p:grpSp>
      <p:grpSp>
        <p:nvGrpSpPr>
          <p:cNvPr id="119" name="Gruppe 118" hidden="1">
            <a:extLst>
              <a:ext uri="{FF2B5EF4-FFF2-40B4-BE49-F238E27FC236}">
                <a16:creationId xmlns:a16="http://schemas.microsoft.com/office/drawing/2014/main" id="{40793EF1-860E-594F-A630-1AC546B8FB07}"/>
              </a:ext>
            </a:extLst>
          </p:cNvPr>
          <p:cNvGrpSpPr/>
          <p:nvPr userDrawn="1"/>
        </p:nvGrpSpPr>
        <p:grpSpPr>
          <a:xfrm>
            <a:off x="10556136" y="457316"/>
            <a:ext cx="1219939" cy="277757"/>
            <a:chOff x="4542179" y="1950721"/>
            <a:chExt cx="3520097" cy="801460"/>
          </a:xfrm>
          <a:solidFill>
            <a:schemeClr val="tx1"/>
          </a:solidFill>
        </p:grpSpPr>
        <p:sp>
          <p:nvSpPr>
            <p:cNvPr id="120" name="Friform 119">
              <a:extLst>
                <a:ext uri="{FF2B5EF4-FFF2-40B4-BE49-F238E27FC236}">
                  <a16:creationId xmlns:a16="http://schemas.microsoft.com/office/drawing/2014/main" id="{4AFBC1A4-DCA2-9645-B8D5-2CF178472DDA}"/>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21" name="Friform 120">
              <a:extLst>
                <a:ext uri="{FF2B5EF4-FFF2-40B4-BE49-F238E27FC236}">
                  <a16:creationId xmlns:a16="http://schemas.microsoft.com/office/drawing/2014/main" id="{38D2C1FF-D020-AA48-9BA5-FA5BFF7FEF84}"/>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22" name="Friform 121">
              <a:extLst>
                <a:ext uri="{FF2B5EF4-FFF2-40B4-BE49-F238E27FC236}">
                  <a16:creationId xmlns:a16="http://schemas.microsoft.com/office/drawing/2014/main" id="{9844613E-2FC8-8149-8F1C-2501383C5D1F}"/>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23" name="Friform 122">
              <a:extLst>
                <a:ext uri="{FF2B5EF4-FFF2-40B4-BE49-F238E27FC236}">
                  <a16:creationId xmlns:a16="http://schemas.microsoft.com/office/drawing/2014/main" id="{0CF86022-40E5-DE4F-9021-FA650E0984D3}"/>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24" name="Friform 123">
              <a:extLst>
                <a:ext uri="{FF2B5EF4-FFF2-40B4-BE49-F238E27FC236}">
                  <a16:creationId xmlns:a16="http://schemas.microsoft.com/office/drawing/2014/main" id="{105282FA-08D9-D24E-BCAC-0D69C6F516FD}"/>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25" name="Friform 124">
              <a:extLst>
                <a:ext uri="{FF2B5EF4-FFF2-40B4-BE49-F238E27FC236}">
                  <a16:creationId xmlns:a16="http://schemas.microsoft.com/office/drawing/2014/main" id="{A2EAC23E-5E37-D040-AB3E-40E4EC68C3A3}"/>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26" name="Friform 125">
              <a:extLst>
                <a:ext uri="{FF2B5EF4-FFF2-40B4-BE49-F238E27FC236}">
                  <a16:creationId xmlns:a16="http://schemas.microsoft.com/office/drawing/2014/main" id="{B0A67672-C882-2042-B93A-A7BE4AD18603}"/>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a:p>
          </p:txBody>
        </p:sp>
      </p:grpSp>
      <p:sp>
        <p:nvSpPr>
          <p:cNvPr id="77" name="Forklaring">
            <a:extLst>
              <a:ext uri="{FF2B5EF4-FFF2-40B4-BE49-F238E27FC236}">
                <a16:creationId xmlns:a16="http://schemas.microsoft.com/office/drawing/2014/main" id="{58E8C60A-65FA-9E44-8B88-1E4569AF80D2}"/>
              </a:ext>
            </a:extLst>
          </p:cNvPr>
          <p:cNvSpPr txBox="1"/>
          <p:nvPr userDrawn="1"/>
        </p:nvSpPr>
        <p:spPr>
          <a:xfrm>
            <a:off x="12334671" y="2418260"/>
            <a:ext cx="1780161" cy="4439740"/>
          </a:xfrm>
          <a:prstGeom prst="rect">
            <a:avLst/>
          </a:prstGeom>
          <a:solidFill>
            <a:schemeClr val="bg1"/>
          </a:solidFill>
        </p:spPr>
        <p:txBody>
          <a:bodyPr wrap="square" lIns="180000" tIns="180000" rIns="144000" bIns="180000" rtlCol="0">
            <a:noAutofit/>
          </a:bodyPr>
          <a:lstStyle/>
          <a:p>
            <a:r>
              <a:rPr lang="nb-NO" sz="1000" b="1" noProof="1">
                <a:solidFill>
                  <a:schemeClr val="accent6"/>
                </a:solidFill>
              </a:rPr>
              <a:t>/ </a:t>
            </a:r>
            <a:r>
              <a:rPr lang="nb-NO" sz="1000" noProof="1"/>
              <a:t>Use a lollipop slash to pop up the visual expression.</a:t>
            </a:r>
          </a:p>
          <a:p>
            <a:endParaRPr lang="nb-NO" sz="1000" b="0" noProof="1"/>
          </a:p>
        </p:txBody>
      </p:sp>
      <p:sp>
        <p:nvSpPr>
          <p:cNvPr id="78" name="TekstSylinder 77">
            <a:extLst>
              <a:ext uri="{FF2B5EF4-FFF2-40B4-BE49-F238E27FC236}">
                <a16:creationId xmlns:a16="http://schemas.microsoft.com/office/drawing/2014/main" id="{A0775DEF-F5A6-7E49-B396-45A1832BB753}"/>
              </a:ext>
            </a:extLst>
          </p:cNvPr>
          <p:cNvSpPr txBox="1"/>
          <p:nvPr userDrawn="1"/>
        </p:nvSpPr>
        <p:spPr>
          <a:xfrm>
            <a:off x="864000" y="-391887"/>
            <a:ext cx="743793"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Title pattern</a:t>
            </a:r>
          </a:p>
        </p:txBody>
      </p:sp>
    </p:spTree>
    <p:extLst>
      <p:ext uri="{BB962C8B-B14F-4D97-AF65-F5344CB8AC3E}">
        <p14:creationId xmlns:p14="http://schemas.microsoft.com/office/powerpoint/2010/main" val="1846850845"/>
      </p:ext>
    </p:extLst>
  </p:cSld>
  <p:clrMapOvr>
    <a:masterClrMapping/>
  </p:clrMapOvr>
  <p:extLst>
    <p:ext uri="{DCECCB84-F9BA-43D5-87BE-67443E8EF086}">
      <p15:sldGuideLst xmlns:p15="http://schemas.microsoft.com/office/powerpoint/2012/main">
        <p15:guide id="1" orient="horz" pos="3135" userDrawn="1">
          <p15:clr>
            <a:srgbClr val="FBAE40"/>
          </p15:clr>
        </p15:guide>
        <p15:guide id="2" orient="horz" pos="405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Forest blank">
    <p:bg>
      <p:bgPr>
        <a:solidFill>
          <a:schemeClr val="accent1"/>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02D2FEC3-2E4A-41FD-AE69-CE36BEE2A458}"/>
              </a:ext>
            </a:extLst>
          </p:cNvPr>
          <p:cNvSpPr>
            <a:spLocks noGrp="1"/>
          </p:cNvSpPr>
          <p:nvPr>
            <p:ph type="dt" sz="half" idx="10"/>
          </p:nvPr>
        </p:nvSpPr>
        <p:spPr/>
        <p:txBody>
          <a:bodyPr/>
          <a:lstStyle>
            <a:lvl1pPr>
              <a:defRPr>
                <a:solidFill>
                  <a:schemeClr val="bg2"/>
                </a:solidFill>
              </a:defRPr>
            </a:lvl1pPr>
          </a:lstStyle>
          <a:p>
            <a:fld id="{73F72691-4DC7-854E-AB2C-D845D32B4A1A}" type="datetime1">
              <a:rPr lang="nb-NO" smtClean="0"/>
              <a:pPr/>
              <a:t>30.09.2022</a:t>
            </a:fld>
            <a:endParaRPr lang="en-GB" dirty="0"/>
          </a:p>
        </p:txBody>
      </p:sp>
      <p:sp>
        <p:nvSpPr>
          <p:cNvPr id="3" name="Footer Placeholder 2">
            <a:extLst>
              <a:ext uri="{FF2B5EF4-FFF2-40B4-BE49-F238E27FC236}">
                <a16:creationId xmlns:a16="http://schemas.microsoft.com/office/drawing/2014/main" id="{EDFABBF5-516F-4007-AC11-AFCB73D33BEC}"/>
              </a:ext>
            </a:extLst>
          </p:cNvPr>
          <p:cNvSpPr>
            <a:spLocks noGrp="1"/>
          </p:cNvSpPr>
          <p:nvPr>
            <p:ph type="ftr" sz="quarter" idx="11"/>
          </p:nvPr>
        </p:nvSpPr>
        <p:spPr/>
        <p:txBody>
          <a:bodyPr/>
          <a:lstStyle>
            <a:lvl1pPr>
              <a:defRPr>
                <a:solidFill>
                  <a:schemeClr val="bg2"/>
                </a:solidFill>
              </a:defRPr>
            </a:lvl1pPr>
          </a:lstStyle>
          <a:p>
            <a:endParaRPr lang="en-GB" dirty="0"/>
          </a:p>
        </p:txBody>
      </p:sp>
      <p:sp>
        <p:nvSpPr>
          <p:cNvPr id="4" name="Slide Number Placeholder 3">
            <a:extLst>
              <a:ext uri="{FF2B5EF4-FFF2-40B4-BE49-F238E27FC236}">
                <a16:creationId xmlns:a16="http://schemas.microsoft.com/office/drawing/2014/main" id="{15061F96-7B03-41BF-8953-D8EF95AAAC5D}"/>
              </a:ext>
            </a:extLst>
          </p:cNvPr>
          <p:cNvSpPr>
            <a:spLocks noGrp="1"/>
          </p:cNvSpPr>
          <p:nvPr>
            <p:ph type="sldNum" sz="quarter" idx="12"/>
          </p:nvPr>
        </p:nvSpPr>
        <p:spPr/>
        <p:txBody>
          <a:bodyPr/>
          <a:lstStyle>
            <a:lvl1pPr>
              <a:defRPr>
                <a:solidFill>
                  <a:schemeClr val="bg2"/>
                </a:solidFill>
              </a:defRPr>
            </a:lvl1pPr>
          </a:lstStyle>
          <a:p>
            <a:fld id="{E2B1EC55-BC2B-4EBF-80C0-1330C20D5D9A}" type="slidenum">
              <a:rPr lang="en-GB" smtClean="0"/>
              <a:pPr/>
              <a:t>‹#›</a:t>
            </a:fld>
            <a:endParaRPr lang="en-GB" dirty="0"/>
          </a:p>
        </p:txBody>
      </p:sp>
      <p:grpSp>
        <p:nvGrpSpPr>
          <p:cNvPr id="9" name="Gruppe 8">
            <a:extLst>
              <a:ext uri="{FF2B5EF4-FFF2-40B4-BE49-F238E27FC236}">
                <a16:creationId xmlns:a16="http://schemas.microsoft.com/office/drawing/2014/main" id="{3F8E9825-EC35-1843-96E8-13290E127260}"/>
              </a:ext>
            </a:extLst>
          </p:cNvPr>
          <p:cNvGrpSpPr/>
          <p:nvPr userDrawn="1"/>
        </p:nvGrpSpPr>
        <p:grpSpPr>
          <a:xfrm>
            <a:off x="10896133" y="457316"/>
            <a:ext cx="879942" cy="200346"/>
            <a:chOff x="4542179" y="1950721"/>
            <a:chExt cx="3520097" cy="801460"/>
          </a:xfrm>
          <a:solidFill>
            <a:schemeClr val="bg2"/>
          </a:solidFill>
        </p:grpSpPr>
        <p:sp>
          <p:nvSpPr>
            <p:cNvPr id="10" name="Friform 9">
              <a:extLst>
                <a:ext uri="{FF2B5EF4-FFF2-40B4-BE49-F238E27FC236}">
                  <a16:creationId xmlns:a16="http://schemas.microsoft.com/office/drawing/2014/main" id="{E5B3DD4A-6A3D-A44D-B89A-948FBA599059}"/>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1" name="Friform 10">
              <a:extLst>
                <a:ext uri="{FF2B5EF4-FFF2-40B4-BE49-F238E27FC236}">
                  <a16:creationId xmlns:a16="http://schemas.microsoft.com/office/drawing/2014/main" id="{B518FA22-D0CE-7744-B720-D0FB9D094D5F}"/>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2" name="Friform 11">
              <a:extLst>
                <a:ext uri="{FF2B5EF4-FFF2-40B4-BE49-F238E27FC236}">
                  <a16:creationId xmlns:a16="http://schemas.microsoft.com/office/drawing/2014/main" id="{3CDA231F-38AF-D84F-A1DE-020DE31EF288}"/>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3" name="Friform 12">
              <a:extLst>
                <a:ext uri="{FF2B5EF4-FFF2-40B4-BE49-F238E27FC236}">
                  <a16:creationId xmlns:a16="http://schemas.microsoft.com/office/drawing/2014/main" id="{97781836-837F-1849-B72D-EDD893CA7187}"/>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4" name="Friform 13">
              <a:extLst>
                <a:ext uri="{FF2B5EF4-FFF2-40B4-BE49-F238E27FC236}">
                  <a16:creationId xmlns:a16="http://schemas.microsoft.com/office/drawing/2014/main" id="{EDE5D883-BA9E-664F-9CB9-52E56431DF9A}"/>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5" name="Friform 14">
              <a:extLst>
                <a:ext uri="{FF2B5EF4-FFF2-40B4-BE49-F238E27FC236}">
                  <a16:creationId xmlns:a16="http://schemas.microsoft.com/office/drawing/2014/main" id="{1CE6D013-2E28-6C48-9AC1-2856E3806FAE}"/>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6" name="Friform 15">
              <a:extLst>
                <a:ext uri="{FF2B5EF4-FFF2-40B4-BE49-F238E27FC236}">
                  <a16:creationId xmlns:a16="http://schemas.microsoft.com/office/drawing/2014/main" id="{C11E45C7-FC27-3743-9272-7144251B53F7}"/>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36" name="Forklaring">
            <a:extLst>
              <a:ext uri="{FF2B5EF4-FFF2-40B4-BE49-F238E27FC236}">
                <a16:creationId xmlns:a16="http://schemas.microsoft.com/office/drawing/2014/main" id="{1C7C8633-F8CE-B442-8B65-24ADC857E888}"/>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noProof="1"/>
              <a:t>This layout is intended for custom designed content.</a:t>
            </a:r>
          </a:p>
          <a:p>
            <a:endParaRPr lang="nb-NO" sz="1000" noProof="1"/>
          </a:p>
          <a:p>
            <a:r>
              <a:rPr lang="nb-NO" sz="1000" noProof="1"/>
              <a:t>Place graphs, other infographics or use typography to convey and visualise your message.</a:t>
            </a:r>
          </a:p>
          <a:p>
            <a:endParaRPr lang="nb-NO" sz="1000" noProof="1"/>
          </a:p>
          <a:p>
            <a:r>
              <a:rPr lang="nb-NO" sz="1000" noProof="1"/>
              <a:t>Use guidlines or the align tool to align and organize your text and visuals.</a:t>
            </a:r>
          </a:p>
          <a:p>
            <a:endParaRPr lang="nb-NO" sz="1000" noProof="1"/>
          </a:p>
          <a:p>
            <a:r>
              <a:rPr lang="nb-NO" sz="1000" b="1" noProof="1">
                <a:solidFill>
                  <a:schemeClr val="accent6"/>
                </a:solidFill>
              </a:rPr>
              <a:t>!</a:t>
            </a:r>
            <a:r>
              <a:rPr lang="nb-NO" sz="1000" noProof="1"/>
              <a:t> </a:t>
            </a:r>
            <a:r>
              <a:rPr lang="nb-NO" sz="1000" b="1" noProof="1"/>
              <a:t>The background</a:t>
            </a:r>
            <a:r>
              <a:rPr lang="nb-NO" sz="1000" noProof="1"/>
              <a:t> </a:t>
            </a:r>
            <a:r>
              <a:rPr lang="nb-NO" sz="1000" b="1" noProof="1"/>
              <a:t>colour</a:t>
            </a:r>
            <a:r>
              <a:rPr lang="nb-NO" sz="1000" noProof="1"/>
              <a:t>, may be changed.</a:t>
            </a:r>
          </a:p>
          <a:p>
            <a:endParaRPr lang="nb-NO" sz="1000" noProof="1"/>
          </a:p>
          <a:p>
            <a:r>
              <a:rPr lang="nb-NO" sz="1000" noProof="1"/>
              <a:t>Right click on your slide. Choose ‘Format background’ and change fill colour. Choose only Knowit profile colours.</a:t>
            </a:r>
          </a:p>
          <a:p>
            <a:endParaRPr lang="nb-NO" sz="1000" noProof="1"/>
          </a:p>
          <a:p>
            <a:r>
              <a:rPr lang="nb-NO" sz="1000" b="1" noProof="1"/>
              <a:t>N.B.</a:t>
            </a:r>
            <a:r>
              <a:rPr lang="nb-NO" sz="1000" b="1" noProof="1">
                <a:solidFill>
                  <a:schemeClr val="accent6"/>
                </a:solidFill>
              </a:rPr>
              <a:t>!</a:t>
            </a:r>
            <a:r>
              <a:rPr lang="nb-NO" sz="1000" b="1" noProof="1"/>
              <a:t> </a:t>
            </a:r>
            <a:r>
              <a:rPr lang="nb-NO" sz="1000" noProof="1"/>
              <a:t>Make sure contrast between text/logo and background is adequate.</a:t>
            </a:r>
          </a:p>
        </p:txBody>
      </p:sp>
      <p:sp>
        <p:nvSpPr>
          <p:cNvPr id="37" name="TekstSylinder 36">
            <a:extLst>
              <a:ext uri="{FF2B5EF4-FFF2-40B4-BE49-F238E27FC236}">
                <a16:creationId xmlns:a16="http://schemas.microsoft.com/office/drawing/2014/main" id="{07F7BB52-4C97-E842-A001-E79C58B8F81C}"/>
              </a:ext>
            </a:extLst>
          </p:cNvPr>
          <p:cNvSpPr txBox="1"/>
          <p:nvPr userDrawn="1"/>
        </p:nvSpPr>
        <p:spPr>
          <a:xfrm>
            <a:off x="864000" y="-391887"/>
            <a:ext cx="772647"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Forest blank</a:t>
            </a:r>
          </a:p>
        </p:txBody>
      </p:sp>
      <p:grpSp>
        <p:nvGrpSpPr>
          <p:cNvPr id="38" name="Gruppe 37">
            <a:extLst>
              <a:ext uri="{FF2B5EF4-FFF2-40B4-BE49-F238E27FC236}">
                <a16:creationId xmlns:a16="http://schemas.microsoft.com/office/drawing/2014/main" id="{5DCB0FFD-42DF-0D4E-AE0F-D02AAF4B25ED}"/>
              </a:ext>
            </a:extLst>
          </p:cNvPr>
          <p:cNvGrpSpPr/>
          <p:nvPr userDrawn="1"/>
        </p:nvGrpSpPr>
        <p:grpSpPr>
          <a:xfrm>
            <a:off x="5929471" y="-1053738"/>
            <a:ext cx="8185363" cy="3215853"/>
            <a:chOff x="5929471" y="-1053738"/>
            <a:chExt cx="8185363" cy="3215853"/>
          </a:xfrm>
        </p:grpSpPr>
        <p:sp>
          <p:nvSpPr>
            <p:cNvPr id="39" name="Rektangel 38">
              <a:extLst>
                <a:ext uri="{FF2B5EF4-FFF2-40B4-BE49-F238E27FC236}">
                  <a16:creationId xmlns:a16="http://schemas.microsoft.com/office/drawing/2014/main" id="{60F65A54-6582-AE4E-86A1-BCFD7CE59177}"/>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40" name="Gruppe 39">
              <a:extLst>
                <a:ext uri="{FF2B5EF4-FFF2-40B4-BE49-F238E27FC236}">
                  <a16:creationId xmlns:a16="http://schemas.microsoft.com/office/drawing/2014/main" id="{5FACD39A-8D24-2040-84B4-BF3F4A717A92}"/>
                </a:ext>
              </a:extLst>
            </p:cNvPr>
            <p:cNvGrpSpPr/>
            <p:nvPr userDrawn="1"/>
          </p:nvGrpSpPr>
          <p:grpSpPr>
            <a:xfrm>
              <a:off x="6045154" y="-830090"/>
              <a:ext cx="6061634" cy="468000"/>
              <a:chOff x="6045154" y="-956812"/>
              <a:chExt cx="6061634" cy="468000"/>
            </a:xfrm>
          </p:grpSpPr>
          <p:sp>
            <p:nvSpPr>
              <p:cNvPr id="43" name="Rektangel 42">
                <a:extLst>
                  <a:ext uri="{FF2B5EF4-FFF2-40B4-BE49-F238E27FC236}">
                    <a16:creationId xmlns:a16="http://schemas.microsoft.com/office/drawing/2014/main" id="{AAFCF5D9-67A0-F249-81A2-176E305F95F7}"/>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44" name="Rektangel 43">
                <a:extLst>
                  <a:ext uri="{FF2B5EF4-FFF2-40B4-BE49-F238E27FC236}">
                    <a16:creationId xmlns:a16="http://schemas.microsoft.com/office/drawing/2014/main" id="{C4A73060-0BAC-2349-A533-50681B132FA2}"/>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45" name="Rektangel 44">
                <a:extLst>
                  <a:ext uri="{FF2B5EF4-FFF2-40B4-BE49-F238E27FC236}">
                    <a16:creationId xmlns:a16="http://schemas.microsoft.com/office/drawing/2014/main" id="{23B5245B-0F56-EC44-BDF2-018ACB9FACC8}"/>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46" name="Rektangel 45">
                <a:extLst>
                  <a:ext uri="{FF2B5EF4-FFF2-40B4-BE49-F238E27FC236}">
                    <a16:creationId xmlns:a16="http://schemas.microsoft.com/office/drawing/2014/main" id="{DC6143B1-4C42-4B4C-80EB-31CD1AA9B3A6}"/>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47" name="Rektangel 46">
                <a:extLst>
                  <a:ext uri="{FF2B5EF4-FFF2-40B4-BE49-F238E27FC236}">
                    <a16:creationId xmlns:a16="http://schemas.microsoft.com/office/drawing/2014/main" id="{8AB777DE-21A5-A74B-83C7-3729AEFB7132}"/>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48" name="Rektangel 47">
                <a:extLst>
                  <a:ext uri="{FF2B5EF4-FFF2-40B4-BE49-F238E27FC236}">
                    <a16:creationId xmlns:a16="http://schemas.microsoft.com/office/drawing/2014/main" id="{96733F54-7059-F94A-B3AA-E0BD6FAC93BB}"/>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49" name="Rektangel 48">
                <a:extLst>
                  <a:ext uri="{FF2B5EF4-FFF2-40B4-BE49-F238E27FC236}">
                    <a16:creationId xmlns:a16="http://schemas.microsoft.com/office/drawing/2014/main" id="{AB0C7F75-B646-3F4F-BB46-B8E77F11ACE3}"/>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50" name="Rektangel 49">
                <a:extLst>
                  <a:ext uri="{FF2B5EF4-FFF2-40B4-BE49-F238E27FC236}">
                    <a16:creationId xmlns:a16="http://schemas.microsoft.com/office/drawing/2014/main" id="{07D773F8-9374-4241-8018-E24F357E2D29}"/>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51" name="Rektangel 50">
                <a:extLst>
                  <a:ext uri="{FF2B5EF4-FFF2-40B4-BE49-F238E27FC236}">
                    <a16:creationId xmlns:a16="http://schemas.microsoft.com/office/drawing/2014/main" id="{D1CAC342-5F35-7E43-98CD-5E5C7FB67DB4}"/>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52" name="Rektangel 51">
                <a:extLst>
                  <a:ext uri="{FF2B5EF4-FFF2-40B4-BE49-F238E27FC236}">
                    <a16:creationId xmlns:a16="http://schemas.microsoft.com/office/drawing/2014/main" id="{E8F2B8D9-FFC6-5240-888E-ECC0BA486B5E}"/>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53" name="Rektangel 52">
                <a:extLst>
                  <a:ext uri="{FF2B5EF4-FFF2-40B4-BE49-F238E27FC236}">
                    <a16:creationId xmlns:a16="http://schemas.microsoft.com/office/drawing/2014/main" id="{99CBD026-0E88-3049-A04C-9D5A722D5DF5}"/>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41" name="TekstSylinder 40">
              <a:extLst>
                <a:ext uri="{FF2B5EF4-FFF2-40B4-BE49-F238E27FC236}">
                  <a16:creationId xmlns:a16="http://schemas.microsoft.com/office/drawing/2014/main" id="{4886A260-40FA-2B45-B766-9A39F4A4409D}"/>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42" name="TekstSylinder 41">
              <a:extLst>
                <a:ext uri="{FF2B5EF4-FFF2-40B4-BE49-F238E27FC236}">
                  <a16:creationId xmlns:a16="http://schemas.microsoft.com/office/drawing/2014/main" id="{BCB1D106-2448-3341-8003-820D3BE39743}"/>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
        <p:nvSpPr>
          <p:cNvPr id="54" name="TekstSylinder 53">
            <a:extLst>
              <a:ext uri="{FF2B5EF4-FFF2-40B4-BE49-F238E27FC236}">
                <a16:creationId xmlns:a16="http://schemas.microsoft.com/office/drawing/2014/main" id="{310EB682-8F90-CB41-8094-21F614558AE5}"/>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spTree>
    <p:extLst>
      <p:ext uri="{BB962C8B-B14F-4D97-AF65-F5344CB8AC3E}">
        <p14:creationId xmlns:p14="http://schemas.microsoft.com/office/powerpoint/2010/main" val="2902802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Map">
    <p:spTree>
      <p:nvGrpSpPr>
        <p:cNvPr id="1" name=""/>
        <p:cNvGrpSpPr/>
        <p:nvPr/>
      </p:nvGrpSpPr>
      <p:grpSpPr>
        <a:xfrm>
          <a:off x="0" y="0"/>
          <a:ext cx="0" cy="0"/>
          <a:chOff x="0" y="0"/>
          <a:chExt cx="0" cy="0"/>
        </a:xfrm>
      </p:grpSpPr>
      <p:pic>
        <p:nvPicPr>
          <p:cNvPr id="8" name="Plassholder for bilde 28">
            <a:extLst>
              <a:ext uri="{FF2B5EF4-FFF2-40B4-BE49-F238E27FC236}">
                <a16:creationId xmlns:a16="http://schemas.microsoft.com/office/drawing/2014/main" id="{628984B3-BEE8-6E4D-A5BF-85280C2154E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0000"/>
          <a:stretch/>
        </p:blipFill>
        <p:spPr>
          <a:xfrm>
            <a:off x="6096000" y="0"/>
            <a:ext cx="6096000" cy="6858000"/>
          </a:xfrm>
          <a:prstGeom prst="rect">
            <a:avLst/>
          </a:prstGeom>
        </p:spPr>
      </p:pic>
      <p:grpSp>
        <p:nvGrpSpPr>
          <p:cNvPr id="9" name="Logo">
            <a:extLst>
              <a:ext uri="{FF2B5EF4-FFF2-40B4-BE49-F238E27FC236}">
                <a16:creationId xmlns:a16="http://schemas.microsoft.com/office/drawing/2014/main" id="{ABA64ED6-190F-264B-B22F-A0CDF3E1C5AC}"/>
              </a:ext>
            </a:extLst>
          </p:cNvPr>
          <p:cNvGrpSpPr/>
          <p:nvPr userDrawn="1"/>
        </p:nvGrpSpPr>
        <p:grpSpPr>
          <a:xfrm>
            <a:off x="10896133" y="457316"/>
            <a:ext cx="879942" cy="200346"/>
            <a:chOff x="4542179" y="1950721"/>
            <a:chExt cx="3520097" cy="801460"/>
          </a:xfrm>
          <a:solidFill>
            <a:schemeClr val="tx1"/>
          </a:solidFill>
        </p:grpSpPr>
        <p:sp>
          <p:nvSpPr>
            <p:cNvPr id="10" name="Friform 9">
              <a:extLst>
                <a:ext uri="{FF2B5EF4-FFF2-40B4-BE49-F238E27FC236}">
                  <a16:creationId xmlns:a16="http://schemas.microsoft.com/office/drawing/2014/main" id="{0DEDE61B-553C-EB4C-8026-C663CFD21EDF}"/>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1" name="Friform 10">
              <a:extLst>
                <a:ext uri="{FF2B5EF4-FFF2-40B4-BE49-F238E27FC236}">
                  <a16:creationId xmlns:a16="http://schemas.microsoft.com/office/drawing/2014/main" id="{63FCB506-821F-874F-ACDF-12F88FE7B84E}"/>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2" name="Friform 11">
              <a:extLst>
                <a:ext uri="{FF2B5EF4-FFF2-40B4-BE49-F238E27FC236}">
                  <a16:creationId xmlns:a16="http://schemas.microsoft.com/office/drawing/2014/main" id="{DBC3A6A3-3F17-3F45-A681-70E6FFA475B1}"/>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3" name="Friform 12">
              <a:extLst>
                <a:ext uri="{FF2B5EF4-FFF2-40B4-BE49-F238E27FC236}">
                  <a16:creationId xmlns:a16="http://schemas.microsoft.com/office/drawing/2014/main" id="{9CD6BB77-2C6E-2F4F-820A-D57B96142E03}"/>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4" name="Friform 13">
              <a:extLst>
                <a:ext uri="{FF2B5EF4-FFF2-40B4-BE49-F238E27FC236}">
                  <a16:creationId xmlns:a16="http://schemas.microsoft.com/office/drawing/2014/main" id="{44E4497E-3669-4240-BECB-A352E8AC8FD0}"/>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5" name="Friform 14">
              <a:extLst>
                <a:ext uri="{FF2B5EF4-FFF2-40B4-BE49-F238E27FC236}">
                  <a16:creationId xmlns:a16="http://schemas.microsoft.com/office/drawing/2014/main" id="{B0055291-1A88-714B-BD74-957062F5F074}"/>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6" name="Friform 15">
              <a:extLst>
                <a:ext uri="{FF2B5EF4-FFF2-40B4-BE49-F238E27FC236}">
                  <a16:creationId xmlns:a16="http://schemas.microsoft.com/office/drawing/2014/main" id="{8476E13F-C65C-E241-96EB-536A10C68697}"/>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grpSp>
        <p:nvGrpSpPr>
          <p:cNvPr id="17" name="Gruppe 16">
            <a:extLst>
              <a:ext uri="{FF2B5EF4-FFF2-40B4-BE49-F238E27FC236}">
                <a16:creationId xmlns:a16="http://schemas.microsoft.com/office/drawing/2014/main" id="{A340C947-12E3-1945-ACB5-1EE949BADB84}"/>
              </a:ext>
            </a:extLst>
          </p:cNvPr>
          <p:cNvGrpSpPr/>
          <p:nvPr userDrawn="1"/>
        </p:nvGrpSpPr>
        <p:grpSpPr>
          <a:xfrm>
            <a:off x="0" y="-1053738"/>
            <a:ext cx="14114834" cy="3407832"/>
            <a:chOff x="0" y="-1053738"/>
            <a:chExt cx="14114834" cy="3407832"/>
          </a:xfrm>
        </p:grpSpPr>
        <p:grpSp>
          <p:nvGrpSpPr>
            <p:cNvPr id="18" name="Gruppe 17">
              <a:extLst>
                <a:ext uri="{FF2B5EF4-FFF2-40B4-BE49-F238E27FC236}">
                  <a16:creationId xmlns:a16="http://schemas.microsoft.com/office/drawing/2014/main" id="{67A1F875-7E45-964F-8D7D-73F5CD74C3D3}"/>
                </a:ext>
              </a:extLst>
            </p:cNvPr>
            <p:cNvGrpSpPr/>
            <p:nvPr userDrawn="1"/>
          </p:nvGrpSpPr>
          <p:grpSpPr>
            <a:xfrm>
              <a:off x="5929471" y="-1053738"/>
              <a:ext cx="8185363" cy="3407832"/>
              <a:chOff x="5929471" y="-1053738"/>
              <a:chExt cx="8185363" cy="3407832"/>
            </a:xfrm>
          </p:grpSpPr>
          <p:sp>
            <p:nvSpPr>
              <p:cNvPr id="20" name="Rektangel 19">
                <a:extLst>
                  <a:ext uri="{FF2B5EF4-FFF2-40B4-BE49-F238E27FC236}">
                    <a16:creationId xmlns:a16="http://schemas.microsoft.com/office/drawing/2014/main" id="{CF5AE973-C091-CA4D-9396-F07EEDF80C95}"/>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21" name="Gruppe 20">
                <a:extLst>
                  <a:ext uri="{FF2B5EF4-FFF2-40B4-BE49-F238E27FC236}">
                    <a16:creationId xmlns:a16="http://schemas.microsoft.com/office/drawing/2014/main" id="{F9CA0D6A-8BA4-2340-BC72-ABD89827C79B}"/>
                  </a:ext>
                </a:extLst>
              </p:cNvPr>
              <p:cNvGrpSpPr/>
              <p:nvPr userDrawn="1"/>
            </p:nvGrpSpPr>
            <p:grpSpPr>
              <a:xfrm>
                <a:off x="6045154" y="-830090"/>
                <a:ext cx="6061634" cy="468000"/>
                <a:chOff x="6045154" y="-956812"/>
                <a:chExt cx="6061634" cy="468000"/>
              </a:xfrm>
            </p:grpSpPr>
            <p:sp>
              <p:nvSpPr>
                <p:cNvPr id="24" name="Rektangel 23">
                  <a:extLst>
                    <a:ext uri="{FF2B5EF4-FFF2-40B4-BE49-F238E27FC236}">
                      <a16:creationId xmlns:a16="http://schemas.microsoft.com/office/drawing/2014/main" id="{EED53120-24ED-624C-9556-A80D1B45CAC8}"/>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25" name="Rektangel 24">
                  <a:extLst>
                    <a:ext uri="{FF2B5EF4-FFF2-40B4-BE49-F238E27FC236}">
                      <a16:creationId xmlns:a16="http://schemas.microsoft.com/office/drawing/2014/main" id="{1A6DB9C7-2BD9-F148-8651-87744B3CAD61}"/>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26" name="Rektangel 25">
                  <a:extLst>
                    <a:ext uri="{FF2B5EF4-FFF2-40B4-BE49-F238E27FC236}">
                      <a16:creationId xmlns:a16="http://schemas.microsoft.com/office/drawing/2014/main" id="{0BC4FC08-C7C2-2C43-8BA9-DF3B87DE51A1}"/>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27" name="Rektangel 26">
                  <a:extLst>
                    <a:ext uri="{FF2B5EF4-FFF2-40B4-BE49-F238E27FC236}">
                      <a16:creationId xmlns:a16="http://schemas.microsoft.com/office/drawing/2014/main" id="{185B7FF4-645B-8D4A-8ABC-EF5099A7485B}"/>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28" name="Rektangel 27">
                  <a:extLst>
                    <a:ext uri="{FF2B5EF4-FFF2-40B4-BE49-F238E27FC236}">
                      <a16:creationId xmlns:a16="http://schemas.microsoft.com/office/drawing/2014/main" id="{6828801B-0D79-1540-86C6-BCED6D67BE5D}"/>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29" name="Rektangel 28">
                  <a:extLst>
                    <a:ext uri="{FF2B5EF4-FFF2-40B4-BE49-F238E27FC236}">
                      <a16:creationId xmlns:a16="http://schemas.microsoft.com/office/drawing/2014/main" id="{4877CA75-6347-714B-8C7B-F2A9EA782347}"/>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30" name="Rektangel 29">
                  <a:extLst>
                    <a:ext uri="{FF2B5EF4-FFF2-40B4-BE49-F238E27FC236}">
                      <a16:creationId xmlns:a16="http://schemas.microsoft.com/office/drawing/2014/main" id="{8E120016-5912-F744-886A-CD57390C505D}"/>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31" name="Rektangel 30">
                  <a:extLst>
                    <a:ext uri="{FF2B5EF4-FFF2-40B4-BE49-F238E27FC236}">
                      <a16:creationId xmlns:a16="http://schemas.microsoft.com/office/drawing/2014/main" id="{65F3C684-BE99-5B48-B080-C9C91093ADE9}"/>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32" name="Rektangel 31">
                  <a:extLst>
                    <a:ext uri="{FF2B5EF4-FFF2-40B4-BE49-F238E27FC236}">
                      <a16:creationId xmlns:a16="http://schemas.microsoft.com/office/drawing/2014/main" id="{CE4E5FF9-1971-BA4E-9C32-9B187CF6D9EB}"/>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33" name="Rektangel 32">
                  <a:extLst>
                    <a:ext uri="{FF2B5EF4-FFF2-40B4-BE49-F238E27FC236}">
                      <a16:creationId xmlns:a16="http://schemas.microsoft.com/office/drawing/2014/main" id="{1C65FAFC-686C-6A44-B51E-DEA4F9F2E46D}"/>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34" name="Rektangel 33">
                  <a:extLst>
                    <a:ext uri="{FF2B5EF4-FFF2-40B4-BE49-F238E27FC236}">
                      <a16:creationId xmlns:a16="http://schemas.microsoft.com/office/drawing/2014/main" id="{AFE1CA85-D68E-F74C-9D86-62835F2E05F3}"/>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22" name="TekstSylinder 21">
                <a:extLst>
                  <a:ext uri="{FF2B5EF4-FFF2-40B4-BE49-F238E27FC236}">
                    <a16:creationId xmlns:a16="http://schemas.microsoft.com/office/drawing/2014/main" id="{A2A6C3E2-F52C-0C4C-9CCE-2BA2D1BE8AE1}"/>
                  </a:ext>
                </a:extLst>
              </p:cNvPr>
              <p:cNvSpPr txBox="1"/>
              <p:nvPr userDrawn="1"/>
            </p:nvSpPr>
            <p:spPr>
              <a:xfrm>
                <a:off x="12334672" y="-1053738"/>
                <a:ext cx="1780162" cy="3407832"/>
              </a:xfrm>
              <a:prstGeom prst="rect">
                <a:avLst/>
              </a:prstGeom>
              <a:solidFill>
                <a:schemeClr val="bg1"/>
              </a:solidFill>
            </p:spPr>
            <p:txBody>
              <a:bodyPr wrap="square" lIns="108000" tIns="108000" rIns="108000" bIns="108000" rtlCol="0">
                <a:noAutofit/>
              </a:bodyPr>
              <a:lstStyle/>
              <a:p>
                <a:pPr algn="l"/>
                <a:r>
                  <a:rPr lang="en-GB" sz="1000" b="1" noProof="0" dirty="0"/>
                  <a:t>Knowit PowerPoint template 2021</a:t>
                </a:r>
              </a:p>
              <a:p>
                <a:pPr algn="l"/>
                <a:endParaRPr lang="en-GB" sz="1000" noProof="0" dirty="0"/>
              </a:p>
              <a:p>
                <a:pPr algn="l"/>
                <a:r>
                  <a:rPr lang="en-GB" sz="1000" noProof="0" dirty="0"/>
                  <a:t>– New layouts</a:t>
                </a:r>
              </a:p>
              <a:p>
                <a:pPr algn="l"/>
                <a:r>
                  <a:rPr lang="en-GB" sz="1000" noProof="0" dirty="0"/>
                  <a:t>– Updated theme colours</a:t>
                </a:r>
              </a:p>
              <a:p>
                <a:pPr algn="l"/>
                <a:endParaRPr lang="en-GB" sz="1000" noProof="0" dirty="0"/>
              </a:p>
              <a:p>
                <a:pPr algn="l"/>
                <a:r>
                  <a:rPr lang="en-GB" sz="1000" b="1" noProof="0" dirty="0"/>
                  <a:t>Layouts</a:t>
                </a:r>
              </a:p>
              <a:p>
                <a:pPr algn="l"/>
                <a:r>
                  <a:rPr lang="en-GB" sz="1000" noProof="0" dirty="0"/>
                  <a:t>Always choose the best suitable layout for your content. Layouts are available in the dropdown menus “new slide” and</a:t>
                </a:r>
              </a:p>
              <a:p>
                <a:pPr algn="l"/>
                <a:r>
                  <a:rPr lang="en-GB" sz="1000" noProof="0" dirty="0"/>
                  <a:t>“layouts”.</a:t>
                </a:r>
              </a:p>
              <a:p>
                <a:pPr algn="l"/>
                <a:endParaRPr lang="en-GB" sz="1000" noProof="0" dirty="0"/>
              </a:p>
              <a:p>
                <a:pPr algn="l"/>
                <a:r>
                  <a:rPr lang="en-GB" sz="1000" b="1" noProof="0" dirty="0"/>
                  <a:t>Colours</a:t>
                </a:r>
              </a:p>
              <a:p>
                <a:pPr algn="l"/>
                <a:r>
                  <a:rPr lang="en-GB" sz="1000" noProof="0" dirty="0"/>
                  <a:t>Use only Knowit profile colours.</a:t>
                </a:r>
              </a:p>
              <a:p>
                <a:pPr algn="l"/>
                <a:endParaRPr lang="en-GB" sz="1000" noProof="0" dirty="0"/>
              </a:p>
              <a:p>
                <a:pPr algn="l"/>
                <a:r>
                  <a:rPr lang="en-GB" sz="1000" noProof="0" dirty="0"/>
                  <a:t>Digital Lollipop should be used sparingly.</a:t>
                </a:r>
              </a:p>
              <a:p>
                <a:pPr algn="l"/>
                <a:endParaRPr lang="en-GB" sz="1000" noProof="0" dirty="0"/>
              </a:p>
              <a:p>
                <a:pPr algn="l"/>
                <a:endParaRPr lang="en-GB" sz="1000" noProof="0" dirty="0"/>
              </a:p>
            </p:txBody>
          </p:sp>
          <p:sp>
            <p:nvSpPr>
              <p:cNvPr id="23" name="TekstSylinder 22">
                <a:extLst>
                  <a:ext uri="{FF2B5EF4-FFF2-40B4-BE49-F238E27FC236}">
                    <a16:creationId xmlns:a16="http://schemas.microsoft.com/office/drawing/2014/main" id="{64D73D76-94D9-364D-AC29-A0D5D094E322}"/>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
          <p:nvSpPr>
            <p:cNvPr id="19" name="TekstSylinder 18">
              <a:extLst>
                <a:ext uri="{FF2B5EF4-FFF2-40B4-BE49-F238E27FC236}">
                  <a16:creationId xmlns:a16="http://schemas.microsoft.com/office/drawing/2014/main" id="{A5624D63-7830-9747-9539-8B9A56C9A0F1}"/>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grpSp>
      <p:sp>
        <p:nvSpPr>
          <p:cNvPr id="35" name="Forklaring">
            <a:extLst>
              <a:ext uri="{FF2B5EF4-FFF2-40B4-BE49-F238E27FC236}">
                <a16:creationId xmlns:a16="http://schemas.microsoft.com/office/drawing/2014/main" id="{7131731C-E560-1442-8AEB-3D0ADCE0B371}"/>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noProof="1"/>
              <a:t>This layout is intended for company overwiev and visualizing Knowits locations.</a:t>
            </a:r>
          </a:p>
          <a:p>
            <a:endParaRPr lang="nb-NO" sz="1000" noProof="1"/>
          </a:p>
          <a:p>
            <a:r>
              <a:rPr lang="nb-NO" sz="1000" noProof="1"/>
              <a:t>The map is fixed to the background. All other content may be changed.</a:t>
            </a:r>
          </a:p>
          <a:p>
            <a:endParaRPr lang="nb-NO" sz="1000" noProof="1"/>
          </a:p>
          <a:p>
            <a:r>
              <a:rPr lang="nb-NO" sz="1000" noProof="1"/>
              <a:t>Hightlight your locations and add/update key information.</a:t>
            </a:r>
          </a:p>
          <a:p>
            <a:endParaRPr lang="nb-NO" sz="1000" noProof="1"/>
          </a:p>
          <a:p>
            <a:r>
              <a:rPr lang="nb-NO" sz="1000" b="1" noProof="1"/>
              <a:t>TIP</a:t>
            </a:r>
            <a:r>
              <a:rPr lang="nb-NO" sz="1000" b="1" noProof="1">
                <a:solidFill>
                  <a:schemeClr val="accent6"/>
                </a:solidFill>
              </a:rPr>
              <a:t>!</a:t>
            </a:r>
            <a:br>
              <a:rPr lang="nb-NO" sz="1000" b="1" noProof="1">
                <a:solidFill>
                  <a:schemeClr val="accent6"/>
                </a:solidFill>
              </a:rPr>
            </a:br>
            <a:r>
              <a:rPr lang="nb-NO" sz="1000" b="0" noProof="1">
                <a:solidFill>
                  <a:schemeClr val="tx1"/>
                </a:solidFill>
              </a:rPr>
              <a:t>Open the ‘Selection Pane’ to easily organize your content.</a:t>
            </a:r>
          </a:p>
          <a:p>
            <a:endParaRPr lang="nb-NO" sz="1000" b="0" noProof="1">
              <a:solidFill>
                <a:schemeClr val="tx1"/>
              </a:solidFill>
            </a:endParaRPr>
          </a:p>
          <a:p>
            <a:r>
              <a:rPr lang="nb-NO" sz="1000" b="0" noProof="1">
                <a:solidFill>
                  <a:schemeClr val="tx1"/>
                </a:solidFill>
              </a:rPr>
              <a:t>Home tab/Format tab &gt; arrange &gt; Selction Pane</a:t>
            </a:r>
          </a:p>
          <a:p>
            <a:endParaRPr lang="nb-NO" sz="1000" noProof="1"/>
          </a:p>
          <a:p>
            <a:r>
              <a:rPr lang="nb-NO" sz="1000" noProof="1"/>
              <a:t>In this pane you may name each element on the slide, hide and rearrange elements.</a:t>
            </a:r>
          </a:p>
          <a:p>
            <a:endParaRPr lang="nb-NO" sz="1000" noProof="1"/>
          </a:p>
        </p:txBody>
      </p:sp>
      <p:sp>
        <p:nvSpPr>
          <p:cNvPr id="2" name="Plassholder for dato 1">
            <a:extLst>
              <a:ext uri="{FF2B5EF4-FFF2-40B4-BE49-F238E27FC236}">
                <a16:creationId xmlns:a16="http://schemas.microsoft.com/office/drawing/2014/main" id="{6F705E2E-C660-EE42-9160-E732F07E3758}"/>
              </a:ext>
            </a:extLst>
          </p:cNvPr>
          <p:cNvSpPr>
            <a:spLocks noGrp="1"/>
          </p:cNvSpPr>
          <p:nvPr>
            <p:ph type="dt" sz="half" idx="10"/>
          </p:nvPr>
        </p:nvSpPr>
        <p:spPr/>
        <p:txBody>
          <a:bodyPr/>
          <a:lstStyle/>
          <a:p>
            <a:fld id="{008C551E-F494-2C46-9C37-C4B438D20DF5}" type="datetime1">
              <a:rPr lang="nb-NO" smtClean="0"/>
              <a:pPr/>
              <a:t>30.09.2022</a:t>
            </a:fld>
            <a:endParaRPr lang="en-GB" dirty="0"/>
          </a:p>
        </p:txBody>
      </p:sp>
      <p:sp>
        <p:nvSpPr>
          <p:cNvPr id="3" name="Plassholder for bunntekst 2">
            <a:extLst>
              <a:ext uri="{FF2B5EF4-FFF2-40B4-BE49-F238E27FC236}">
                <a16:creationId xmlns:a16="http://schemas.microsoft.com/office/drawing/2014/main" id="{FAD3A5DF-CE9C-B549-838E-9231E6D822B5}"/>
              </a:ext>
            </a:extLst>
          </p:cNvPr>
          <p:cNvSpPr>
            <a:spLocks noGrp="1"/>
          </p:cNvSpPr>
          <p:nvPr>
            <p:ph type="ftr" sz="quarter" idx="11"/>
          </p:nvPr>
        </p:nvSpPr>
        <p:spPr/>
        <p:txBody>
          <a:bodyPr/>
          <a:lstStyle/>
          <a:p>
            <a:endParaRPr lang="en-GB" dirty="0"/>
          </a:p>
        </p:txBody>
      </p:sp>
      <p:sp>
        <p:nvSpPr>
          <p:cNvPr id="4" name="Plassholder for lysbildenummer 3">
            <a:extLst>
              <a:ext uri="{FF2B5EF4-FFF2-40B4-BE49-F238E27FC236}">
                <a16:creationId xmlns:a16="http://schemas.microsoft.com/office/drawing/2014/main" id="{AE7E0E58-F340-8842-96AB-11D3435A0363}"/>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36" name="TekstSylinder 35">
            <a:extLst>
              <a:ext uri="{FF2B5EF4-FFF2-40B4-BE49-F238E27FC236}">
                <a16:creationId xmlns:a16="http://schemas.microsoft.com/office/drawing/2014/main" id="{2FECD559-D11C-9848-9A95-43D091E0B880}"/>
              </a:ext>
            </a:extLst>
          </p:cNvPr>
          <p:cNvSpPr txBox="1"/>
          <p:nvPr userDrawn="1"/>
        </p:nvSpPr>
        <p:spPr>
          <a:xfrm>
            <a:off x="864000" y="-391887"/>
            <a:ext cx="318998"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Map</a:t>
            </a:r>
          </a:p>
        </p:txBody>
      </p:sp>
    </p:spTree>
    <p:extLst>
      <p:ext uri="{BB962C8B-B14F-4D97-AF65-F5344CB8AC3E}">
        <p14:creationId xmlns:p14="http://schemas.microsoft.com/office/powerpoint/2010/main" val="471586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p:spTree>
      <p:nvGrpSpPr>
        <p:cNvPr id="1" name=""/>
        <p:cNvGrpSpPr/>
        <p:nvPr/>
      </p:nvGrpSpPr>
      <p:grpSpPr>
        <a:xfrm>
          <a:off x="0" y="0"/>
          <a:ext cx="0" cy="0"/>
          <a:chOff x="0" y="0"/>
          <a:chExt cx="0" cy="0"/>
        </a:xfrm>
      </p:grpSpPr>
      <p:sp>
        <p:nvSpPr>
          <p:cNvPr id="2" name="Rektangel 1">
            <a:extLst>
              <a:ext uri="{FF2B5EF4-FFF2-40B4-BE49-F238E27FC236}">
                <a16:creationId xmlns:a16="http://schemas.microsoft.com/office/drawing/2014/main" id="{DA63D719-40BD-E04C-AABC-B401A9087F7C}"/>
              </a:ext>
            </a:extLst>
          </p:cNvPr>
          <p:cNvSpPr/>
          <p:nvPr userDrawn="1"/>
        </p:nvSpPr>
        <p:spPr>
          <a:xfrm>
            <a:off x="0" y="3429000"/>
            <a:ext cx="62736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Picture Placeholder 4">
            <a:extLst>
              <a:ext uri="{FF2B5EF4-FFF2-40B4-BE49-F238E27FC236}">
                <a16:creationId xmlns:a16="http://schemas.microsoft.com/office/drawing/2014/main" id="{71F0E96C-230E-4196-87F5-568D03F585F7}"/>
              </a:ext>
            </a:extLst>
          </p:cNvPr>
          <p:cNvSpPr>
            <a:spLocks noGrp="1"/>
          </p:cNvSpPr>
          <p:nvPr>
            <p:ph type="pic" sz="quarter" idx="11"/>
          </p:nvPr>
        </p:nvSpPr>
        <p:spPr>
          <a:xfrm>
            <a:off x="6096000" y="0"/>
            <a:ext cx="6096000" cy="6858000"/>
          </a:xfrm>
          <a:solidFill>
            <a:schemeClr val="accent5"/>
          </a:solidFill>
        </p:spPr>
        <p:txBody>
          <a:bodyPr lIns="720000" tIns="1440000" rIns="720000" bIns="720000"/>
          <a:lstStyle>
            <a:lvl1pPr marL="0" indent="0" algn="ctr">
              <a:buFontTx/>
              <a:buNone/>
              <a:defRPr sz="2000"/>
            </a:lvl1pPr>
          </a:lstStyle>
          <a:p>
            <a:r>
              <a:rPr lang="en-GB"/>
              <a:t>Click icon to add picture</a:t>
            </a:r>
            <a:endParaRPr lang="en-GB" dirty="0"/>
          </a:p>
        </p:txBody>
      </p:sp>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Date Placeholder 5">
            <a:extLst>
              <a:ext uri="{FF2B5EF4-FFF2-40B4-BE49-F238E27FC236}">
                <a16:creationId xmlns:a16="http://schemas.microsoft.com/office/drawing/2014/main" id="{B5902902-830B-4543-ACEA-1BA87962BC51}"/>
              </a:ext>
            </a:extLst>
          </p:cNvPr>
          <p:cNvSpPr>
            <a:spLocks noGrp="1"/>
          </p:cNvSpPr>
          <p:nvPr>
            <p:ph type="dt" sz="half" idx="12"/>
          </p:nvPr>
        </p:nvSpPr>
        <p:spPr/>
        <p:txBody>
          <a:bodyPr/>
          <a:lstStyle/>
          <a:p>
            <a:fld id="{879A6C81-0C49-7B47-83D1-833993FC5803}" type="datetime1">
              <a:rPr lang="nb-NO" smtClean="0"/>
              <a:t>30.09.2022</a:t>
            </a:fld>
            <a:endParaRPr lang="en-GB" dirty="0"/>
          </a:p>
        </p:txBody>
      </p:sp>
      <p:sp>
        <p:nvSpPr>
          <p:cNvPr id="8" name="Footer Placeholder 7">
            <a:extLst>
              <a:ext uri="{FF2B5EF4-FFF2-40B4-BE49-F238E27FC236}">
                <a16:creationId xmlns:a16="http://schemas.microsoft.com/office/drawing/2014/main" id="{F049CFC4-AA6D-44AF-BFC7-A31423A2E6DA}"/>
              </a:ext>
            </a:extLst>
          </p:cNvPr>
          <p:cNvSpPr>
            <a:spLocks noGrp="1"/>
          </p:cNvSpPr>
          <p:nvPr>
            <p:ph type="ftr" sz="quarter" idx="13"/>
          </p:nvPr>
        </p:nvSpPr>
        <p:spPr/>
        <p:txBody>
          <a:bodyPr/>
          <a:lstStyle/>
          <a:p>
            <a:endParaRPr lang="en-GB" dirty="0"/>
          </a:p>
        </p:txBody>
      </p:sp>
      <p:sp>
        <p:nvSpPr>
          <p:cNvPr id="9" name="Slide Number Placeholder 8">
            <a:extLst>
              <a:ext uri="{FF2B5EF4-FFF2-40B4-BE49-F238E27FC236}">
                <a16:creationId xmlns:a16="http://schemas.microsoft.com/office/drawing/2014/main" id="{E74A7C43-270B-4E10-8058-CBBE1996AD3B}"/>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5" name="Plassholder for bilde 4">
            <a:extLst>
              <a:ext uri="{FF2B5EF4-FFF2-40B4-BE49-F238E27FC236}">
                <a16:creationId xmlns:a16="http://schemas.microsoft.com/office/drawing/2014/main" id="{DF5EAD6F-C17E-CE4A-B3A2-30F484CAA2EE}"/>
              </a:ext>
            </a:extLst>
          </p:cNvPr>
          <p:cNvSpPr>
            <a:spLocks noGrp="1"/>
          </p:cNvSpPr>
          <p:nvPr>
            <p:ph type="pic" sz="quarter" idx="15" hasCustomPrompt="1"/>
          </p:nvPr>
        </p:nvSpPr>
        <p:spPr>
          <a:xfrm>
            <a:off x="11029951" y="5365750"/>
            <a:ext cx="742949" cy="742950"/>
          </a:xfrm>
        </p:spPr>
        <p:txBody>
          <a:bodyPr/>
          <a:lstStyle>
            <a:lvl1pPr marL="0" indent="0" algn="ctr">
              <a:buNone/>
              <a:defRPr sz="1200"/>
            </a:lvl1pPr>
          </a:lstStyle>
          <a:p>
            <a:r>
              <a:rPr lang="nb-NO" dirty="0"/>
              <a:t>SDG</a:t>
            </a:r>
          </a:p>
        </p:txBody>
      </p:sp>
      <p:sp>
        <p:nvSpPr>
          <p:cNvPr id="13" name="Plassholder for bilde 4">
            <a:extLst>
              <a:ext uri="{FF2B5EF4-FFF2-40B4-BE49-F238E27FC236}">
                <a16:creationId xmlns:a16="http://schemas.microsoft.com/office/drawing/2014/main" id="{BE0C2BBD-16D5-2F48-89E7-5EA32E29B559}"/>
              </a:ext>
            </a:extLst>
          </p:cNvPr>
          <p:cNvSpPr>
            <a:spLocks noGrp="1"/>
          </p:cNvSpPr>
          <p:nvPr>
            <p:ph type="pic" sz="quarter" idx="16" hasCustomPrompt="1"/>
          </p:nvPr>
        </p:nvSpPr>
        <p:spPr>
          <a:xfrm>
            <a:off x="10176241" y="5365750"/>
            <a:ext cx="742949" cy="742950"/>
          </a:xfrm>
        </p:spPr>
        <p:txBody>
          <a:bodyPr/>
          <a:lstStyle>
            <a:lvl1pPr marL="0" indent="0" algn="ctr">
              <a:buNone/>
              <a:defRPr sz="1200"/>
            </a:lvl1pPr>
          </a:lstStyle>
          <a:p>
            <a:r>
              <a:rPr lang="nb-NO" dirty="0"/>
              <a:t>SDG</a:t>
            </a:r>
          </a:p>
        </p:txBody>
      </p:sp>
      <p:sp>
        <p:nvSpPr>
          <p:cNvPr id="14" name="Plassholder for bilde 4">
            <a:extLst>
              <a:ext uri="{FF2B5EF4-FFF2-40B4-BE49-F238E27FC236}">
                <a16:creationId xmlns:a16="http://schemas.microsoft.com/office/drawing/2014/main" id="{E6CE754F-3611-D246-B1DC-9CFEAB4121F3}"/>
              </a:ext>
            </a:extLst>
          </p:cNvPr>
          <p:cNvSpPr>
            <a:spLocks noGrp="1"/>
          </p:cNvSpPr>
          <p:nvPr>
            <p:ph type="pic" sz="quarter" idx="17" hasCustomPrompt="1"/>
          </p:nvPr>
        </p:nvSpPr>
        <p:spPr>
          <a:xfrm>
            <a:off x="9322531" y="5365750"/>
            <a:ext cx="742949" cy="742950"/>
          </a:xfrm>
        </p:spPr>
        <p:txBody>
          <a:bodyPr/>
          <a:lstStyle>
            <a:lvl1pPr marL="0" indent="0" algn="ctr">
              <a:buNone/>
              <a:defRPr sz="1200"/>
            </a:lvl1pPr>
          </a:lstStyle>
          <a:p>
            <a:r>
              <a:rPr lang="nb-NO" dirty="0"/>
              <a:t>SDG</a:t>
            </a:r>
          </a:p>
        </p:txBody>
      </p:sp>
      <p:sp>
        <p:nvSpPr>
          <p:cNvPr id="17" name="Plassholder for innhold 12">
            <a:extLst>
              <a:ext uri="{FF2B5EF4-FFF2-40B4-BE49-F238E27FC236}">
                <a16:creationId xmlns:a16="http://schemas.microsoft.com/office/drawing/2014/main" id="{3F936922-E26E-224C-856C-C627210F15FB}"/>
              </a:ext>
            </a:extLst>
          </p:cNvPr>
          <p:cNvSpPr>
            <a:spLocks noGrp="1"/>
          </p:cNvSpPr>
          <p:nvPr>
            <p:ph sz="quarter" idx="18"/>
          </p:nvPr>
        </p:nvSpPr>
        <p:spPr>
          <a:xfrm>
            <a:off x="993600" y="3429000"/>
            <a:ext cx="4600800" cy="2679700"/>
          </a:xfrm>
        </p:spPr>
        <p:txBody>
          <a:bodyPr tIns="216000" rIns="0" bIns="0"/>
          <a:lstStyle>
            <a:lvl1pPr marL="0" indent="0">
              <a:lnSpc>
                <a:spcPct val="100000"/>
              </a:lnSpc>
              <a:buNone/>
              <a:defRPr sz="1600"/>
            </a:lvl1pPr>
            <a:lvl2pPr marL="180000" indent="-180000">
              <a:buClr>
                <a:schemeClr val="accent6"/>
              </a:buClr>
              <a:buFont typeface="Arial" panose="020B0604020202020204" pitchFamily="34" charset="0"/>
              <a:buChar char="•"/>
              <a:defRPr sz="1600"/>
            </a:lvl2pPr>
            <a:lvl3pPr marL="108000" indent="-108000">
              <a:lnSpc>
                <a:spcPct val="100000"/>
              </a:lnSpc>
              <a:spcBef>
                <a:spcPts val="1800"/>
              </a:spcBef>
              <a:buClr>
                <a:schemeClr val="accent6"/>
              </a:buClr>
              <a:buSzPct val="100000"/>
              <a:buFontTx/>
              <a:buBlip>
                <a:blip r:embed="rId2">
                  <a:extLst>
                    <a:ext uri="{96DAC541-7B7A-43D3-8B79-37D633B846F1}">
                      <asvg:svgBlip xmlns:asvg="http://schemas.microsoft.com/office/drawing/2016/SVG/main" r:embed="rId3"/>
                    </a:ext>
                  </a:extLst>
                </a:blip>
              </a:buBlip>
              <a:tabLst/>
              <a:defRPr sz="1200"/>
            </a:lvl3pPr>
            <a:lvl4pPr marL="756000">
              <a:defRPr sz="1400"/>
            </a:lvl4pPr>
            <a:lvl5pPr marL="972000">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dirty="0"/>
          </a:p>
        </p:txBody>
      </p:sp>
      <p:sp>
        <p:nvSpPr>
          <p:cNvPr id="18" name="Tittel 17">
            <a:extLst>
              <a:ext uri="{FF2B5EF4-FFF2-40B4-BE49-F238E27FC236}">
                <a16:creationId xmlns:a16="http://schemas.microsoft.com/office/drawing/2014/main" id="{277278E8-105E-9442-978F-DF5757E870E7}"/>
              </a:ext>
            </a:extLst>
          </p:cNvPr>
          <p:cNvSpPr>
            <a:spLocks noGrp="1"/>
          </p:cNvSpPr>
          <p:nvPr>
            <p:ph type="title" hasCustomPrompt="1"/>
          </p:nvPr>
        </p:nvSpPr>
        <p:spPr>
          <a:xfrm>
            <a:off x="993599" y="1257958"/>
            <a:ext cx="4600800" cy="2171042"/>
          </a:xfrm>
        </p:spPr>
        <p:txBody>
          <a:bodyPr tIns="108000" rIns="0"/>
          <a:lstStyle/>
          <a:p>
            <a:r>
              <a:rPr lang="nb-NO" dirty="0"/>
              <a:t>Project</a:t>
            </a:r>
          </a:p>
        </p:txBody>
      </p:sp>
      <p:sp>
        <p:nvSpPr>
          <p:cNvPr id="3" name="Plassholder for tekst 2">
            <a:extLst>
              <a:ext uri="{FF2B5EF4-FFF2-40B4-BE49-F238E27FC236}">
                <a16:creationId xmlns:a16="http://schemas.microsoft.com/office/drawing/2014/main" id="{0EE50ED2-DD78-EB4F-B5A6-95A31FB54593}"/>
              </a:ext>
            </a:extLst>
          </p:cNvPr>
          <p:cNvSpPr>
            <a:spLocks noGrp="1"/>
          </p:cNvSpPr>
          <p:nvPr>
            <p:ph type="body" sz="quarter" idx="19" hasCustomPrompt="1"/>
          </p:nvPr>
        </p:nvSpPr>
        <p:spPr>
          <a:xfrm>
            <a:off x="992187" y="749301"/>
            <a:ext cx="4600800" cy="508656"/>
          </a:xfrm>
        </p:spPr>
        <p:txBody>
          <a:bodyPr tIns="0" rIns="0" bIns="0" anchor="b" anchorCtr="0"/>
          <a:lstStyle>
            <a:lvl1pPr marL="0" indent="0">
              <a:lnSpc>
                <a:spcPct val="100000"/>
              </a:lnSpc>
              <a:buNone/>
              <a:defRPr sz="1600" b="0"/>
            </a:lvl1pPr>
            <a:lvl2pPr marL="6350" indent="0">
              <a:lnSpc>
                <a:spcPct val="100000"/>
              </a:lnSpc>
              <a:spcBef>
                <a:spcPts val="0"/>
              </a:spcBef>
              <a:buNone/>
              <a:tabLst/>
              <a:defRPr sz="1400"/>
            </a:lvl2pPr>
            <a:lvl3pPr marL="540000" indent="0">
              <a:buNone/>
              <a:defRPr sz="1400"/>
            </a:lvl3pPr>
            <a:lvl4pPr marL="756000" indent="0">
              <a:buNone/>
              <a:defRPr sz="1400"/>
            </a:lvl4pPr>
            <a:lvl5pPr marL="972000" indent="0">
              <a:buNone/>
              <a:defRPr sz="1400"/>
            </a:lvl5pPr>
          </a:lstStyle>
          <a:p>
            <a:pPr lvl="0"/>
            <a:r>
              <a:rPr lang="nb-NO" dirty="0"/>
              <a:t>Client </a:t>
            </a:r>
            <a:r>
              <a:rPr lang="nb-NO" dirty="0" err="1"/>
              <a:t>name</a:t>
            </a:r>
            <a:endParaRPr lang="nb-NO" dirty="0"/>
          </a:p>
        </p:txBody>
      </p:sp>
      <p:sp>
        <p:nvSpPr>
          <p:cNvPr id="15" name="Forklaring">
            <a:extLst>
              <a:ext uri="{FF2B5EF4-FFF2-40B4-BE49-F238E27FC236}">
                <a16:creationId xmlns:a16="http://schemas.microsoft.com/office/drawing/2014/main" id="{E7F07A28-6801-0741-BF42-969A39DBFFEE}"/>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r>
              <a:rPr lang="nb-NO" sz="1000" b="1" noProof="1"/>
              <a:t>Text white section </a:t>
            </a:r>
            <a:r>
              <a:rPr lang="nb-NO" sz="1000" b="1" noProof="1">
                <a:solidFill>
                  <a:schemeClr val="accent6"/>
                </a:solidFill>
              </a:rPr>
              <a:t>/</a:t>
            </a:r>
            <a:r>
              <a:rPr lang="nb-NO" sz="1000" b="1" noProof="1"/>
              <a:t> </a:t>
            </a:r>
            <a:r>
              <a:rPr lang="nb-NO" sz="1000" noProof="1"/>
              <a:t>Text level one is without bullet and intended for client statement.</a:t>
            </a:r>
          </a:p>
          <a:p>
            <a:endParaRPr lang="nb-NO" sz="1000" noProof="1"/>
          </a:p>
          <a:p>
            <a:r>
              <a:rPr lang="nb-NO" sz="1000" noProof="1"/>
              <a:t>Text level two is with bullet. Use the indent button.</a:t>
            </a:r>
          </a:p>
          <a:p>
            <a:endParaRPr lang="nb-NO" sz="1000" noProof="1"/>
          </a:p>
          <a:p>
            <a:r>
              <a:rPr lang="nb-NO" sz="1000" noProof="1"/>
              <a:t>Text level three is intended for client signature. Use the indent button.</a:t>
            </a:r>
          </a:p>
          <a:p>
            <a:endParaRPr lang="nb-NO" sz="1000" b="1" noProof="1"/>
          </a:p>
          <a:p>
            <a:r>
              <a:rPr lang="nb-NO" sz="1000" b="1" noProof="1"/>
              <a:t>Image</a:t>
            </a:r>
            <a:r>
              <a:rPr lang="nb-NO" sz="1000" noProof="1"/>
              <a:t> </a:t>
            </a:r>
            <a:r>
              <a:rPr lang="nb-NO" sz="1000" b="1" noProof="1">
                <a:solidFill>
                  <a:schemeClr val="accent6"/>
                </a:solidFill>
              </a:rPr>
              <a:t>/</a:t>
            </a:r>
            <a:r>
              <a:rPr lang="nb-NO" sz="1000" noProof="1"/>
              <a:t> Place your case image in the placeholder at the rights side.</a:t>
            </a:r>
          </a:p>
          <a:p>
            <a:endParaRPr lang="nb-NO" sz="1000" noProof="1"/>
          </a:p>
          <a:p>
            <a:r>
              <a:rPr lang="nb-NO" sz="1000" noProof="1"/>
              <a:t>Use the crop tool to scale and crop the image.</a:t>
            </a:r>
          </a:p>
          <a:p>
            <a:endParaRPr lang="nb-NO" sz="1000" noProof="1"/>
          </a:p>
          <a:p>
            <a:r>
              <a:rPr lang="nb-NO" sz="1000" noProof="1"/>
              <a:t>Make sure the image is placed behind the logo.</a:t>
            </a:r>
          </a:p>
          <a:p>
            <a:endParaRPr lang="nb-NO" sz="1000" noProof="1"/>
          </a:p>
          <a:p>
            <a:r>
              <a:rPr lang="nb-NO" sz="1000" b="1" noProof="1"/>
              <a:t>SDG</a:t>
            </a:r>
            <a:r>
              <a:rPr lang="nb-NO" sz="1000" b="1" noProof="1">
                <a:solidFill>
                  <a:schemeClr val="accent6"/>
                </a:solidFill>
              </a:rPr>
              <a:t> /</a:t>
            </a:r>
            <a:r>
              <a:rPr lang="nb-NO" sz="1000" b="1" noProof="1"/>
              <a:t> </a:t>
            </a:r>
            <a:r>
              <a:rPr lang="nb-NO" sz="1000" noProof="1"/>
              <a:t>UN SDG may be placed in the place-holders at bottom right.</a:t>
            </a:r>
          </a:p>
        </p:txBody>
      </p:sp>
      <p:sp>
        <p:nvSpPr>
          <p:cNvPr id="16" name="TekstSylinder 15">
            <a:extLst>
              <a:ext uri="{FF2B5EF4-FFF2-40B4-BE49-F238E27FC236}">
                <a16:creationId xmlns:a16="http://schemas.microsoft.com/office/drawing/2014/main" id="{8D2D3B5C-7EB5-704E-A5B6-1E7B34C60FF3}"/>
              </a:ext>
            </a:extLst>
          </p:cNvPr>
          <p:cNvSpPr txBox="1"/>
          <p:nvPr userDrawn="1"/>
        </p:nvSpPr>
        <p:spPr>
          <a:xfrm>
            <a:off x="864000" y="-391887"/>
            <a:ext cx="368691"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Case</a:t>
            </a:r>
          </a:p>
        </p:txBody>
      </p:sp>
      <p:sp>
        <p:nvSpPr>
          <p:cNvPr id="19" name="Text Placeholder 14">
            <a:extLst>
              <a:ext uri="{FF2B5EF4-FFF2-40B4-BE49-F238E27FC236}">
                <a16:creationId xmlns:a16="http://schemas.microsoft.com/office/drawing/2014/main" id="{8C788DC5-D3FC-934D-BC57-E5BD65FE734B}"/>
              </a:ext>
            </a:extLst>
          </p:cNvPr>
          <p:cNvSpPr>
            <a:spLocks noGrp="1" noChangeAspect="1"/>
          </p:cNvSpPr>
          <p:nvPr>
            <p:ph type="body" sz="quarter" idx="10" hasCustomPrompt="1"/>
          </p:nvPr>
        </p:nvSpPr>
        <p:spPr>
          <a:xfrm>
            <a:off x="10833146" y="403226"/>
            <a:ext cx="1018800" cy="314737"/>
          </a:xfrm>
          <a:blipFill>
            <a:blip r:embed="rId4">
              <a:extLst>
                <a:ext uri="{96DAC541-7B7A-43D3-8B79-37D633B846F1}">
                  <asvg:svgBlip xmlns:asvg="http://schemas.microsoft.com/office/drawing/2016/SVG/main" r:embed="rId5"/>
                </a:ext>
              </a:extLst>
            </a:blip>
            <a:stretch>
              <a:fillRect/>
            </a:stretch>
          </a:blipFill>
        </p:spPr>
        <p:txBody>
          <a:bodyPr/>
          <a:lstStyle>
            <a:lvl1pPr marL="0" indent="0">
              <a:buFontTx/>
              <a:buNone/>
              <a:defRPr/>
            </a:lvl1pPr>
          </a:lstStyle>
          <a:p>
            <a:pPr lvl="0"/>
            <a:r>
              <a:rPr lang="en-US"/>
              <a:t> </a:t>
            </a:r>
            <a:endParaRPr lang="en-GB"/>
          </a:p>
        </p:txBody>
      </p:sp>
    </p:spTree>
    <p:extLst>
      <p:ext uri="{BB962C8B-B14F-4D97-AF65-F5344CB8AC3E}">
        <p14:creationId xmlns:p14="http://schemas.microsoft.com/office/powerpoint/2010/main" val="32006007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large">
    <p:bg>
      <p:bgPr>
        <a:solidFill>
          <a:schemeClr val="tx1"/>
        </a:solidFill>
        <a:effectLst/>
      </p:bgPr>
    </p:bg>
    <p:spTree>
      <p:nvGrpSpPr>
        <p:cNvPr id="1" name=""/>
        <p:cNvGrpSpPr/>
        <p:nvPr/>
      </p:nvGrpSpPr>
      <p:grpSpPr>
        <a:xfrm>
          <a:off x="0" y="0"/>
          <a:ext cx="0" cy="0"/>
          <a:chOff x="0" y="0"/>
          <a:chExt cx="0" cy="0"/>
        </a:xfrm>
      </p:grpSpPr>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lassholder for bilde 16">
            <a:extLst>
              <a:ext uri="{FF2B5EF4-FFF2-40B4-BE49-F238E27FC236}">
                <a16:creationId xmlns:a16="http://schemas.microsoft.com/office/drawing/2014/main" id="{57DB3301-62A8-8F4E-9149-1FF58E119C4B}"/>
              </a:ext>
            </a:extLst>
          </p:cNvPr>
          <p:cNvSpPr>
            <a:spLocks noGrp="1"/>
          </p:cNvSpPr>
          <p:nvPr>
            <p:ph type="pic" sz="quarter" idx="11"/>
          </p:nvPr>
        </p:nvSpPr>
        <p:spPr>
          <a:xfrm>
            <a:off x="1" y="2"/>
            <a:ext cx="12191998" cy="6857999"/>
          </a:xfrm>
          <a:prstGeom prst="rect">
            <a:avLst/>
          </a:prstGeom>
          <a:solidFill>
            <a:schemeClr val="bg1"/>
          </a:solidFill>
        </p:spPr>
        <p:txBody>
          <a:bodyPr wrap="square" tIns="252000">
            <a:noAutofit/>
          </a:bodyPr>
          <a:lstStyle>
            <a:lvl1pPr marL="0" indent="0" algn="ctr">
              <a:buFontTx/>
              <a:buNone/>
              <a:defRPr sz="2000"/>
            </a:lvl1pPr>
          </a:lstStyle>
          <a:p>
            <a:r>
              <a:rPr lang="en-GB"/>
              <a:t>Click icon to add picture</a:t>
            </a:r>
            <a:endParaRPr lang="en-GB" dirty="0"/>
          </a:p>
        </p:txBody>
      </p:sp>
      <p:sp>
        <p:nvSpPr>
          <p:cNvPr id="4" name="Text Placeholder 3">
            <a:extLst>
              <a:ext uri="{FF2B5EF4-FFF2-40B4-BE49-F238E27FC236}">
                <a16:creationId xmlns:a16="http://schemas.microsoft.com/office/drawing/2014/main" id="{41638664-E090-49BC-B8CC-B5BB69C44580}"/>
              </a:ext>
            </a:extLst>
          </p:cNvPr>
          <p:cNvSpPr>
            <a:spLocks noGrp="1"/>
          </p:cNvSpPr>
          <p:nvPr>
            <p:ph type="body" sz="half" idx="2" hasCustomPrompt="1"/>
          </p:nvPr>
        </p:nvSpPr>
        <p:spPr>
          <a:xfrm>
            <a:off x="993600" y="6474605"/>
            <a:ext cx="6919138" cy="225164"/>
          </a:xfrm>
        </p:spPr>
        <p:txBody>
          <a:bodyPr/>
          <a:lstStyle>
            <a:lvl1pPr marL="0" indent="0">
              <a:buNone/>
              <a:defRPr sz="900" b="0">
                <a:solidFill>
                  <a:schemeClr val="accent1"/>
                </a:solidFill>
                <a:sym typeface="Wingdings" panose="05000000000000000000" pitchFamily="2" charset="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Remember to credit the photographer or artist </a:t>
            </a:r>
          </a:p>
        </p:txBody>
      </p:sp>
      <p:sp>
        <p:nvSpPr>
          <p:cNvPr id="2" name="Tittel 1">
            <a:extLst>
              <a:ext uri="{FF2B5EF4-FFF2-40B4-BE49-F238E27FC236}">
                <a16:creationId xmlns:a16="http://schemas.microsoft.com/office/drawing/2014/main" id="{90B30448-3BC7-BF46-BA64-DD55101783BF}"/>
              </a:ext>
            </a:extLst>
          </p:cNvPr>
          <p:cNvSpPr>
            <a:spLocks noGrp="1"/>
          </p:cNvSpPr>
          <p:nvPr>
            <p:ph type="title"/>
          </p:nvPr>
        </p:nvSpPr>
        <p:spPr>
          <a:xfrm>
            <a:off x="993600" y="800101"/>
            <a:ext cx="9890300" cy="577081"/>
          </a:xfrm>
        </p:spPr>
        <p:txBody>
          <a:bodyPr>
            <a:spAutoFit/>
          </a:bodyPr>
          <a:lstStyle/>
          <a:p>
            <a:r>
              <a:rPr lang="en-GB"/>
              <a:t>Click to edit Master title style</a:t>
            </a:r>
            <a:endParaRPr lang="nb-NO" dirty="0"/>
          </a:p>
        </p:txBody>
      </p:sp>
      <p:sp>
        <p:nvSpPr>
          <p:cNvPr id="7" name="Forklaring">
            <a:extLst>
              <a:ext uri="{FF2B5EF4-FFF2-40B4-BE49-F238E27FC236}">
                <a16:creationId xmlns:a16="http://schemas.microsoft.com/office/drawing/2014/main" id="{DA20496A-98F7-7144-8DE6-36DC35BA8539}"/>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r>
              <a:rPr lang="nb-NO" sz="1000" b="1" noProof="1"/>
              <a:t>Image </a:t>
            </a:r>
            <a:r>
              <a:rPr lang="nb-NO" sz="1000" b="1" noProof="1">
                <a:solidFill>
                  <a:schemeClr val="accent6"/>
                </a:solidFill>
              </a:rPr>
              <a:t>/</a:t>
            </a:r>
            <a:r>
              <a:rPr lang="nb-NO" sz="1000" noProof="1"/>
              <a:t> Place your image in the placeholder.</a:t>
            </a:r>
          </a:p>
          <a:p>
            <a:endParaRPr lang="nb-NO" sz="1000" noProof="1"/>
          </a:p>
          <a:p>
            <a:r>
              <a:rPr lang="nb-NO" sz="1000" noProof="1"/>
              <a:t>Use the crop tool to scale and crop the image.</a:t>
            </a:r>
          </a:p>
          <a:p>
            <a:endParaRPr lang="nb-NO" sz="1000" noProof="1"/>
          </a:p>
          <a:p>
            <a:r>
              <a:rPr lang="nb-NO" sz="1000" noProof="1"/>
              <a:t>Make sure the image is placed behind the Knowit logo.</a:t>
            </a:r>
          </a:p>
          <a:p>
            <a:endParaRPr lang="nb-NO" sz="1000" noProof="1"/>
          </a:p>
          <a:p>
            <a:r>
              <a:rPr lang="nb-NO" sz="1000" b="1" noProof="1"/>
              <a:t>N.B.</a:t>
            </a:r>
            <a:r>
              <a:rPr lang="nb-NO" sz="1000" b="1" noProof="1">
                <a:solidFill>
                  <a:schemeClr val="accent6"/>
                </a:solidFill>
              </a:rPr>
              <a:t>!</a:t>
            </a:r>
            <a:r>
              <a:rPr lang="nb-NO" sz="1000" noProof="1"/>
              <a:t> Do not use photos without permission and rights.</a:t>
            </a:r>
          </a:p>
          <a:p>
            <a:endParaRPr lang="nb-NO" sz="1000" noProof="1"/>
          </a:p>
          <a:p>
            <a:r>
              <a:rPr lang="nb-NO" sz="1000" noProof="1"/>
              <a:t>Remember to credit the photographer or artist.</a:t>
            </a:r>
          </a:p>
        </p:txBody>
      </p:sp>
      <p:sp>
        <p:nvSpPr>
          <p:cNvPr id="8" name="Text Placeholder 14">
            <a:extLst>
              <a:ext uri="{FF2B5EF4-FFF2-40B4-BE49-F238E27FC236}">
                <a16:creationId xmlns:a16="http://schemas.microsoft.com/office/drawing/2014/main" id="{E7DC96EF-29AC-4F47-ADCA-D335C4120AAD}"/>
              </a:ext>
            </a:extLst>
          </p:cNvPr>
          <p:cNvSpPr>
            <a:spLocks noGrp="1" noChangeAspect="1"/>
          </p:cNvSpPr>
          <p:nvPr>
            <p:ph type="body" sz="quarter" idx="10" hasCustomPrompt="1"/>
          </p:nvPr>
        </p:nvSpPr>
        <p:spPr>
          <a:xfrm>
            <a:off x="10833146" y="403226"/>
            <a:ext cx="1018800" cy="314737"/>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a:lvl1pPr>
          </a:lstStyle>
          <a:p>
            <a:pPr lvl="0"/>
            <a:r>
              <a:rPr lang="en-US"/>
              <a:t> </a:t>
            </a:r>
            <a:endParaRPr lang="en-GB"/>
          </a:p>
        </p:txBody>
      </p:sp>
      <p:sp>
        <p:nvSpPr>
          <p:cNvPr id="9" name="TekstSylinder 8">
            <a:extLst>
              <a:ext uri="{FF2B5EF4-FFF2-40B4-BE49-F238E27FC236}">
                <a16:creationId xmlns:a16="http://schemas.microsoft.com/office/drawing/2014/main" id="{A68EC6E1-3B85-494E-B775-CB54BE3E101C}"/>
              </a:ext>
            </a:extLst>
          </p:cNvPr>
          <p:cNvSpPr txBox="1"/>
          <p:nvPr userDrawn="1"/>
        </p:nvSpPr>
        <p:spPr>
          <a:xfrm>
            <a:off x="864000" y="-391887"/>
            <a:ext cx="787075"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Picture large</a:t>
            </a:r>
          </a:p>
        </p:txBody>
      </p:sp>
    </p:spTree>
    <p:extLst>
      <p:ext uri="{BB962C8B-B14F-4D97-AF65-F5344CB8AC3E}">
        <p14:creationId xmlns:p14="http://schemas.microsoft.com/office/powerpoint/2010/main" val="3791906514"/>
      </p:ext>
    </p:extLst>
  </p:cSld>
  <p:clrMapOvr>
    <a:masterClrMapping/>
  </p:clrMapOvr>
  <p:extLst>
    <p:ext uri="{DCECCB84-F9BA-43D5-87BE-67443E8EF086}">
      <p15:sldGuideLst xmlns:p15="http://schemas.microsoft.com/office/powerpoint/2012/main">
        <p15:guide id="1" orient="horz" pos="290">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nimation text">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D6BC904A-A5F0-4489-B86C-87CF58A5CF71}"/>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13" name="Footer Placeholder 12">
            <a:extLst>
              <a:ext uri="{FF2B5EF4-FFF2-40B4-BE49-F238E27FC236}">
                <a16:creationId xmlns:a16="http://schemas.microsoft.com/office/drawing/2014/main" id="{C6E2180E-96DC-47C1-9A88-A0D1E9F40A9B}"/>
              </a:ext>
            </a:extLst>
          </p:cNvPr>
          <p:cNvSpPr>
            <a:spLocks noGrp="1"/>
          </p:cNvSpPr>
          <p:nvPr>
            <p:ph type="ftr" sz="quarter" idx="13"/>
          </p:nvPr>
        </p:nvSpPr>
        <p:spPr/>
        <p:txBody>
          <a:bodyPr/>
          <a:lstStyle/>
          <a:p>
            <a:endParaRPr lang="en-GB" dirty="0"/>
          </a:p>
        </p:txBody>
      </p:sp>
      <p:sp>
        <p:nvSpPr>
          <p:cNvPr id="12" name="Date Placeholder 11">
            <a:extLst>
              <a:ext uri="{FF2B5EF4-FFF2-40B4-BE49-F238E27FC236}">
                <a16:creationId xmlns:a16="http://schemas.microsoft.com/office/drawing/2014/main" id="{BA1DC0A4-829F-43E9-A8E9-4A17D8E20D84}"/>
              </a:ext>
            </a:extLst>
          </p:cNvPr>
          <p:cNvSpPr>
            <a:spLocks noGrp="1"/>
          </p:cNvSpPr>
          <p:nvPr>
            <p:ph type="dt" sz="half" idx="12"/>
          </p:nvPr>
        </p:nvSpPr>
        <p:spPr/>
        <p:txBody>
          <a:bodyPr/>
          <a:lstStyle/>
          <a:p>
            <a:fld id="{1F887BF3-B774-E048-9E0E-9D56B3C70B3D}" type="datetime1">
              <a:rPr lang="nb-NO" smtClean="0"/>
              <a:t>30.09.2022</a:t>
            </a:fld>
            <a:endParaRPr lang="en-GB" dirty="0"/>
          </a:p>
        </p:txBody>
      </p:sp>
      <p:grpSp>
        <p:nvGrpSpPr>
          <p:cNvPr id="5" name="Gruppe 4">
            <a:extLst>
              <a:ext uri="{FF2B5EF4-FFF2-40B4-BE49-F238E27FC236}">
                <a16:creationId xmlns:a16="http://schemas.microsoft.com/office/drawing/2014/main" id="{09466F07-D3A0-2C43-9456-2E2824FFA598}"/>
              </a:ext>
            </a:extLst>
          </p:cNvPr>
          <p:cNvGrpSpPr/>
          <p:nvPr userDrawn="1"/>
        </p:nvGrpSpPr>
        <p:grpSpPr>
          <a:xfrm>
            <a:off x="2706770" y="2566717"/>
            <a:ext cx="593109" cy="1826715"/>
            <a:chOff x="2706770" y="2681179"/>
            <a:chExt cx="593109" cy="1826715"/>
          </a:xfrm>
        </p:grpSpPr>
        <p:sp>
          <p:nvSpPr>
            <p:cNvPr id="16" name="Rectangle 16">
              <a:extLst>
                <a:ext uri="{FF2B5EF4-FFF2-40B4-BE49-F238E27FC236}">
                  <a16:creationId xmlns:a16="http://schemas.microsoft.com/office/drawing/2014/main" id="{28284F86-FD46-7941-A0C4-81B890EF2EEE}"/>
                </a:ext>
              </a:extLst>
            </p:cNvPr>
            <p:cNvSpPr/>
            <p:nvPr/>
          </p:nvSpPr>
          <p:spPr>
            <a:xfrm rot="4378021">
              <a:off x="3093208" y="3163780"/>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19" name="Rectangle 17">
              <a:extLst>
                <a:ext uri="{FF2B5EF4-FFF2-40B4-BE49-F238E27FC236}">
                  <a16:creationId xmlns:a16="http://schemas.microsoft.com/office/drawing/2014/main" id="{6AA38E92-199D-C740-AE6B-2F59933DCFDB}"/>
                </a:ext>
              </a:extLst>
            </p:cNvPr>
            <p:cNvSpPr/>
            <p:nvPr/>
          </p:nvSpPr>
          <p:spPr>
            <a:xfrm rot="2155228">
              <a:off x="2711574" y="2681179"/>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1" name="Rectangle 16">
              <a:extLst>
                <a:ext uri="{FF2B5EF4-FFF2-40B4-BE49-F238E27FC236}">
                  <a16:creationId xmlns:a16="http://schemas.microsoft.com/office/drawing/2014/main" id="{897D3D93-7E58-6B48-BD8E-7B85BB052ED1}"/>
                </a:ext>
              </a:extLst>
            </p:cNvPr>
            <p:cNvSpPr/>
            <p:nvPr/>
          </p:nvSpPr>
          <p:spPr>
            <a:xfrm rot="6625548">
              <a:off x="3094106" y="3771968"/>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2" name="Rectangle 19">
              <a:extLst>
                <a:ext uri="{FF2B5EF4-FFF2-40B4-BE49-F238E27FC236}">
                  <a16:creationId xmlns:a16="http://schemas.microsoft.com/office/drawing/2014/main" id="{177B7690-E0F3-6849-B145-7B691BA69F93}"/>
                </a:ext>
              </a:extLst>
            </p:cNvPr>
            <p:cNvSpPr/>
            <p:nvPr/>
          </p:nvSpPr>
          <p:spPr>
            <a:xfrm rot="19648341" flipV="1">
              <a:off x="2706770" y="4224484"/>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grpSp>
      <p:sp>
        <p:nvSpPr>
          <p:cNvPr id="9" name="Linje 4">
            <a:extLst>
              <a:ext uri="{FF2B5EF4-FFF2-40B4-BE49-F238E27FC236}">
                <a16:creationId xmlns:a16="http://schemas.microsoft.com/office/drawing/2014/main" id="{6637D249-8EEC-484D-ADEA-2EE2F0B33A5B}"/>
              </a:ext>
            </a:extLst>
          </p:cNvPr>
          <p:cNvSpPr>
            <a:spLocks noGrp="1"/>
          </p:cNvSpPr>
          <p:nvPr>
            <p:ph type="body" sz="half" idx="11" hasCustomPrompt="1"/>
          </p:nvPr>
        </p:nvSpPr>
        <p:spPr>
          <a:xfrm>
            <a:off x="4397697" y="4579975"/>
            <a:ext cx="6484901" cy="720000"/>
          </a:xfrm>
        </p:spPr>
        <p:txBody>
          <a:bodyPr tIns="0" rIns="0" bIns="0" anchor="ctr" anchorCtr="0"/>
          <a:lstStyle>
            <a:lvl1pPr marL="0" indent="0">
              <a:lnSpc>
                <a:spcPct val="75000"/>
              </a:lnSpc>
              <a:spcBef>
                <a:spcPts val="0"/>
              </a:spcBef>
              <a:buNone/>
              <a:defRPr sz="4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7" name="Linje 3">
            <a:extLst>
              <a:ext uri="{FF2B5EF4-FFF2-40B4-BE49-F238E27FC236}">
                <a16:creationId xmlns:a16="http://schemas.microsoft.com/office/drawing/2014/main" id="{BA91131A-12C8-4E4F-9FD5-E4CB777AFB24}"/>
              </a:ext>
            </a:extLst>
          </p:cNvPr>
          <p:cNvSpPr>
            <a:spLocks noGrp="1"/>
          </p:cNvSpPr>
          <p:nvPr>
            <p:ph type="body" sz="half" idx="10" hasCustomPrompt="1"/>
          </p:nvPr>
        </p:nvSpPr>
        <p:spPr>
          <a:xfrm>
            <a:off x="4399200" y="3606708"/>
            <a:ext cx="6483600" cy="720000"/>
          </a:xfrm>
        </p:spPr>
        <p:txBody>
          <a:bodyPr tIns="0" rIns="0" bIns="0" anchor="ctr" anchorCtr="0"/>
          <a:lstStyle>
            <a:lvl1pPr marL="0" indent="0">
              <a:lnSpc>
                <a:spcPct val="75000"/>
              </a:lnSpc>
              <a:spcBef>
                <a:spcPts val="0"/>
              </a:spcBef>
              <a:buNone/>
              <a:defRPr sz="4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27" name="Linje 2">
            <a:extLst>
              <a:ext uri="{FF2B5EF4-FFF2-40B4-BE49-F238E27FC236}">
                <a16:creationId xmlns:a16="http://schemas.microsoft.com/office/drawing/2014/main" id="{0DD806FC-FDD9-7A4A-8160-CC2B8562FFE4}"/>
              </a:ext>
            </a:extLst>
          </p:cNvPr>
          <p:cNvSpPr>
            <a:spLocks noGrp="1"/>
          </p:cNvSpPr>
          <p:nvPr>
            <p:ph type="body" sz="half" idx="15" hasCustomPrompt="1"/>
          </p:nvPr>
        </p:nvSpPr>
        <p:spPr>
          <a:xfrm>
            <a:off x="4399200" y="2633441"/>
            <a:ext cx="6483600" cy="720000"/>
          </a:xfrm>
        </p:spPr>
        <p:txBody>
          <a:bodyPr tIns="0" rIns="0" bIns="0" anchor="ctr" anchorCtr="0"/>
          <a:lstStyle>
            <a:lvl1pPr marL="0" indent="0">
              <a:lnSpc>
                <a:spcPct val="75000"/>
              </a:lnSpc>
              <a:spcBef>
                <a:spcPts val="0"/>
              </a:spcBef>
              <a:buNone/>
              <a:defRPr sz="4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4" name="Linje 1">
            <a:extLst>
              <a:ext uri="{FF2B5EF4-FFF2-40B4-BE49-F238E27FC236}">
                <a16:creationId xmlns:a16="http://schemas.microsoft.com/office/drawing/2014/main" id="{41638664-E090-49BC-B8CC-B5BB69C44580}"/>
              </a:ext>
            </a:extLst>
          </p:cNvPr>
          <p:cNvSpPr>
            <a:spLocks noGrp="1"/>
          </p:cNvSpPr>
          <p:nvPr>
            <p:ph type="body" sz="half" idx="2" hasCustomPrompt="1"/>
          </p:nvPr>
        </p:nvSpPr>
        <p:spPr>
          <a:xfrm>
            <a:off x="4398998" y="1660174"/>
            <a:ext cx="6499809" cy="720000"/>
          </a:xfrm>
        </p:spPr>
        <p:txBody>
          <a:bodyPr tIns="0" rIns="0" bIns="0" anchor="ctr" anchorCtr="0"/>
          <a:lstStyle>
            <a:lvl1pPr marL="0" indent="0">
              <a:lnSpc>
                <a:spcPct val="75000"/>
              </a:lnSpc>
              <a:spcBef>
                <a:spcPts val="0"/>
              </a:spcBef>
              <a:buNone/>
              <a:defRPr sz="4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15" name="TekstSylinder 14">
            <a:extLst>
              <a:ext uri="{FF2B5EF4-FFF2-40B4-BE49-F238E27FC236}">
                <a16:creationId xmlns:a16="http://schemas.microsoft.com/office/drawing/2014/main" id="{271992DD-D073-C747-BC23-8AA8B981A0A1}"/>
              </a:ext>
            </a:extLst>
          </p:cNvPr>
          <p:cNvSpPr txBox="1"/>
          <p:nvPr userDrawn="1"/>
        </p:nvSpPr>
        <p:spPr>
          <a:xfrm>
            <a:off x="864000" y="-391887"/>
            <a:ext cx="878446"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Animation text</a:t>
            </a:r>
          </a:p>
        </p:txBody>
      </p:sp>
    </p:spTree>
    <p:extLst>
      <p:ext uri="{BB962C8B-B14F-4D97-AF65-F5344CB8AC3E}">
        <p14:creationId xmlns:p14="http://schemas.microsoft.com/office/powerpoint/2010/main" val="1671408087"/>
      </p:ext>
    </p:extLst>
  </p:cSld>
  <p:clrMapOvr>
    <a:masterClrMapping/>
  </p:clrMapOvr>
  <p:extLst>
    <p:ext uri="{DCECCB84-F9BA-43D5-87BE-67443E8EF086}">
      <p15:sldGuideLst xmlns:p15="http://schemas.microsoft.com/office/powerpoint/2012/main">
        <p15:guide id="1" pos="2139">
          <p15:clr>
            <a:srgbClr val="FBAE40"/>
          </p15:clr>
        </p15:guide>
        <p15:guide id="2" pos="1663" userDrawn="1">
          <p15:clr>
            <a:srgbClr val="FBAE40"/>
          </p15:clr>
        </p15:guide>
        <p15:guide id="3" orient="horz" pos="1752">
          <p15:clr>
            <a:srgbClr val="FBAE40"/>
          </p15:clr>
        </p15:guide>
        <p15:guide id="4" orient="horz" pos="2694">
          <p15:clr>
            <a:srgbClr val="FBAE40"/>
          </p15:clr>
        </p15:guide>
        <p15:guide id="5" orient="horz" pos="1869">
          <p15:clr>
            <a:srgbClr val="FBAE40"/>
          </p15:clr>
        </p15:guide>
        <p15:guide id="6" orient="horz" pos="2319">
          <p15:clr>
            <a:srgbClr val="FBAE40"/>
          </p15:clr>
        </p15:guide>
        <p15:guide id="7" orient="horz" pos="283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nimation text 1">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D6BC904A-A5F0-4489-B86C-87CF58A5CF71}"/>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13" name="Footer Placeholder 12">
            <a:extLst>
              <a:ext uri="{FF2B5EF4-FFF2-40B4-BE49-F238E27FC236}">
                <a16:creationId xmlns:a16="http://schemas.microsoft.com/office/drawing/2014/main" id="{C6E2180E-96DC-47C1-9A88-A0D1E9F40A9B}"/>
              </a:ext>
            </a:extLst>
          </p:cNvPr>
          <p:cNvSpPr>
            <a:spLocks noGrp="1"/>
          </p:cNvSpPr>
          <p:nvPr>
            <p:ph type="ftr" sz="quarter" idx="13"/>
          </p:nvPr>
        </p:nvSpPr>
        <p:spPr/>
        <p:txBody>
          <a:bodyPr/>
          <a:lstStyle/>
          <a:p>
            <a:endParaRPr lang="en-GB" dirty="0"/>
          </a:p>
        </p:txBody>
      </p:sp>
      <p:sp>
        <p:nvSpPr>
          <p:cNvPr id="12" name="Date Placeholder 11">
            <a:extLst>
              <a:ext uri="{FF2B5EF4-FFF2-40B4-BE49-F238E27FC236}">
                <a16:creationId xmlns:a16="http://schemas.microsoft.com/office/drawing/2014/main" id="{BA1DC0A4-829F-43E9-A8E9-4A17D8E20D84}"/>
              </a:ext>
            </a:extLst>
          </p:cNvPr>
          <p:cNvSpPr>
            <a:spLocks noGrp="1"/>
          </p:cNvSpPr>
          <p:nvPr>
            <p:ph type="dt" sz="half" idx="12"/>
          </p:nvPr>
        </p:nvSpPr>
        <p:spPr/>
        <p:txBody>
          <a:bodyPr/>
          <a:lstStyle/>
          <a:p>
            <a:fld id="{627C9BDC-80E6-3142-B460-909C08EE44C9}" type="datetime1">
              <a:rPr lang="nb-NO" smtClean="0"/>
              <a:t>30.09.2022</a:t>
            </a:fld>
            <a:endParaRPr lang="en-GB" dirty="0"/>
          </a:p>
        </p:txBody>
      </p:sp>
      <p:sp>
        <p:nvSpPr>
          <p:cNvPr id="9" name="Linje 4">
            <a:extLst>
              <a:ext uri="{FF2B5EF4-FFF2-40B4-BE49-F238E27FC236}">
                <a16:creationId xmlns:a16="http://schemas.microsoft.com/office/drawing/2014/main" id="{6637D249-8EEC-484D-ADEA-2EE2F0B33A5B}"/>
              </a:ext>
            </a:extLst>
          </p:cNvPr>
          <p:cNvSpPr>
            <a:spLocks noGrp="1"/>
          </p:cNvSpPr>
          <p:nvPr>
            <p:ph type="body" sz="half" idx="11" hasCustomPrompt="1"/>
          </p:nvPr>
        </p:nvSpPr>
        <p:spPr>
          <a:xfrm>
            <a:off x="4397697" y="4579975"/>
            <a:ext cx="6484901" cy="720000"/>
          </a:xfrm>
        </p:spPr>
        <p:txBody>
          <a:bodyPr tIns="0" rIns="0" bIns="0" anchor="ctr" anchorCtr="0"/>
          <a:lstStyle>
            <a:lvl1pPr marL="0" indent="0">
              <a:lnSpc>
                <a:spcPct val="75000"/>
              </a:lnSpc>
              <a:spcBef>
                <a:spcPts val="0"/>
              </a:spcBef>
              <a:buNone/>
              <a:defRPr sz="45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7" name="Linje 3">
            <a:extLst>
              <a:ext uri="{FF2B5EF4-FFF2-40B4-BE49-F238E27FC236}">
                <a16:creationId xmlns:a16="http://schemas.microsoft.com/office/drawing/2014/main" id="{BA91131A-12C8-4E4F-9FD5-E4CB777AFB24}"/>
              </a:ext>
            </a:extLst>
          </p:cNvPr>
          <p:cNvSpPr>
            <a:spLocks noGrp="1"/>
          </p:cNvSpPr>
          <p:nvPr>
            <p:ph type="body" sz="half" idx="10" hasCustomPrompt="1"/>
          </p:nvPr>
        </p:nvSpPr>
        <p:spPr>
          <a:xfrm>
            <a:off x="4399200" y="3606708"/>
            <a:ext cx="6483600" cy="720000"/>
          </a:xfrm>
        </p:spPr>
        <p:txBody>
          <a:bodyPr tIns="0" rIns="0" bIns="0" anchor="ctr" anchorCtr="0"/>
          <a:lstStyle>
            <a:lvl1pPr marL="0" indent="0">
              <a:lnSpc>
                <a:spcPct val="75000"/>
              </a:lnSpc>
              <a:spcBef>
                <a:spcPts val="0"/>
              </a:spcBef>
              <a:buNone/>
              <a:defRPr sz="45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27" name="Linje 2">
            <a:extLst>
              <a:ext uri="{FF2B5EF4-FFF2-40B4-BE49-F238E27FC236}">
                <a16:creationId xmlns:a16="http://schemas.microsoft.com/office/drawing/2014/main" id="{0DD806FC-FDD9-7A4A-8160-CC2B8562FFE4}"/>
              </a:ext>
            </a:extLst>
          </p:cNvPr>
          <p:cNvSpPr>
            <a:spLocks noGrp="1"/>
          </p:cNvSpPr>
          <p:nvPr>
            <p:ph type="body" sz="half" idx="15" hasCustomPrompt="1"/>
          </p:nvPr>
        </p:nvSpPr>
        <p:spPr>
          <a:xfrm>
            <a:off x="4399200" y="2633441"/>
            <a:ext cx="6483600" cy="720000"/>
          </a:xfrm>
        </p:spPr>
        <p:txBody>
          <a:bodyPr tIns="0" rIns="0" bIns="0" anchor="ctr" anchorCtr="0"/>
          <a:lstStyle>
            <a:lvl1pPr marL="0" indent="0">
              <a:lnSpc>
                <a:spcPct val="75000"/>
              </a:lnSpc>
              <a:spcBef>
                <a:spcPts val="0"/>
              </a:spcBef>
              <a:buNone/>
              <a:defRPr sz="45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4" name="Linje 1">
            <a:extLst>
              <a:ext uri="{FF2B5EF4-FFF2-40B4-BE49-F238E27FC236}">
                <a16:creationId xmlns:a16="http://schemas.microsoft.com/office/drawing/2014/main" id="{41638664-E090-49BC-B8CC-B5BB69C44580}"/>
              </a:ext>
            </a:extLst>
          </p:cNvPr>
          <p:cNvSpPr>
            <a:spLocks noGrp="1"/>
          </p:cNvSpPr>
          <p:nvPr>
            <p:ph type="body" sz="half" idx="2" hasCustomPrompt="1"/>
          </p:nvPr>
        </p:nvSpPr>
        <p:spPr>
          <a:xfrm>
            <a:off x="4398998" y="1660174"/>
            <a:ext cx="6499809" cy="720000"/>
          </a:xfrm>
        </p:spPr>
        <p:txBody>
          <a:bodyPr tIns="0" rIns="0" bIns="0" anchor="ctr" anchorCtr="0"/>
          <a:lstStyle>
            <a:lvl1pPr marL="0" indent="0">
              <a:lnSpc>
                <a:spcPct val="75000"/>
              </a:lnSpc>
              <a:spcBef>
                <a:spcPts val="0"/>
              </a:spcBef>
              <a:buNone/>
              <a:defRPr sz="4500" b="1" u="none" baseline="0">
                <a:solidFill>
                  <a:schemeClr val="tx1"/>
                </a:solidFill>
                <a:uFill>
                  <a:solidFill>
                    <a:schemeClr val="accent6"/>
                  </a:solidFill>
                </a:u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grpSp>
        <p:nvGrpSpPr>
          <p:cNvPr id="17" name="Gruppe 16">
            <a:extLst>
              <a:ext uri="{FF2B5EF4-FFF2-40B4-BE49-F238E27FC236}">
                <a16:creationId xmlns:a16="http://schemas.microsoft.com/office/drawing/2014/main" id="{0DA2D5BD-D433-9549-9CFD-606CA21E1B2C}"/>
              </a:ext>
            </a:extLst>
          </p:cNvPr>
          <p:cNvGrpSpPr/>
          <p:nvPr userDrawn="1"/>
        </p:nvGrpSpPr>
        <p:grpSpPr>
          <a:xfrm>
            <a:off x="2706770" y="2566717"/>
            <a:ext cx="593109" cy="1826715"/>
            <a:chOff x="2706770" y="2681179"/>
            <a:chExt cx="593109" cy="1826715"/>
          </a:xfrm>
        </p:grpSpPr>
        <p:sp>
          <p:nvSpPr>
            <p:cNvPr id="18" name="Rectangle 16">
              <a:extLst>
                <a:ext uri="{FF2B5EF4-FFF2-40B4-BE49-F238E27FC236}">
                  <a16:creationId xmlns:a16="http://schemas.microsoft.com/office/drawing/2014/main" id="{1A9E78CC-A754-BD44-8FA1-F339AB00EBBA}"/>
                </a:ext>
              </a:extLst>
            </p:cNvPr>
            <p:cNvSpPr/>
            <p:nvPr/>
          </p:nvSpPr>
          <p:spPr>
            <a:xfrm rot="4378021">
              <a:off x="3093208" y="3163780"/>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0" name="Rectangle 17">
              <a:extLst>
                <a:ext uri="{FF2B5EF4-FFF2-40B4-BE49-F238E27FC236}">
                  <a16:creationId xmlns:a16="http://schemas.microsoft.com/office/drawing/2014/main" id="{70BD8D57-5D6E-1E4F-A94C-F5F90A14F007}"/>
                </a:ext>
              </a:extLst>
            </p:cNvPr>
            <p:cNvSpPr/>
            <p:nvPr/>
          </p:nvSpPr>
          <p:spPr>
            <a:xfrm rot="2155228">
              <a:off x="2711574" y="2681179"/>
              <a:ext cx="128136" cy="2834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3" name="Rectangle 16">
              <a:extLst>
                <a:ext uri="{FF2B5EF4-FFF2-40B4-BE49-F238E27FC236}">
                  <a16:creationId xmlns:a16="http://schemas.microsoft.com/office/drawing/2014/main" id="{7AA90AA3-C8CF-A24F-A210-4ED362DB58D2}"/>
                </a:ext>
              </a:extLst>
            </p:cNvPr>
            <p:cNvSpPr/>
            <p:nvPr/>
          </p:nvSpPr>
          <p:spPr>
            <a:xfrm rot="6625548">
              <a:off x="3094106" y="3771968"/>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4" name="Rectangle 19">
              <a:extLst>
                <a:ext uri="{FF2B5EF4-FFF2-40B4-BE49-F238E27FC236}">
                  <a16:creationId xmlns:a16="http://schemas.microsoft.com/office/drawing/2014/main" id="{D1A4A4BB-4193-1E47-BCB8-775E028CC600}"/>
                </a:ext>
              </a:extLst>
            </p:cNvPr>
            <p:cNvSpPr/>
            <p:nvPr/>
          </p:nvSpPr>
          <p:spPr>
            <a:xfrm rot="19648341" flipV="1">
              <a:off x="2706770" y="4224484"/>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grpSp>
      <p:sp>
        <p:nvSpPr>
          <p:cNvPr id="15" name="TekstSylinder 14">
            <a:extLst>
              <a:ext uri="{FF2B5EF4-FFF2-40B4-BE49-F238E27FC236}">
                <a16:creationId xmlns:a16="http://schemas.microsoft.com/office/drawing/2014/main" id="{25901CA5-3C78-A742-9B6F-B504A28D5ED2}"/>
              </a:ext>
            </a:extLst>
          </p:cNvPr>
          <p:cNvSpPr txBox="1"/>
          <p:nvPr userDrawn="1"/>
        </p:nvSpPr>
        <p:spPr>
          <a:xfrm>
            <a:off x="864000" y="-391887"/>
            <a:ext cx="878446"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Animation text</a:t>
            </a:r>
          </a:p>
        </p:txBody>
      </p:sp>
    </p:spTree>
    <p:extLst>
      <p:ext uri="{BB962C8B-B14F-4D97-AF65-F5344CB8AC3E}">
        <p14:creationId xmlns:p14="http://schemas.microsoft.com/office/powerpoint/2010/main" val="3876703396"/>
      </p:ext>
    </p:extLst>
  </p:cSld>
  <p:clrMapOvr>
    <a:masterClrMapping/>
  </p:clrMapOvr>
  <p:extLst>
    <p:ext uri="{DCECCB84-F9BA-43D5-87BE-67443E8EF086}">
      <p15:sldGuideLst xmlns:p15="http://schemas.microsoft.com/office/powerpoint/2012/main">
        <p15:guide id="1" pos="2139">
          <p15:clr>
            <a:srgbClr val="FBAE40"/>
          </p15:clr>
        </p15:guide>
        <p15:guide id="2" pos="1799">
          <p15:clr>
            <a:srgbClr val="FBAE40"/>
          </p15:clr>
        </p15:guide>
        <p15:guide id="3" orient="horz" pos="1752">
          <p15:clr>
            <a:srgbClr val="FBAE40"/>
          </p15:clr>
        </p15:guide>
        <p15:guide id="4" orient="horz" pos="2694">
          <p15:clr>
            <a:srgbClr val="FBAE40"/>
          </p15:clr>
        </p15:guide>
        <p15:guide id="5" orient="horz" pos="1869">
          <p15:clr>
            <a:srgbClr val="FBAE40"/>
          </p15:clr>
        </p15:guide>
        <p15:guide id="6" orient="horz" pos="2319">
          <p15:clr>
            <a:srgbClr val="FBAE40"/>
          </p15:clr>
        </p15:guide>
        <p15:guide id="7" orient="horz" pos="283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nimation text 2">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D6BC904A-A5F0-4489-B86C-87CF58A5CF71}"/>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13" name="Footer Placeholder 12">
            <a:extLst>
              <a:ext uri="{FF2B5EF4-FFF2-40B4-BE49-F238E27FC236}">
                <a16:creationId xmlns:a16="http://schemas.microsoft.com/office/drawing/2014/main" id="{C6E2180E-96DC-47C1-9A88-A0D1E9F40A9B}"/>
              </a:ext>
            </a:extLst>
          </p:cNvPr>
          <p:cNvSpPr>
            <a:spLocks noGrp="1"/>
          </p:cNvSpPr>
          <p:nvPr>
            <p:ph type="ftr" sz="quarter" idx="13"/>
          </p:nvPr>
        </p:nvSpPr>
        <p:spPr/>
        <p:txBody>
          <a:bodyPr/>
          <a:lstStyle/>
          <a:p>
            <a:endParaRPr lang="en-GB" dirty="0"/>
          </a:p>
        </p:txBody>
      </p:sp>
      <p:sp>
        <p:nvSpPr>
          <p:cNvPr id="12" name="Date Placeholder 11">
            <a:extLst>
              <a:ext uri="{FF2B5EF4-FFF2-40B4-BE49-F238E27FC236}">
                <a16:creationId xmlns:a16="http://schemas.microsoft.com/office/drawing/2014/main" id="{BA1DC0A4-829F-43E9-A8E9-4A17D8E20D84}"/>
              </a:ext>
            </a:extLst>
          </p:cNvPr>
          <p:cNvSpPr>
            <a:spLocks noGrp="1"/>
          </p:cNvSpPr>
          <p:nvPr>
            <p:ph type="dt" sz="half" idx="12"/>
          </p:nvPr>
        </p:nvSpPr>
        <p:spPr/>
        <p:txBody>
          <a:bodyPr/>
          <a:lstStyle/>
          <a:p>
            <a:fld id="{4D44158A-DA9C-A74A-B6EC-9247754111EE}" type="datetime1">
              <a:rPr lang="nb-NO" smtClean="0"/>
              <a:t>30.09.2022</a:t>
            </a:fld>
            <a:endParaRPr lang="en-GB" dirty="0"/>
          </a:p>
        </p:txBody>
      </p:sp>
      <p:sp>
        <p:nvSpPr>
          <p:cNvPr id="9" name="Linje 4">
            <a:extLst>
              <a:ext uri="{FF2B5EF4-FFF2-40B4-BE49-F238E27FC236}">
                <a16:creationId xmlns:a16="http://schemas.microsoft.com/office/drawing/2014/main" id="{6637D249-8EEC-484D-ADEA-2EE2F0B33A5B}"/>
              </a:ext>
            </a:extLst>
          </p:cNvPr>
          <p:cNvSpPr>
            <a:spLocks noGrp="1"/>
          </p:cNvSpPr>
          <p:nvPr>
            <p:ph type="body" sz="half" idx="11" hasCustomPrompt="1"/>
          </p:nvPr>
        </p:nvSpPr>
        <p:spPr>
          <a:xfrm>
            <a:off x="4397697" y="4579975"/>
            <a:ext cx="6484901" cy="720000"/>
          </a:xfrm>
        </p:spPr>
        <p:txBody>
          <a:bodyPr tIns="0" rIns="0" bIns="0" anchor="ctr" anchorCtr="0"/>
          <a:lstStyle>
            <a:lvl1pPr marL="0" indent="0">
              <a:lnSpc>
                <a:spcPct val="75000"/>
              </a:lnSpc>
              <a:spcBef>
                <a:spcPts val="0"/>
              </a:spcBef>
              <a:buNone/>
              <a:defRPr sz="45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7" name="Linje 3">
            <a:extLst>
              <a:ext uri="{FF2B5EF4-FFF2-40B4-BE49-F238E27FC236}">
                <a16:creationId xmlns:a16="http://schemas.microsoft.com/office/drawing/2014/main" id="{BA91131A-12C8-4E4F-9FD5-E4CB777AFB24}"/>
              </a:ext>
            </a:extLst>
          </p:cNvPr>
          <p:cNvSpPr>
            <a:spLocks noGrp="1"/>
          </p:cNvSpPr>
          <p:nvPr>
            <p:ph type="body" sz="half" idx="10" hasCustomPrompt="1"/>
          </p:nvPr>
        </p:nvSpPr>
        <p:spPr>
          <a:xfrm>
            <a:off x="4399200" y="3606708"/>
            <a:ext cx="6483600" cy="720000"/>
          </a:xfrm>
        </p:spPr>
        <p:txBody>
          <a:bodyPr tIns="0" rIns="0" bIns="0" anchor="ctr" anchorCtr="0"/>
          <a:lstStyle>
            <a:lvl1pPr marL="0" indent="0">
              <a:lnSpc>
                <a:spcPct val="75000"/>
              </a:lnSpc>
              <a:spcBef>
                <a:spcPts val="0"/>
              </a:spcBef>
              <a:buNone/>
              <a:defRPr sz="45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27" name="Linje 2">
            <a:extLst>
              <a:ext uri="{FF2B5EF4-FFF2-40B4-BE49-F238E27FC236}">
                <a16:creationId xmlns:a16="http://schemas.microsoft.com/office/drawing/2014/main" id="{0DD806FC-FDD9-7A4A-8160-CC2B8562FFE4}"/>
              </a:ext>
            </a:extLst>
          </p:cNvPr>
          <p:cNvSpPr>
            <a:spLocks noGrp="1"/>
          </p:cNvSpPr>
          <p:nvPr>
            <p:ph type="body" sz="half" idx="15" hasCustomPrompt="1"/>
          </p:nvPr>
        </p:nvSpPr>
        <p:spPr>
          <a:xfrm>
            <a:off x="4399200" y="2633441"/>
            <a:ext cx="6483600" cy="720000"/>
          </a:xfrm>
        </p:spPr>
        <p:txBody>
          <a:bodyPr tIns="0" rIns="0" bIns="0" anchor="ctr" anchorCtr="0"/>
          <a:lstStyle>
            <a:lvl1pPr marL="0" indent="0">
              <a:lnSpc>
                <a:spcPct val="75000"/>
              </a:lnSpc>
              <a:spcBef>
                <a:spcPts val="0"/>
              </a:spcBef>
              <a:buNone/>
              <a:defRPr lang="en-US" sz="4500" b="1"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4" name="Linje 1">
            <a:extLst>
              <a:ext uri="{FF2B5EF4-FFF2-40B4-BE49-F238E27FC236}">
                <a16:creationId xmlns:a16="http://schemas.microsoft.com/office/drawing/2014/main" id="{41638664-E090-49BC-B8CC-B5BB69C44580}"/>
              </a:ext>
            </a:extLst>
          </p:cNvPr>
          <p:cNvSpPr>
            <a:spLocks noGrp="1"/>
          </p:cNvSpPr>
          <p:nvPr>
            <p:ph type="body" sz="half" idx="2" hasCustomPrompt="1"/>
          </p:nvPr>
        </p:nvSpPr>
        <p:spPr>
          <a:xfrm>
            <a:off x="4398998" y="1660174"/>
            <a:ext cx="6499809" cy="720000"/>
          </a:xfrm>
        </p:spPr>
        <p:txBody>
          <a:bodyPr tIns="0" rIns="0" bIns="0" anchor="ctr" anchorCtr="0"/>
          <a:lstStyle>
            <a:lvl1pPr marL="0" indent="0">
              <a:lnSpc>
                <a:spcPct val="75000"/>
              </a:lnSpc>
              <a:spcBef>
                <a:spcPts val="0"/>
              </a:spcBef>
              <a:buNone/>
              <a:defRPr lang="en-US" sz="4500"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grpSp>
        <p:nvGrpSpPr>
          <p:cNvPr id="17" name="Gruppe 16">
            <a:extLst>
              <a:ext uri="{FF2B5EF4-FFF2-40B4-BE49-F238E27FC236}">
                <a16:creationId xmlns:a16="http://schemas.microsoft.com/office/drawing/2014/main" id="{5A6DF215-3ABE-BF4A-BA9C-6680A13117F1}"/>
              </a:ext>
            </a:extLst>
          </p:cNvPr>
          <p:cNvGrpSpPr/>
          <p:nvPr userDrawn="1"/>
        </p:nvGrpSpPr>
        <p:grpSpPr>
          <a:xfrm>
            <a:off x="2706770" y="2566717"/>
            <a:ext cx="593109" cy="1826715"/>
            <a:chOff x="2706770" y="2681179"/>
            <a:chExt cx="593109" cy="1826715"/>
          </a:xfrm>
        </p:grpSpPr>
        <p:sp>
          <p:nvSpPr>
            <p:cNvPr id="18" name="Rectangle 16">
              <a:extLst>
                <a:ext uri="{FF2B5EF4-FFF2-40B4-BE49-F238E27FC236}">
                  <a16:creationId xmlns:a16="http://schemas.microsoft.com/office/drawing/2014/main" id="{DC84BEEF-2D6C-0744-8328-99BF2D714937}"/>
                </a:ext>
              </a:extLst>
            </p:cNvPr>
            <p:cNvSpPr/>
            <p:nvPr/>
          </p:nvSpPr>
          <p:spPr>
            <a:xfrm rot="4378021">
              <a:off x="3093208" y="3163780"/>
              <a:ext cx="128136" cy="2834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0" name="Rectangle 17">
              <a:extLst>
                <a:ext uri="{FF2B5EF4-FFF2-40B4-BE49-F238E27FC236}">
                  <a16:creationId xmlns:a16="http://schemas.microsoft.com/office/drawing/2014/main" id="{5206B11F-12FB-6A4C-BEEB-E6DD4B6E2175}"/>
                </a:ext>
              </a:extLst>
            </p:cNvPr>
            <p:cNvSpPr/>
            <p:nvPr/>
          </p:nvSpPr>
          <p:spPr>
            <a:xfrm rot="2155228">
              <a:off x="2711574" y="2681179"/>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3" name="Rectangle 16">
              <a:extLst>
                <a:ext uri="{FF2B5EF4-FFF2-40B4-BE49-F238E27FC236}">
                  <a16:creationId xmlns:a16="http://schemas.microsoft.com/office/drawing/2014/main" id="{CFEB28FC-353D-1D40-9C6E-B5023CEE9591}"/>
                </a:ext>
              </a:extLst>
            </p:cNvPr>
            <p:cNvSpPr/>
            <p:nvPr/>
          </p:nvSpPr>
          <p:spPr>
            <a:xfrm rot="6625548">
              <a:off x="3094106" y="3771968"/>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4" name="Rectangle 19">
              <a:extLst>
                <a:ext uri="{FF2B5EF4-FFF2-40B4-BE49-F238E27FC236}">
                  <a16:creationId xmlns:a16="http://schemas.microsoft.com/office/drawing/2014/main" id="{BBEEB7CF-135B-F041-A7B1-69D92316C453}"/>
                </a:ext>
              </a:extLst>
            </p:cNvPr>
            <p:cNvSpPr/>
            <p:nvPr/>
          </p:nvSpPr>
          <p:spPr>
            <a:xfrm rot="19648341" flipV="1">
              <a:off x="2706770" y="4224484"/>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grpSp>
      <p:sp>
        <p:nvSpPr>
          <p:cNvPr id="15" name="TekstSylinder 14">
            <a:extLst>
              <a:ext uri="{FF2B5EF4-FFF2-40B4-BE49-F238E27FC236}">
                <a16:creationId xmlns:a16="http://schemas.microsoft.com/office/drawing/2014/main" id="{A993BD5E-4E03-F34C-90DE-366A57C3F10E}"/>
              </a:ext>
            </a:extLst>
          </p:cNvPr>
          <p:cNvSpPr txBox="1"/>
          <p:nvPr userDrawn="1"/>
        </p:nvSpPr>
        <p:spPr>
          <a:xfrm>
            <a:off x="864000" y="-391887"/>
            <a:ext cx="878446"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Animation text</a:t>
            </a:r>
          </a:p>
        </p:txBody>
      </p:sp>
    </p:spTree>
    <p:extLst>
      <p:ext uri="{BB962C8B-B14F-4D97-AF65-F5344CB8AC3E}">
        <p14:creationId xmlns:p14="http://schemas.microsoft.com/office/powerpoint/2010/main" val="2829421406"/>
      </p:ext>
    </p:extLst>
  </p:cSld>
  <p:clrMapOvr>
    <a:masterClrMapping/>
  </p:clrMapOvr>
  <p:extLst>
    <p:ext uri="{DCECCB84-F9BA-43D5-87BE-67443E8EF086}">
      <p15:sldGuideLst xmlns:p15="http://schemas.microsoft.com/office/powerpoint/2012/main">
        <p15:guide id="1" pos="2139">
          <p15:clr>
            <a:srgbClr val="FBAE40"/>
          </p15:clr>
        </p15:guide>
        <p15:guide id="2" pos="1799">
          <p15:clr>
            <a:srgbClr val="FBAE40"/>
          </p15:clr>
        </p15:guide>
        <p15:guide id="3" orient="horz" pos="1752">
          <p15:clr>
            <a:srgbClr val="FBAE40"/>
          </p15:clr>
        </p15:guide>
        <p15:guide id="4" orient="horz" pos="2694">
          <p15:clr>
            <a:srgbClr val="FBAE40"/>
          </p15:clr>
        </p15:guide>
        <p15:guide id="5" orient="horz" pos="1869">
          <p15:clr>
            <a:srgbClr val="FBAE40"/>
          </p15:clr>
        </p15:guide>
        <p15:guide id="6" orient="horz" pos="2319">
          <p15:clr>
            <a:srgbClr val="FBAE40"/>
          </p15:clr>
        </p15:guide>
        <p15:guide id="7" orient="horz" pos="283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nimation text 3">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D6BC904A-A5F0-4489-B86C-87CF58A5CF71}"/>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13" name="Footer Placeholder 12">
            <a:extLst>
              <a:ext uri="{FF2B5EF4-FFF2-40B4-BE49-F238E27FC236}">
                <a16:creationId xmlns:a16="http://schemas.microsoft.com/office/drawing/2014/main" id="{C6E2180E-96DC-47C1-9A88-A0D1E9F40A9B}"/>
              </a:ext>
            </a:extLst>
          </p:cNvPr>
          <p:cNvSpPr>
            <a:spLocks noGrp="1"/>
          </p:cNvSpPr>
          <p:nvPr>
            <p:ph type="ftr" sz="quarter" idx="13"/>
          </p:nvPr>
        </p:nvSpPr>
        <p:spPr/>
        <p:txBody>
          <a:bodyPr/>
          <a:lstStyle/>
          <a:p>
            <a:endParaRPr lang="en-GB" dirty="0"/>
          </a:p>
        </p:txBody>
      </p:sp>
      <p:sp>
        <p:nvSpPr>
          <p:cNvPr id="12" name="Date Placeholder 11">
            <a:extLst>
              <a:ext uri="{FF2B5EF4-FFF2-40B4-BE49-F238E27FC236}">
                <a16:creationId xmlns:a16="http://schemas.microsoft.com/office/drawing/2014/main" id="{BA1DC0A4-829F-43E9-A8E9-4A17D8E20D84}"/>
              </a:ext>
            </a:extLst>
          </p:cNvPr>
          <p:cNvSpPr>
            <a:spLocks noGrp="1"/>
          </p:cNvSpPr>
          <p:nvPr>
            <p:ph type="dt" sz="half" idx="12"/>
          </p:nvPr>
        </p:nvSpPr>
        <p:spPr/>
        <p:txBody>
          <a:bodyPr/>
          <a:lstStyle/>
          <a:p>
            <a:fld id="{EC703059-503D-F84F-823D-20D3EEC9E6C4}" type="datetime1">
              <a:rPr lang="nb-NO" smtClean="0"/>
              <a:t>30.09.2022</a:t>
            </a:fld>
            <a:endParaRPr lang="en-GB" dirty="0"/>
          </a:p>
        </p:txBody>
      </p:sp>
      <p:sp>
        <p:nvSpPr>
          <p:cNvPr id="9" name="Linje 4">
            <a:extLst>
              <a:ext uri="{FF2B5EF4-FFF2-40B4-BE49-F238E27FC236}">
                <a16:creationId xmlns:a16="http://schemas.microsoft.com/office/drawing/2014/main" id="{6637D249-8EEC-484D-ADEA-2EE2F0B33A5B}"/>
              </a:ext>
            </a:extLst>
          </p:cNvPr>
          <p:cNvSpPr>
            <a:spLocks noGrp="1"/>
          </p:cNvSpPr>
          <p:nvPr>
            <p:ph type="body" sz="half" idx="11" hasCustomPrompt="1"/>
          </p:nvPr>
        </p:nvSpPr>
        <p:spPr>
          <a:xfrm>
            <a:off x="4397697" y="4579975"/>
            <a:ext cx="6484901" cy="720000"/>
          </a:xfrm>
        </p:spPr>
        <p:txBody>
          <a:bodyPr tIns="0" rIns="0" bIns="0" anchor="ctr" anchorCtr="0"/>
          <a:lstStyle>
            <a:lvl1pPr marL="0" indent="0">
              <a:lnSpc>
                <a:spcPct val="75000"/>
              </a:lnSpc>
              <a:spcBef>
                <a:spcPts val="0"/>
              </a:spcBef>
              <a:buNone/>
              <a:defRPr sz="45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7" name="Linje 3">
            <a:extLst>
              <a:ext uri="{FF2B5EF4-FFF2-40B4-BE49-F238E27FC236}">
                <a16:creationId xmlns:a16="http://schemas.microsoft.com/office/drawing/2014/main" id="{BA91131A-12C8-4E4F-9FD5-E4CB777AFB24}"/>
              </a:ext>
            </a:extLst>
          </p:cNvPr>
          <p:cNvSpPr>
            <a:spLocks noGrp="1"/>
          </p:cNvSpPr>
          <p:nvPr>
            <p:ph type="body" sz="half" idx="10" hasCustomPrompt="1"/>
          </p:nvPr>
        </p:nvSpPr>
        <p:spPr>
          <a:xfrm>
            <a:off x="4399200" y="3606708"/>
            <a:ext cx="6483600" cy="720000"/>
          </a:xfrm>
        </p:spPr>
        <p:txBody>
          <a:bodyPr tIns="0" rIns="0" bIns="0" anchor="ctr" anchorCtr="0"/>
          <a:lstStyle>
            <a:lvl1pPr marL="0" indent="0">
              <a:lnSpc>
                <a:spcPct val="75000"/>
              </a:lnSpc>
              <a:spcBef>
                <a:spcPts val="0"/>
              </a:spcBef>
              <a:buNone/>
              <a:defRPr lang="en-US" sz="4500" b="1"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27" name="Linje 2">
            <a:extLst>
              <a:ext uri="{FF2B5EF4-FFF2-40B4-BE49-F238E27FC236}">
                <a16:creationId xmlns:a16="http://schemas.microsoft.com/office/drawing/2014/main" id="{0DD806FC-FDD9-7A4A-8160-CC2B8562FFE4}"/>
              </a:ext>
            </a:extLst>
          </p:cNvPr>
          <p:cNvSpPr>
            <a:spLocks noGrp="1"/>
          </p:cNvSpPr>
          <p:nvPr>
            <p:ph type="body" sz="half" idx="15" hasCustomPrompt="1"/>
          </p:nvPr>
        </p:nvSpPr>
        <p:spPr>
          <a:xfrm>
            <a:off x="4399200" y="2633441"/>
            <a:ext cx="6483600" cy="720000"/>
          </a:xfrm>
        </p:spPr>
        <p:txBody>
          <a:bodyPr tIns="0" rIns="0" bIns="0" anchor="ctr" anchorCtr="0"/>
          <a:lstStyle>
            <a:lvl1pPr marL="0" indent="0">
              <a:lnSpc>
                <a:spcPct val="75000"/>
              </a:lnSpc>
              <a:spcBef>
                <a:spcPts val="0"/>
              </a:spcBef>
              <a:buNone/>
              <a:defRPr lang="en-US" sz="4500"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4" name="Linje 1">
            <a:extLst>
              <a:ext uri="{FF2B5EF4-FFF2-40B4-BE49-F238E27FC236}">
                <a16:creationId xmlns:a16="http://schemas.microsoft.com/office/drawing/2014/main" id="{41638664-E090-49BC-B8CC-B5BB69C44580}"/>
              </a:ext>
            </a:extLst>
          </p:cNvPr>
          <p:cNvSpPr>
            <a:spLocks noGrp="1"/>
          </p:cNvSpPr>
          <p:nvPr>
            <p:ph type="body" sz="half" idx="2" hasCustomPrompt="1"/>
          </p:nvPr>
        </p:nvSpPr>
        <p:spPr>
          <a:xfrm>
            <a:off x="4398998" y="1660174"/>
            <a:ext cx="6499809" cy="720000"/>
          </a:xfrm>
        </p:spPr>
        <p:txBody>
          <a:bodyPr tIns="0" rIns="0" bIns="0" anchor="ctr" anchorCtr="0"/>
          <a:lstStyle>
            <a:lvl1pPr marL="0" indent="0">
              <a:lnSpc>
                <a:spcPct val="75000"/>
              </a:lnSpc>
              <a:spcBef>
                <a:spcPts val="0"/>
              </a:spcBef>
              <a:buNone/>
              <a:defRPr lang="en-US" sz="4500"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grpSp>
        <p:nvGrpSpPr>
          <p:cNvPr id="17" name="Gruppe 16">
            <a:extLst>
              <a:ext uri="{FF2B5EF4-FFF2-40B4-BE49-F238E27FC236}">
                <a16:creationId xmlns:a16="http://schemas.microsoft.com/office/drawing/2014/main" id="{00799DA4-63E1-9B4B-995C-6653EA13F9EC}"/>
              </a:ext>
            </a:extLst>
          </p:cNvPr>
          <p:cNvGrpSpPr/>
          <p:nvPr userDrawn="1"/>
        </p:nvGrpSpPr>
        <p:grpSpPr>
          <a:xfrm>
            <a:off x="2706770" y="2566717"/>
            <a:ext cx="593109" cy="1826715"/>
            <a:chOff x="2706770" y="2681179"/>
            <a:chExt cx="593109" cy="1826715"/>
          </a:xfrm>
        </p:grpSpPr>
        <p:sp>
          <p:nvSpPr>
            <p:cNvPr id="18" name="Rectangle 16">
              <a:extLst>
                <a:ext uri="{FF2B5EF4-FFF2-40B4-BE49-F238E27FC236}">
                  <a16:creationId xmlns:a16="http://schemas.microsoft.com/office/drawing/2014/main" id="{A3E11D31-DB4C-BF47-9791-3CF0DA84583D}"/>
                </a:ext>
              </a:extLst>
            </p:cNvPr>
            <p:cNvSpPr/>
            <p:nvPr/>
          </p:nvSpPr>
          <p:spPr>
            <a:xfrm rot="4378021">
              <a:off x="3093208" y="3163780"/>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0" name="Rectangle 17">
              <a:extLst>
                <a:ext uri="{FF2B5EF4-FFF2-40B4-BE49-F238E27FC236}">
                  <a16:creationId xmlns:a16="http://schemas.microsoft.com/office/drawing/2014/main" id="{732115B5-0555-124A-86AA-2BFDA02E7098}"/>
                </a:ext>
              </a:extLst>
            </p:cNvPr>
            <p:cNvSpPr/>
            <p:nvPr/>
          </p:nvSpPr>
          <p:spPr>
            <a:xfrm rot="2155228">
              <a:off x="2711574" y="2681179"/>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3" name="Rectangle 16">
              <a:extLst>
                <a:ext uri="{FF2B5EF4-FFF2-40B4-BE49-F238E27FC236}">
                  <a16:creationId xmlns:a16="http://schemas.microsoft.com/office/drawing/2014/main" id="{59EFA6C3-6A23-424D-AC3C-5D3D21C3D6DA}"/>
                </a:ext>
              </a:extLst>
            </p:cNvPr>
            <p:cNvSpPr/>
            <p:nvPr/>
          </p:nvSpPr>
          <p:spPr>
            <a:xfrm rot="6625548">
              <a:off x="3094106" y="3771968"/>
              <a:ext cx="128136" cy="2834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4" name="Rectangle 19">
              <a:extLst>
                <a:ext uri="{FF2B5EF4-FFF2-40B4-BE49-F238E27FC236}">
                  <a16:creationId xmlns:a16="http://schemas.microsoft.com/office/drawing/2014/main" id="{4504AF2B-1FA2-204E-9BBB-B3BE6CF61E7D}"/>
                </a:ext>
              </a:extLst>
            </p:cNvPr>
            <p:cNvSpPr/>
            <p:nvPr/>
          </p:nvSpPr>
          <p:spPr>
            <a:xfrm rot="19648341" flipV="1">
              <a:off x="2706770" y="4224484"/>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grpSp>
      <p:sp>
        <p:nvSpPr>
          <p:cNvPr id="15" name="TekstSylinder 14">
            <a:extLst>
              <a:ext uri="{FF2B5EF4-FFF2-40B4-BE49-F238E27FC236}">
                <a16:creationId xmlns:a16="http://schemas.microsoft.com/office/drawing/2014/main" id="{47AC3859-5161-2D43-B315-991126C944FB}"/>
              </a:ext>
            </a:extLst>
          </p:cNvPr>
          <p:cNvSpPr txBox="1"/>
          <p:nvPr userDrawn="1"/>
        </p:nvSpPr>
        <p:spPr>
          <a:xfrm>
            <a:off x="864000" y="-391887"/>
            <a:ext cx="878446"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Animation text</a:t>
            </a:r>
          </a:p>
        </p:txBody>
      </p:sp>
    </p:spTree>
    <p:extLst>
      <p:ext uri="{BB962C8B-B14F-4D97-AF65-F5344CB8AC3E}">
        <p14:creationId xmlns:p14="http://schemas.microsoft.com/office/powerpoint/2010/main" val="309634482"/>
      </p:ext>
    </p:extLst>
  </p:cSld>
  <p:clrMapOvr>
    <a:masterClrMapping/>
  </p:clrMapOvr>
  <p:extLst>
    <p:ext uri="{DCECCB84-F9BA-43D5-87BE-67443E8EF086}">
      <p15:sldGuideLst xmlns:p15="http://schemas.microsoft.com/office/powerpoint/2012/main">
        <p15:guide id="1" pos="2139">
          <p15:clr>
            <a:srgbClr val="FBAE40"/>
          </p15:clr>
        </p15:guide>
        <p15:guide id="2" pos="1799">
          <p15:clr>
            <a:srgbClr val="FBAE40"/>
          </p15:clr>
        </p15:guide>
        <p15:guide id="3" orient="horz" pos="1752">
          <p15:clr>
            <a:srgbClr val="FBAE40"/>
          </p15:clr>
        </p15:guide>
        <p15:guide id="4" orient="horz" pos="2694">
          <p15:clr>
            <a:srgbClr val="FBAE40"/>
          </p15:clr>
        </p15:guide>
        <p15:guide id="5" orient="horz" pos="1869">
          <p15:clr>
            <a:srgbClr val="FBAE40"/>
          </p15:clr>
        </p15:guide>
        <p15:guide id="6" orient="horz" pos="2319">
          <p15:clr>
            <a:srgbClr val="FBAE40"/>
          </p15:clr>
        </p15:guide>
        <p15:guide id="7" orient="horz" pos="283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nimation text 4">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D6BC904A-A5F0-4489-B86C-87CF58A5CF71}"/>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13" name="Footer Placeholder 12">
            <a:extLst>
              <a:ext uri="{FF2B5EF4-FFF2-40B4-BE49-F238E27FC236}">
                <a16:creationId xmlns:a16="http://schemas.microsoft.com/office/drawing/2014/main" id="{C6E2180E-96DC-47C1-9A88-A0D1E9F40A9B}"/>
              </a:ext>
            </a:extLst>
          </p:cNvPr>
          <p:cNvSpPr>
            <a:spLocks noGrp="1"/>
          </p:cNvSpPr>
          <p:nvPr>
            <p:ph type="ftr" sz="quarter" idx="13"/>
          </p:nvPr>
        </p:nvSpPr>
        <p:spPr/>
        <p:txBody>
          <a:bodyPr/>
          <a:lstStyle/>
          <a:p>
            <a:endParaRPr lang="en-GB" dirty="0"/>
          </a:p>
        </p:txBody>
      </p:sp>
      <p:sp>
        <p:nvSpPr>
          <p:cNvPr id="12" name="Date Placeholder 11">
            <a:extLst>
              <a:ext uri="{FF2B5EF4-FFF2-40B4-BE49-F238E27FC236}">
                <a16:creationId xmlns:a16="http://schemas.microsoft.com/office/drawing/2014/main" id="{BA1DC0A4-829F-43E9-A8E9-4A17D8E20D84}"/>
              </a:ext>
            </a:extLst>
          </p:cNvPr>
          <p:cNvSpPr>
            <a:spLocks noGrp="1"/>
          </p:cNvSpPr>
          <p:nvPr>
            <p:ph type="dt" sz="half" idx="12"/>
          </p:nvPr>
        </p:nvSpPr>
        <p:spPr/>
        <p:txBody>
          <a:bodyPr/>
          <a:lstStyle/>
          <a:p>
            <a:fld id="{C15AAAE4-5D03-BF46-AC87-802E91EF3367}" type="datetime1">
              <a:rPr lang="nb-NO" smtClean="0"/>
              <a:t>30.09.2022</a:t>
            </a:fld>
            <a:endParaRPr lang="en-GB" dirty="0"/>
          </a:p>
        </p:txBody>
      </p:sp>
      <p:sp>
        <p:nvSpPr>
          <p:cNvPr id="9" name="Linje 4">
            <a:extLst>
              <a:ext uri="{FF2B5EF4-FFF2-40B4-BE49-F238E27FC236}">
                <a16:creationId xmlns:a16="http://schemas.microsoft.com/office/drawing/2014/main" id="{6637D249-8EEC-484D-ADEA-2EE2F0B33A5B}"/>
              </a:ext>
            </a:extLst>
          </p:cNvPr>
          <p:cNvSpPr>
            <a:spLocks noGrp="1"/>
          </p:cNvSpPr>
          <p:nvPr>
            <p:ph type="body" sz="half" idx="11" hasCustomPrompt="1"/>
          </p:nvPr>
        </p:nvSpPr>
        <p:spPr>
          <a:xfrm>
            <a:off x="4397697" y="4579975"/>
            <a:ext cx="6484901" cy="720000"/>
          </a:xfrm>
        </p:spPr>
        <p:txBody>
          <a:bodyPr tIns="0" rIns="0" bIns="0" anchor="ctr" anchorCtr="0"/>
          <a:lstStyle>
            <a:lvl1pPr marL="0" indent="0">
              <a:lnSpc>
                <a:spcPct val="75000"/>
              </a:lnSpc>
              <a:spcBef>
                <a:spcPts val="0"/>
              </a:spcBef>
              <a:buNone/>
              <a:defRPr lang="en-US" sz="4500" b="1"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7" name="Linje 3">
            <a:extLst>
              <a:ext uri="{FF2B5EF4-FFF2-40B4-BE49-F238E27FC236}">
                <a16:creationId xmlns:a16="http://schemas.microsoft.com/office/drawing/2014/main" id="{BA91131A-12C8-4E4F-9FD5-E4CB777AFB24}"/>
              </a:ext>
            </a:extLst>
          </p:cNvPr>
          <p:cNvSpPr>
            <a:spLocks noGrp="1"/>
          </p:cNvSpPr>
          <p:nvPr>
            <p:ph type="body" sz="half" idx="10" hasCustomPrompt="1"/>
          </p:nvPr>
        </p:nvSpPr>
        <p:spPr>
          <a:xfrm>
            <a:off x="4399200" y="3606708"/>
            <a:ext cx="6483600" cy="720000"/>
          </a:xfrm>
        </p:spPr>
        <p:txBody>
          <a:bodyPr tIns="0" rIns="0" bIns="0" anchor="ctr" anchorCtr="0"/>
          <a:lstStyle>
            <a:lvl1pPr marL="0" indent="0">
              <a:lnSpc>
                <a:spcPct val="75000"/>
              </a:lnSpc>
              <a:spcBef>
                <a:spcPts val="0"/>
              </a:spcBef>
              <a:buNone/>
              <a:defRPr lang="en-US" sz="4500"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27" name="Linje 2">
            <a:extLst>
              <a:ext uri="{FF2B5EF4-FFF2-40B4-BE49-F238E27FC236}">
                <a16:creationId xmlns:a16="http://schemas.microsoft.com/office/drawing/2014/main" id="{0DD806FC-FDD9-7A4A-8160-CC2B8562FFE4}"/>
              </a:ext>
            </a:extLst>
          </p:cNvPr>
          <p:cNvSpPr>
            <a:spLocks noGrp="1"/>
          </p:cNvSpPr>
          <p:nvPr>
            <p:ph type="body" sz="half" idx="15" hasCustomPrompt="1"/>
          </p:nvPr>
        </p:nvSpPr>
        <p:spPr>
          <a:xfrm>
            <a:off x="4399200" y="2633441"/>
            <a:ext cx="6483600" cy="720000"/>
          </a:xfrm>
        </p:spPr>
        <p:txBody>
          <a:bodyPr tIns="0" rIns="0" bIns="0" anchor="ctr" anchorCtr="0"/>
          <a:lstStyle>
            <a:lvl1pPr marL="0" indent="0">
              <a:lnSpc>
                <a:spcPct val="75000"/>
              </a:lnSpc>
              <a:spcBef>
                <a:spcPts val="0"/>
              </a:spcBef>
              <a:buNone/>
              <a:defRPr lang="en-US" sz="4500"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
        <p:nvSpPr>
          <p:cNvPr id="4" name="Linje 1">
            <a:extLst>
              <a:ext uri="{FF2B5EF4-FFF2-40B4-BE49-F238E27FC236}">
                <a16:creationId xmlns:a16="http://schemas.microsoft.com/office/drawing/2014/main" id="{41638664-E090-49BC-B8CC-B5BB69C44580}"/>
              </a:ext>
            </a:extLst>
          </p:cNvPr>
          <p:cNvSpPr>
            <a:spLocks noGrp="1"/>
          </p:cNvSpPr>
          <p:nvPr>
            <p:ph type="body" sz="half" idx="2" hasCustomPrompt="1"/>
          </p:nvPr>
        </p:nvSpPr>
        <p:spPr>
          <a:xfrm>
            <a:off x="4398998" y="1660174"/>
            <a:ext cx="6499809" cy="720000"/>
          </a:xfrm>
        </p:spPr>
        <p:txBody>
          <a:bodyPr tIns="0" rIns="0" bIns="0" anchor="ctr" anchorCtr="0"/>
          <a:lstStyle>
            <a:lvl1pPr marL="0" indent="0">
              <a:lnSpc>
                <a:spcPct val="75000"/>
              </a:lnSpc>
              <a:spcBef>
                <a:spcPts val="0"/>
              </a:spcBef>
              <a:buNone/>
              <a:defRPr lang="en-US" sz="4500" u="none" kern="1200" baseline="0" dirty="0">
                <a:solidFill>
                  <a:schemeClr val="tx1"/>
                </a:solidFill>
                <a:uFill>
                  <a:solidFill>
                    <a:schemeClr val="accent6"/>
                  </a:solidFill>
                </a:u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grpSp>
        <p:nvGrpSpPr>
          <p:cNvPr id="17" name="Gruppe 16">
            <a:extLst>
              <a:ext uri="{FF2B5EF4-FFF2-40B4-BE49-F238E27FC236}">
                <a16:creationId xmlns:a16="http://schemas.microsoft.com/office/drawing/2014/main" id="{B3711330-7C15-A347-A4EF-4FD5AB1047B3}"/>
              </a:ext>
            </a:extLst>
          </p:cNvPr>
          <p:cNvGrpSpPr/>
          <p:nvPr userDrawn="1"/>
        </p:nvGrpSpPr>
        <p:grpSpPr>
          <a:xfrm>
            <a:off x="2706770" y="2566717"/>
            <a:ext cx="593109" cy="1826715"/>
            <a:chOff x="2706770" y="2681179"/>
            <a:chExt cx="593109" cy="1826715"/>
          </a:xfrm>
        </p:grpSpPr>
        <p:sp>
          <p:nvSpPr>
            <p:cNvPr id="18" name="Rectangle 16">
              <a:extLst>
                <a:ext uri="{FF2B5EF4-FFF2-40B4-BE49-F238E27FC236}">
                  <a16:creationId xmlns:a16="http://schemas.microsoft.com/office/drawing/2014/main" id="{3C4AE446-53DA-0C4C-9371-87D0CB5B4619}"/>
                </a:ext>
              </a:extLst>
            </p:cNvPr>
            <p:cNvSpPr/>
            <p:nvPr/>
          </p:nvSpPr>
          <p:spPr>
            <a:xfrm rot="4378021">
              <a:off x="3093208" y="3163780"/>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0" name="Rectangle 17">
              <a:extLst>
                <a:ext uri="{FF2B5EF4-FFF2-40B4-BE49-F238E27FC236}">
                  <a16:creationId xmlns:a16="http://schemas.microsoft.com/office/drawing/2014/main" id="{27F84B39-10AA-224F-9D07-AC701ADC7BCA}"/>
                </a:ext>
              </a:extLst>
            </p:cNvPr>
            <p:cNvSpPr/>
            <p:nvPr/>
          </p:nvSpPr>
          <p:spPr>
            <a:xfrm rot="2155228">
              <a:off x="2711574" y="2681179"/>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3" name="Rectangle 16">
              <a:extLst>
                <a:ext uri="{FF2B5EF4-FFF2-40B4-BE49-F238E27FC236}">
                  <a16:creationId xmlns:a16="http://schemas.microsoft.com/office/drawing/2014/main" id="{FE8D5A65-8C5C-BD4F-9D22-B0D48889AA4B}"/>
                </a:ext>
              </a:extLst>
            </p:cNvPr>
            <p:cNvSpPr/>
            <p:nvPr/>
          </p:nvSpPr>
          <p:spPr>
            <a:xfrm rot="6625548">
              <a:off x="3094106" y="3771968"/>
              <a:ext cx="128136" cy="283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4" name="Rectangle 19">
              <a:extLst>
                <a:ext uri="{FF2B5EF4-FFF2-40B4-BE49-F238E27FC236}">
                  <a16:creationId xmlns:a16="http://schemas.microsoft.com/office/drawing/2014/main" id="{5F036F5A-BDB6-F948-9E93-2DCC0AB44B00}"/>
                </a:ext>
              </a:extLst>
            </p:cNvPr>
            <p:cNvSpPr/>
            <p:nvPr/>
          </p:nvSpPr>
          <p:spPr>
            <a:xfrm rot="19648341" flipV="1">
              <a:off x="2706770" y="4224484"/>
              <a:ext cx="128136" cy="2834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grpSp>
      <p:sp>
        <p:nvSpPr>
          <p:cNvPr id="15" name="TekstSylinder 14">
            <a:extLst>
              <a:ext uri="{FF2B5EF4-FFF2-40B4-BE49-F238E27FC236}">
                <a16:creationId xmlns:a16="http://schemas.microsoft.com/office/drawing/2014/main" id="{B64E45F0-ED2C-0849-B499-A51640E4AD03}"/>
              </a:ext>
            </a:extLst>
          </p:cNvPr>
          <p:cNvSpPr txBox="1"/>
          <p:nvPr userDrawn="1"/>
        </p:nvSpPr>
        <p:spPr>
          <a:xfrm>
            <a:off x="864000" y="-391887"/>
            <a:ext cx="878446"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Animation text</a:t>
            </a:r>
          </a:p>
        </p:txBody>
      </p:sp>
    </p:spTree>
    <p:extLst>
      <p:ext uri="{BB962C8B-B14F-4D97-AF65-F5344CB8AC3E}">
        <p14:creationId xmlns:p14="http://schemas.microsoft.com/office/powerpoint/2010/main" val="837361659"/>
      </p:ext>
    </p:extLst>
  </p:cSld>
  <p:clrMapOvr>
    <a:masterClrMapping/>
  </p:clrMapOvr>
  <p:extLst>
    <p:ext uri="{DCECCB84-F9BA-43D5-87BE-67443E8EF086}">
      <p15:sldGuideLst xmlns:p15="http://schemas.microsoft.com/office/powerpoint/2012/main">
        <p15:guide id="1" pos="2139">
          <p15:clr>
            <a:srgbClr val="FBAE40"/>
          </p15:clr>
        </p15:guide>
        <p15:guide id="2" pos="1799">
          <p15:clr>
            <a:srgbClr val="FBAE40"/>
          </p15:clr>
        </p15:guide>
        <p15:guide id="3" orient="horz" pos="1752">
          <p15:clr>
            <a:srgbClr val="FBAE40"/>
          </p15:clr>
        </p15:guide>
        <p15:guide id="4" orient="horz" pos="2694">
          <p15:clr>
            <a:srgbClr val="FBAE40"/>
          </p15:clr>
        </p15:guide>
        <p15:guide id="5" orient="horz" pos="1869">
          <p15:clr>
            <a:srgbClr val="FBAE40"/>
          </p15:clr>
        </p15:guide>
        <p15:guide id="6" orient="horz" pos="2319">
          <p15:clr>
            <a:srgbClr val="FBAE40"/>
          </p15:clr>
        </p15:guide>
        <p15:guide id="7" orient="horz" pos="283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Rectangle 10" descr="TagShape">
            <a:extLst>
              <a:ext uri="{FF2B5EF4-FFF2-40B4-BE49-F238E27FC236}">
                <a16:creationId xmlns:a16="http://schemas.microsoft.com/office/drawing/2014/main" id="{81E8796B-7FE9-4B36-AD9C-303A8E9C6E86}"/>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Date Placeholder 5">
            <a:extLst>
              <a:ext uri="{FF2B5EF4-FFF2-40B4-BE49-F238E27FC236}">
                <a16:creationId xmlns:a16="http://schemas.microsoft.com/office/drawing/2014/main" id="{B9F75E45-F5B0-4909-9AAF-F3A90E3AD49A}"/>
              </a:ext>
            </a:extLst>
          </p:cNvPr>
          <p:cNvSpPr>
            <a:spLocks noGrp="1"/>
          </p:cNvSpPr>
          <p:nvPr>
            <p:ph type="dt" sz="half" idx="12"/>
          </p:nvPr>
        </p:nvSpPr>
        <p:spPr/>
        <p:txBody>
          <a:bodyPr/>
          <a:lstStyle/>
          <a:p>
            <a:fld id="{A0825863-C123-8849-AA3E-46F5F0378F8D}" type="datetime1">
              <a:rPr lang="nb-NO" smtClean="0"/>
              <a:t>30.09.2022</a:t>
            </a:fld>
            <a:endParaRPr lang="en-GB" dirty="0"/>
          </a:p>
        </p:txBody>
      </p:sp>
      <p:sp>
        <p:nvSpPr>
          <p:cNvPr id="8" name="Footer Placeholder 7">
            <a:extLst>
              <a:ext uri="{FF2B5EF4-FFF2-40B4-BE49-F238E27FC236}">
                <a16:creationId xmlns:a16="http://schemas.microsoft.com/office/drawing/2014/main" id="{D8EC5AE1-4520-4FE6-9C75-F0B93FFB64F5}"/>
              </a:ext>
            </a:extLst>
          </p:cNvPr>
          <p:cNvSpPr>
            <a:spLocks noGrp="1"/>
          </p:cNvSpPr>
          <p:nvPr>
            <p:ph type="ftr" sz="quarter" idx="13"/>
          </p:nvPr>
        </p:nvSpPr>
        <p:spPr/>
        <p:txBody>
          <a:bodyPr/>
          <a:lstStyle/>
          <a:p>
            <a:endParaRPr lang="en-GB" dirty="0"/>
          </a:p>
        </p:txBody>
      </p:sp>
      <p:sp>
        <p:nvSpPr>
          <p:cNvPr id="9" name="Slide Number Placeholder 8">
            <a:extLst>
              <a:ext uri="{FF2B5EF4-FFF2-40B4-BE49-F238E27FC236}">
                <a16:creationId xmlns:a16="http://schemas.microsoft.com/office/drawing/2014/main" id="{58ED8A82-1379-4396-BC2D-CA18FE6796A7}"/>
              </a:ext>
            </a:extLst>
          </p:cNvPr>
          <p:cNvSpPr>
            <a:spLocks noGrp="1"/>
          </p:cNvSpPr>
          <p:nvPr>
            <p:ph type="sldNum" sz="quarter" idx="14"/>
          </p:nvPr>
        </p:nvSpPr>
        <p:spPr/>
        <p:txBody>
          <a:bodyPr/>
          <a:lstStyle/>
          <a:p>
            <a:fld id="{E2B1EC55-BC2B-4EBF-80C0-1330C20D5D9A}" type="slidenum">
              <a:rPr lang="en-GB" smtClean="0"/>
              <a:pPr/>
              <a:t>‹#›</a:t>
            </a:fld>
            <a:endParaRPr lang="en-GB" dirty="0"/>
          </a:p>
        </p:txBody>
      </p:sp>
      <p:sp>
        <p:nvSpPr>
          <p:cNvPr id="10" name="Text Placeholder 9">
            <a:extLst>
              <a:ext uri="{FF2B5EF4-FFF2-40B4-BE49-F238E27FC236}">
                <a16:creationId xmlns:a16="http://schemas.microsoft.com/office/drawing/2014/main" id="{8516A3C9-05C7-4CE4-9C58-19E37365F8DD}"/>
              </a:ext>
            </a:extLst>
          </p:cNvPr>
          <p:cNvSpPr>
            <a:spLocks noGrp="1"/>
          </p:cNvSpPr>
          <p:nvPr>
            <p:ph type="body" sz="quarter" idx="15"/>
          </p:nvPr>
        </p:nvSpPr>
        <p:spPr>
          <a:xfrm>
            <a:off x="5445148" y="2782832"/>
            <a:ext cx="5438751" cy="3310150"/>
          </a:xfrm>
        </p:spPr>
        <p:txBody>
          <a:bodyPr/>
          <a:lstStyle>
            <a:lvl1pPr marL="360000" indent="-360000">
              <a:buClr>
                <a:schemeClr val="tx1"/>
              </a:buClr>
              <a:buFont typeface="+mj-lt"/>
              <a:buAutoNum type="arabicPeriod"/>
              <a:defRPr sz="2000"/>
            </a:lvl1pPr>
            <a:lvl2pPr marL="611188" indent="-234950">
              <a:buClr>
                <a:schemeClr val="accent6"/>
              </a:buClr>
              <a:buFont typeface="Arial" panose="020B0604020202020204" pitchFamily="34" charset="0"/>
              <a:buChar char="•"/>
              <a:tabLst/>
              <a:defRPr sz="1800"/>
            </a:lvl2pPr>
            <a:lvl3pPr marL="612000" indent="-234000">
              <a:buClr>
                <a:schemeClr val="tx1"/>
              </a:buClr>
              <a:tabLst/>
              <a:defRPr sz="1800"/>
            </a:lvl3pPr>
            <a:lvl4pPr>
              <a:defRPr sz="1800"/>
            </a:lvl4pPr>
            <a:lvl5pPr>
              <a:defRPr sz="1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16" name="Grafikk 12">
            <a:extLst>
              <a:ext uri="{FF2B5EF4-FFF2-40B4-BE49-F238E27FC236}">
                <a16:creationId xmlns:a16="http://schemas.microsoft.com/office/drawing/2014/main" id="{493871E5-6DF8-4462-80FC-94FFE11FC8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03106" y="996089"/>
            <a:ext cx="3357928" cy="1247230"/>
          </a:xfrm>
          <a:prstGeom prst="rect">
            <a:avLst/>
          </a:prstGeom>
        </p:spPr>
      </p:pic>
      <p:sp>
        <p:nvSpPr>
          <p:cNvPr id="2" name="Tittel 1">
            <a:extLst>
              <a:ext uri="{FF2B5EF4-FFF2-40B4-BE49-F238E27FC236}">
                <a16:creationId xmlns:a16="http://schemas.microsoft.com/office/drawing/2014/main" id="{45399743-971A-E641-B1E2-0BB33CBFBB26}"/>
              </a:ext>
            </a:extLst>
          </p:cNvPr>
          <p:cNvSpPr>
            <a:spLocks noGrp="1"/>
          </p:cNvSpPr>
          <p:nvPr>
            <p:ph type="title" hasCustomPrompt="1"/>
          </p:nvPr>
        </p:nvSpPr>
        <p:spPr>
          <a:xfrm>
            <a:off x="992188" y="2782832"/>
            <a:ext cx="3703565" cy="3325868"/>
          </a:xfrm>
        </p:spPr>
        <p:txBody>
          <a:bodyPr tIns="0" rIns="0" bIns="0" anchor="t" anchorCtr="0"/>
          <a:lstStyle>
            <a:lvl1pPr>
              <a:lnSpc>
                <a:spcPct val="100000"/>
              </a:lnSpc>
              <a:defRPr sz="2000" b="1"/>
            </a:lvl1pPr>
          </a:lstStyle>
          <a:p>
            <a:r>
              <a:rPr lang="nb-NO" dirty="0" err="1"/>
              <a:t>Insert</a:t>
            </a:r>
            <a:r>
              <a:rPr lang="nb-NO" dirty="0"/>
              <a:t> </a:t>
            </a:r>
            <a:r>
              <a:rPr lang="nb-NO" dirty="0" err="1"/>
              <a:t>meeting</a:t>
            </a:r>
            <a:r>
              <a:rPr lang="nb-NO" dirty="0"/>
              <a:t> info, date, </a:t>
            </a:r>
            <a:r>
              <a:rPr lang="nb-NO" dirty="0" err="1"/>
              <a:t>presenters</a:t>
            </a:r>
            <a:r>
              <a:rPr lang="nb-NO" dirty="0"/>
              <a:t>, etc.</a:t>
            </a:r>
          </a:p>
        </p:txBody>
      </p:sp>
      <p:sp>
        <p:nvSpPr>
          <p:cNvPr id="12" name="TekstSylinder 11">
            <a:extLst>
              <a:ext uri="{FF2B5EF4-FFF2-40B4-BE49-F238E27FC236}">
                <a16:creationId xmlns:a16="http://schemas.microsoft.com/office/drawing/2014/main" id="{CC1AD7C3-606A-C549-A3FF-66A3098A589D}"/>
              </a:ext>
            </a:extLst>
          </p:cNvPr>
          <p:cNvSpPr txBox="1"/>
          <p:nvPr userDrawn="1"/>
        </p:nvSpPr>
        <p:spPr>
          <a:xfrm>
            <a:off x="864000" y="-391887"/>
            <a:ext cx="508152"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Agenda</a:t>
            </a:r>
          </a:p>
        </p:txBody>
      </p:sp>
    </p:spTree>
    <p:extLst>
      <p:ext uri="{BB962C8B-B14F-4D97-AF65-F5344CB8AC3E}">
        <p14:creationId xmlns:p14="http://schemas.microsoft.com/office/powerpoint/2010/main" val="3523732630"/>
      </p:ext>
    </p:extLst>
  </p:cSld>
  <p:clrMapOvr>
    <a:masterClrMapping/>
  </p:clrMapOvr>
  <p:extLst>
    <p:ext uri="{DCECCB84-F9BA-43D5-87BE-67443E8EF086}">
      <p15:sldGuideLst xmlns:p15="http://schemas.microsoft.com/office/powerpoint/2012/main">
        <p15:guide id="1" orient="horz" pos="155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Forest 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CB-748B-49C2-A88E-802FF1773F2E}"/>
              </a:ext>
            </a:extLst>
          </p:cNvPr>
          <p:cNvSpPr>
            <a:spLocks noGrp="1"/>
          </p:cNvSpPr>
          <p:nvPr>
            <p:ph type="title"/>
          </p:nvPr>
        </p:nvSpPr>
        <p:spPr>
          <a:xfrm>
            <a:off x="992187" y="2016000"/>
            <a:ext cx="9891713" cy="4094129"/>
          </a:xfrm>
        </p:spPr>
        <p:txBody>
          <a:bodyPr lIns="0" rIns="1080000" anchor="t"/>
          <a:lstStyle>
            <a:lvl1pPr>
              <a:lnSpc>
                <a:spcPct val="100000"/>
              </a:lnSpc>
              <a:defRPr sz="5000">
                <a:solidFill>
                  <a:schemeClr val="bg2"/>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A915EAD8-2665-434B-8298-1C5980B61D16}"/>
              </a:ext>
            </a:extLst>
          </p:cNvPr>
          <p:cNvSpPr>
            <a:spLocks noGrp="1"/>
          </p:cNvSpPr>
          <p:nvPr>
            <p:ph type="body" idx="1"/>
          </p:nvPr>
        </p:nvSpPr>
        <p:spPr>
          <a:xfrm>
            <a:off x="992188" y="1664384"/>
            <a:ext cx="9891713" cy="365125"/>
          </a:xfrm>
        </p:spPr>
        <p:txBody>
          <a:bodyPr tIns="0" rIns="0" bIns="0"/>
          <a:lstStyle>
            <a:lvl1pPr marL="0" indent="0">
              <a:lnSpc>
                <a:spcPct val="100000"/>
              </a:lnSpc>
              <a:buNone/>
              <a:defRPr sz="20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10" name="Rectangle 9" descr="TagShape">
            <a:extLst>
              <a:ext uri="{FF2B5EF4-FFF2-40B4-BE49-F238E27FC236}">
                <a16:creationId xmlns:a16="http://schemas.microsoft.com/office/drawing/2014/main" id="{5C003406-02F2-498F-B465-34F370DFC039}"/>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9E600074-0DF2-4A2D-B59A-A3412DFB05F3}"/>
              </a:ext>
            </a:extLst>
          </p:cNvPr>
          <p:cNvSpPr>
            <a:spLocks noGrp="1"/>
          </p:cNvSpPr>
          <p:nvPr>
            <p:ph type="dt" sz="half" idx="10"/>
          </p:nvPr>
        </p:nvSpPr>
        <p:spPr/>
        <p:txBody>
          <a:bodyPr/>
          <a:lstStyle>
            <a:lvl1pPr>
              <a:defRPr>
                <a:solidFill>
                  <a:schemeClr val="accent5"/>
                </a:solidFill>
              </a:defRPr>
            </a:lvl1pPr>
          </a:lstStyle>
          <a:p>
            <a:fld id="{0FE4CF3A-D430-B243-AA43-F55610E9BC64}" type="datetime1">
              <a:rPr lang="nb-NO" smtClean="0"/>
              <a:t>30.09.2022</a:t>
            </a:fld>
            <a:endParaRPr lang="en-GB"/>
          </a:p>
        </p:txBody>
      </p:sp>
      <p:sp>
        <p:nvSpPr>
          <p:cNvPr id="6" name="Footer Placeholder 5">
            <a:extLst>
              <a:ext uri="{FF2B5EF4-FFF2-40B4-BE49-F238E27FC236}">
                <a16:creationId xmlns:a16="http://schemas.microsoft.com/office/drawing/2014/main" id="{8B53AB31-C725-4328-9FE3-24CB43A8F90A}"/>
              </a:ext>
            </a:extLst>
          </p:cNvPr>
          <p:cNvSpPr>
            <a:spLocks noGrp="1"/>
          </p:cNvSpPr>
          <p:nvPr>
            <p:ph type="ftr" sz="quarter" idx="11"/>
          </p:nvPr>
        </p:nvSpPr>
        <p:spPr/>
        <p:txBody>
          <a:bodyPr/>
          <a:lstStyle>
            <a:lvl1pPr>
              <a:defRPr>
                <a:solidFill>
                  <a:schemeClr val="accent5"/>
                </a:solidFill>
              </a:defRPr>
            </a:lvl1pPr>
          </a:lstStyle>
          <a:p>
            <a:endParaRPr lang="en-GB"/>
          </a:p>
        </p:txBody>
      </p:sp>
      <p:sp>
        <p:nvSpPr>
          <p:cNvPr id="7" name="Slide Number Placeholder 6">
            <a:extLst>
              <a:ext uri="{FF2B5EF4-FFF2-40B4-BE49-F238E27FC236}">
                <a16:creationId xmlns:a16="http://schemas.microsoft.com/office/drawing/2014/main" id="{EEA656D2-0DA5-40D7-91FB-B667504192F2}"/>
              </a:ext>
            </a:extLst>
          </p:cNvPr>
          <p:cNvSpPr>
            <a:spLocks noGrp="1"/>
          </p:cNvSpPr>
          <p:nvPr>
            <p:ph type="sldNum" sz="quarter" idx="12"/>
          </p:nvPr>
        </p:nvSpPr>
        <p:spPr/>
        <p:txBody>
          <a:bodyPr/>
          <a:lstStyle>
            <a:lvl1pPr>
              <a:defRPr>
                <a:solidFill>
                  <a:schemeClr val="accent5"/>
                </a:solidFill>
              </a:defRPr>
            </a:lvl1pPr>
          </a:lstStyle>
          <a:p>
            <a:fld id="{E2B1EC55-BC2B-4EBF-80C0-1330C20D5D9A}" type="slidenum">
              <a:rPr lang="en-GB" smtClean="0"/>
              <a:pPr/>
              <a:t>‹#›</a:t>
            </a:fld>
            <a:endParaRPr lang="en-GB" dirty="0"/>
          </a:p>
        </p:txBody>
      </p:sp>
      <p:grpSp>
        <p:nvGrpSpPr>
          <p:cNvPr id="11" name="Gruppe 10">
            <a:extLst>
              <a:ext uri="{FF2B5EF4-FFF2-40B4-BE49-F238E27FC236}">
                <a16:creationId xmlns:a16="http://schemas.microsoft.com/office/drawing/2014/main" id="{601EB3FF-39AF-9D47-A94D-FBA5F9862E4B}"/>
              </a:ext>
            </a:extLst>
          </p:cNvPr>
          <p:cNvGrpSpPr/>
          <p:nvPr userDrawn="1"/>
        </p:nvGrpSpPr>
        <p:grpSpPr>
          <a:xfrm>
            <a:off x="10896133" y="457316"/>
            <a:ext cx="879942" cy="200346"/>
            <a:chOff x="4542179" y="1950721"/>
            <a:chExt cx="3520097" cy="801460"/>
          </a:xfrm>
          <a:solidFill>
            <a:schemeClr val="bg2"/>
          </a:solidFill>
        </p:grpSpPr>
        <p:sp>
          <p:nvSpPr>
            <p:cNvPr id="12" name="Friform 11">
              <a:extLst>
                <a:ext uri="{FF2B5EF4-FFF2-40B4-BE49-F238E27FC236}">
                  <a16:creationId xmlns:a16="http://schemas.microsoft.com/office/drawing/2014/main" id="{33FC63F4-6AD9-5D41-8EE8-17E2699CB4A8}"/>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3" name="Friform 12">
              <a:extLst>
                <a:ext uri="{FF2B5EF4-FFF2-40B4-BE49-F238E27FC236}">
                  <a16:creationId xmlns:a16="http://schemas.microsoft.com/office/drawing/2014/main" id="{0EF401DA-C456-8C4F-B6ED-4922BD95AD98}"/>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4" name="Friform 13">
              <a:extLst>
                <a:ext uri="{FF2B5EF4-FFF2-40B4-BE49-F238E27FC236}">
                  <a16:creationId xmlns:a16="http://schemas.microsoft.com/office/drawing/2014/main" id="{DA8F17CF-DA35-4448-81B0-CBBC4B5169BB}"/>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5" name="Friform 14">
              <a:extLst>
                <a:ext uri="{FF2B5EF4-FFF2-40B4-BE49-F238E27FC236}">
                  <a16:creationId xmlns:a16="http://schemas.microsoft.com/office/drawing/2014/main" id="{5E24B3F7-CDF9-9748-B507-DDA40F79F6DC}"/>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6" name="Friform 15">
              <a:extLst>
                <a:ext uri="{FF2B5EF4-FFF2-40B4-BE49-F238E27FC236}">
                  <a16:creationId xmlns:a16="http://schemas.microsoft.com/office/drawing/2014/main" id="{F539A3EC-315F-7A4E-B25B-67B7C0741F38}"/>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7" name="Friform 16">
              <a:extLst>
                <a:ext uri="{FF2B5EF4-FFF2-40B4-BE49-F238E27FC236}">
                  <a16:creationId xmlns:a16="http://schemas.microsoft.com/office/drawing/2014/main" id="{CDDF7593-83CD-3A4F-934C-95995B4823B1}"/>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8" name="Friform 17">
              <a:extLst>
                <a:ext uri="{FF2B5EF4-FFF2-40B4-BE49-F238E27FC236}">
                  <a16:creationId xmlns:a16="http://schemas.microsoft.com/office/drawing/2014/main" id="{49107AB3-D1CA-F349-8627-AD3D3491FAEB}"/>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20" name="Friform 19">
            <a:extLst>
              <a:ext uri="{FF2B5EF4-FFF2-40B4-BE49-F238E27FC236}">
                <a16:creationId xmlns:a16="http://schemas.microsoft.com/office/drawing/2014/main" id="{59789125-D431-7743-A5B9-F232843426EB}"/>
              </a:ext>
            </a:extLst>
          </p:cNvPr>
          <p:cNvSpPr>
            <a:spLocks noChangeAspect="1"/>
          </p:cNvSpPr>
          <p:nvPr userDrawn="1"/>
        </p:nvSpPr>
        <p:spPr>
          <a:xfrm rot="5400000">
            <a:off x="947544" y="857930"/>
            <a:ext cx="588976" cy="504000"/>
          </a:xfrm>
          <a:custGeom>
            <a:avLst/>
            <a:gdLst>
              <a:gd name="connsiteX0" fmla="*/ 1904417 w 3416322"/>
              <a:gd name="connsiteY0" fmla="*/ 0 h 2923424"/>
              <a:gd name="connsiteX1" fmla="*/ 3416322 w 3416322"/>
              <a:gd name="connsiteY1" fmla="*/ 1469204 h 2923424"/>
              <a:gd name="connsiteX2" fmla="*/ 1904417 w 3416322"/>
              <a:gd name="connsiteY2" fmla="*/ 2923424 h 2923424"/>
              <a:gd name="connsiteX3" fmla="*/ 1657275 w 3416322"/>
              <a:gd name="connsiteY3" fmla="*/ 2653570 h 2923424"/>
              <a:gd name="connsiteX4" fmla="*/ 2717604 w 3416322"/>
              <a:gd name="connsiteY4" fmla="*/ 1649106 h 2923424"/>
              <a:gd name="connsiteX5" fmla="*/ 0 w 3416322"/>
              <a:gd name="connsiteY5" fmla="*/ 1649106 h 2923424"/>
              <a:gd name="connsiteX6" fmla="*/ 0 w 3416322"/>
              <a:gd name="connsiteY6" fmla="*/ 1289301 h 2923424"/>
              <a:gd name="connsiteX7" fmla="*/ 2719975 w 3416322"/>
              <a:gd name="connsiteY7" fmla="*/ 1289301 h 2923424"/>
              <a:gd name="connsiteX8" fmla="*/ 1657275 w 3416322"/>
              <a:gd name="connsiteY8" fmla="*/ 269854 h 29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6322" h="2923424">
                <a:moveTo>
                  <a:pt x="1904417" y="0"/>
                </a:moveTo>
                <a:lnTo>
                  <a:pt x="3416322" y="1469204"/>
                </a:lnTo>
                <a:lnTo>
                  <a:pt x="1904417" y="2923424"/>
                </a:lnTo>
                <a:lnTo>
                  <a:pt x="1657275" y="2653570"/>
                </a:lnTo>
                <a:lnTo>
                  <a:pt x="2717604" y="1649106"/>
                </a:lnTo>
                <a:lnTo>
                  <a:pt x="0" y="1649106"/>
                </a:lnTo>
                <a:lnTo>
                  <a:pt x="0" y="1289301"/>
                </a:lnTo>
                <a:lnTo>
                  <a:pt x="2719975" y="1289301"/>
                </a:lnTo>
                <a:lnTo>
                  <a:pt x="1657275" y="269854"/>
                </a:lnTo>
                <a:close/>
              </a:path>
            </a:pathLst>
          </a:custGeom>
          <a:solidFill>
            <a:schemeClr val="accent6"/>
          </a:solidFill>
          <a:ln w="9236" cap="flat">
            <a:noFill/>
            <a:prstDash val="solid"/>
            <a:miter/>
          </a:ln>
        </p:spPr>
        <p:txBody>
          <a:bodyPr rtlCol="0" anchor="ctr"/>
          <a:lstStyle/>
          <a:p>
            <a:endParaRPr lang="nb-NO"/>
          </a:p>
        </p:txBody>
      </p:sp>
      <p:sp>
        <p:nvSpPr>
          <p:cNvPr id="37" name="TekstSylinder 36">
            <a:extLst>
              <a:ext uri="{FF2B5EF4-FFF2-40B4-BE49-F238E27FC236}">
                <a16:creationId xmlns:a16="http://schemas.microsoft.com/office/drawing/2014/main" id="{B9C677BC-3F86-E142-88FE-97B90FBCF4C6}"/>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grpSp>
        <p:nvGrpSpPr>
          <p:cNvPr id="38" name="Gruppe 37">
            <a:extLst>
              <a:ext uri="{FF2B5EF4-FFF2-40B4-BE49-F238E27FC236}">
                <a16:creationId xmlns:a16="http://schemas.microsoft.com/office/drawing/2014/main" id="{57B9D0EE-833F-9F4C-910A-CE4DCDAA251C}"/>
              </a:ext>
            </a:extLst>
          </p:cNvPr>
          <p:cNvGrpSpPr/>
          <p:nvPr userDrawn="1"/>
        </p:nvGrpSpPr>
        <p:grpSpPr>
          <a:xfrm>
            <a:off x="5929471" y="-1053738"/>
            <a:ext cx="8185363" cy="3215853"/>
            <a:chOff x="5929471" y="-1053738"/>
            <a:chExt cx="8185363" cy="3215853"/>
          </a:xfrm>
        </p:grpSpPr>
        <p:sp>
          <p:nvSpPr>
            <p:cNvPr id="39" name="Rektangel 38">
              <a:extLst>
                <a:ext uri="{FF2B5EF4-FFF2-40B4-BE49-F238E27FC236}">
                  <a16:creationId xmlns:a16="http://schemas.microsoft.com/office/drawing/2014/main" id="{3CDB66C6-0EB5-5D4E-8442-4A7571DD3DA3}"/>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40" name="Gruppe 39">
              <a:extLst>
                <a:ext uri="{FF2B5EF4-FFF2-40B4-BE49-F238E27FC236}">
                  <a16:creationId xmlns:a16="http://schemas.microsoft.com/office/drawing/2014/main" id="{4CB4679B-D621-5F4E-8524-D771ED963441}"/>
                </a:ext>
              </a:extLst>
            </p:cNvPr>
            <p:cNvGrpSpPr/>
            <p:nvPr userDrawn="1"/>
          </p:nvGrpSpPr>
          <p:grpSpPr>
            <a:xfrm>
              <a:off x="6045154" y="-830090"/>
              <a:ext cx="6061634" cy="468000"/>
              <a:chOff x="6045154" y="-956812"/>
              <a:chExt cx="6061634" cy="468000"/>
            </a:xfrm>
          </p:grpSpPr>
          <p:sp>
            <p:nvSpPr>
              <p:cNvPr id="43" name="Rektangel 42">
                <a:extLst>
                  <a:ext uri="{FF2B5EF4-FFF2-40B4-BE49-F238E27FC236}">
                    <a16:creationId xmlns:a16="http://schemas.microsoft.com/office/drawing/2014/main" id="{7E22B917-6CCA-0C4F-B7E0-7BB3F56140E7}"/>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44" name="Rektangel 43">
                <a:extLst>
                  <a:ext uri="{FF2B5EF4-FFF2-40B4-BE49-F238E27FC236}">
                    <a16:creationId xmlns:a16="http://schemas.microsoft.com/office/drawing/2014/main" id="{28A39368-6A92-BB49-9FE2-6826C119BDE7}"/>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45" name="Rektangel 44">
                <a:extLst>
                  <a:ext uri="{FF2B5EF4-FFF2-40B4-BE49-F238E27FC236}">
                    <a16:creationId xmlns:a16="http://schemas.microsoft.com/office/drawing/2014/main" id="{876D9F3D-C0A4-4C4D-81D9-0BAB6E368CD5}"/>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46" name="Rektangel 45">
                <a:extLst>
                  <a:ext uri="{FF2B5EF4-FFF2-40B4-BE49-F238E27FC236}">
                    <a16:creationId xmlns:a16="http://schemas.microsoft.com/office/drawing/2014/main" id="{E6882021-132F-5F4F-8408-E0FB3CDE00D5}"/>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47" name="Rektangel 46">
                <a:extLst>
                  <a:ext uri="{FF2B5EF4-FFF2-40B4-BE49-F238E27FC236}">
                    <a16:creationId xmlns:a16="http://schemas.microsoft.com/office/drawing/2014/main" id="{AC75C9F1-172F-2246-B622-52104E9E436E}"/>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48" name="Rektangel 47">
                <a:extLst>
                  <a:ext uri="{FF2B5EF4-FFF2-40B4-BE49-F238E27FC236}">
                    <a16:creationId xmlns:a16="http://schemas.microsoft.com/office/drawing/2014/main" id="{9FF96235-732C-7646-B3B8-523F7E8FA1D7}"/>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49" name="Rektangel 48">
                <a:extLst>
                  <a:ext uri="{FF2B5EF4-FFF2-40B4-BE49-F238E27FC236}">
                    <a16:creationId xmlns:a16="http://schemas.microsoft.com/office/drawing/2014/main" id="{A4EE0C2A-B0E1-6B40-A31B-6386335263A9}"/>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50" name="Rektangel 49">
                <a:extLst>
                  <a:ext uri="{FF2B5EF4-FFF2-40B4-BE49-F238E27FC236}">
                    <a16:creationId xmlns:a16="http://schemas.microsoft.com/office/drawing/2014/main" id="{DD8219A4-4762-B043-BF5D-2EA3B017C70F}"/>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51" name="Rektangel 50">
                <a:extLst>
                  <a:ext uri="{FF2B5EF4-FFF2-40B4-BE49-F238E27FC236}">
                    <a16:creationId xmlns:a16="http://schemas.microsoft.com/office/drawing/2014/main" id="{A04F62AF-6ABD-2040-82E1-E17846C295B0}"/>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52" name="Rektangel 51">
                <a:extLst>
                  <a:ext uri="{FF2B5EF4-FFF2-40B4-BE49-F238E27FC236}">
                    <a16:creationId xmlns:a16="http://schemas.microsoft.com/office/drawing/2014/main" id="{593D94E1-CF4D-BF45-9D64-C01123F7B38F}"/>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53" name="Rektangel 52">
                <a:extLst>
                  <a:ext uri="{FF2B5EF4-FFF2-40B4-BE49-F238E27FC236}">
                    <a16:creationId xmlns:a16="http://schemas.microsoft.com/office/drawing/2014/main" id="{41344FCC-04D0-C748-A6FB-D360A7D85D7F}"/>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41" name="TekstSylinder 40">
              <a:extLst>
                <a:ext uri="{FF2B5EF4-FFF2-40B4-BE49-F238E27FC236}">
                  <a16:creationId xmlns:a16="http://schemas.microsoft.com/office/drawing/2014/main" id="{B6CE8330-16DB-E544-AE7D-94646D60E383}"/>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42" name="TekstSylinder 41">
              <a:extLst>
                <a:ext uri="{FF2B5EF4-FFF2-40B4-BE49-F238E27FC236}">
                  <a16:creationId xmlns:a16="http://schemas.microsoft.com/office/drawing/2014/main" id="{B1EEE5FE-DD2A-F942-AD6F-186D0414396C}"/>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
        <p:nvSpPr>
          <p:cNvPr id="54" name="TekstSylinder 53">
            <a:extLst>
              <a:ext uri="{FF2B5EF4-FFF2-40B4-BE49-F238E27FC236}">
                <a16:creationId xmlns:a16="http://schemas.microsoft.com/office/drawing/2014/main" id="{5E4827B6-4BB8-2A41-9EB8-C9A0A171FF9E}"/>
              </a:ext>
            </a:extLst>
          </p:cNvPr>
          <p:cNvSpPr txBox="1"/>
          <p:nvPr userDrawn="1"/>
        </p:nvSpPr>
        <p:spPr>
          <a:xfrm>
            <a:off x="864000" y="-391887"/>
            <a:ext cx="1346522"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Forest Section Header</a:t>
            </a:r>
          </a:p>
        </p:txBody>
      </p:sp>
      <p:sp>
        <p:nvSpPr>
          <p:cNvPr id="35" name="Forklaring">
            <a:extLst>
              <a:ext uri="{FF2B5EF4-FFF2-40B4-BE49-F238E27FC236}">
                <a16:creationId xmlns:a16="http://schemas.microsoft.com/office/drawing/2014/main" id="{CC9ABF23-82F5-E549-B49E-630DCCBF3A41}"/>
              </a:ext>
            </a:extLst>
          </p:cNvPr>
          <p:cNvSpPr txBox="1"/>
          <p:nvPr userDrawn="1"/>
        </p:nvSpPr>
        <p:spPr>
          <a:xfrm>
            <a:off x="12334671" y="2418260"/>
            <a:ext cx="1780161" cy="4439740"/>
          </a:xfrm>
          <a:prstGeom prst="rect">
            <a:avLst/>
          </a:prstGeom>
          <a:solidFill>
            <a:schemeClr val="bg1"/>
          </a:solidFill>
        </p:spPr>
        <p:txBody>
          <a:bodyPr wrap="square" lIns="180000" tIns="180000" rIns="144000" bIns="180000" rtlCol="0">
            <a:noAutofit/>
          </a:bodyPr>
          <a:lstStyle/>
          <a:p>
            <a:r>
              <a:rPr lang="nb-NO" sz="1000" b="1" noProof="1">
                <a:solidFill>
                  <a:schemeClr val="accent6"/>
                </a:solidFill>
              </a:rPr>
              <a:t>/ </a:t>
            </a:r>
            <a:r>
              <a:rPr lang="nb-NO" sz="1000" noProof="1"/>
              <a:t>Use a lollipop slash to pop up the visual expression.</a:t>
            </a:r>
          </a:p>
          <a:p>
            <a:endParaRPr lang="nb-NO" sz="1000" b="0" noProof="1"/>
          </a:p>
        </p:txBody>
      </p:sp>
    </p:spTree>
    <p:extLst>
      <p:ext uri="{BB962C8B-B14F-4D97-AF65-F5344CB8AC3E}">
        <p14:creationId xmlns:p14="http://schemas.microsoft.com/office/powerpoint/2010/main" val="2459240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ebble Title and Large Content">
    <p:bg>
      <p:bgPr>
        <a:solidFill>
          <a:schemeClr val="bg2">
            <a:alpha val="50000"/>
          </a:schemeClr>
        </a:solidFill>
        <a:effectLst/>
      </p:bgPr>
    </p:bg>
    <p:spTree>
      <p:nvGrpSpPr>
        <p:cNvPr id="1" name=""/>
        <p:cNvGrpSpPr/>
        <p:nvPr/>
      </p:nvGrpSpPr>
      <p:grpSpPr>
        <a:xfrm>
          <a:off x="0" y="0"/>
          <a:ext cx="0" cy="0"/>
          <a:chOff x="0" y="0"/>
          <a:chExt cx="0" cy="0"/>
        </a:xfrm>
      </p:grpSpPr>
      <p:sp>
        <p:nvSpPr>
          <p:cNvPr id="10" name="Rectangle 9" descr="TagShape">
            <a:extLst>
              <a:ext uri="{FF2B5EF4-FFF2-40B4-BE49-F238E27FC236}">
                <a16:creationId xmlns:a16="http://schemas.microsoft.com/office/drawing/2014/main" id="{206AAC4D-A743-470F-97F6-C4B3A4C8B644}"/>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Placeholder 6">
            <a:extLst>
              <a:ext uri="{FF2B5EF4-FFF2-40B4-BE49-F238E27FC236}">
                <a16:creationId xmlns:a16="http://schemas.microsoft.com/office/drawing/2014/main" id="{2FDA4482-3AB9-4131-A9C8-4FCC5C21523D}"/>
              </a:ext>
            </a:extLst>
          </p:cNvPr>
          <p:cNvSpPr>
            <a:spLocks noGrp="1"/>
          </p:cNvSpPr>
          <p:nvPr>
            <p:ph type="body" sz="quarter" idx="13"/>
          </p:nvPr>
        </p:nvSpPr>
        <p:spPr>
          <a:xfrm>
            <a:off x="993600" y="1952625"/>
            <a:ext cx="9889200" cy="4164735"/>
          </a:xfrm>
        </p:spPr>
        <p:txBody>
          <a:bodyPr numCol="3" spcCol="360000"/>
          <a:lstStyle>
            <a:lvl1pPr marL="0" indent="0">
              <a:lnSpc>
                <a:spcPct val="110000"/>
              </a:lnSpc>
              <a:buFontTx/>
              <a:buNone/>
              <a:defRPr sz="1200"/>
            </a:lvl1pPr>
          </a:lstStyle>
          <a:p>
            <a:pPr lvl="0"/>
            <a:r>
              <a:rPr lang="en-GB"/>
              <a:t>Click to edit Master text styles</a:t>
            </a:r>
          </a:p>
        </p:txBody>
      </p:sp>
      <p:sp>
        <p:nvSpPr>
          <p:cNvPr id="2" name="Date Placeholder 1">
            <a:extLst>
              <a:ext uri="{FF2B5EF4-FFF2-40B4-BE49-F238E27FC236}">
                <a16:creationId xmlns:a16="http://schemas.microsoft.com/office/drawing/2014/main" id="{E6651DF1-DF64-455C-8B3B-57BB685B1F7E}"/>
              </a:ext>
            </a:extLst>
          </p:cNvPr>
          <p:cNvSpPr>
            <a:spLocks noGrp="1"/>
          </p:cNvSpPr>
          <p:nvPr>
            <p:ph type="dt" sz="half" idx="14"/>
          </p:nvPr>
        </p:nvSpPr>
        <p:spPr/>
        <p:txBody>
          <a:bodyPr/>
          <a:lstStyle/>
          <a:p>
            <a:fld id="{1FEB8F41-237D-474D-8E97-54CD68A94A6E}" type="datetime1">
              <a:rPr lang="nb-NO" smtClean="0"/>
              <a:t>30.09.2022</a:t>
            </a:fld>
            <a:endParaRPr lang="en-GB"/>
          </a:p>
        </p:txBody>
      </p:sp>
      <p:sp>
        <p:nvSpPr>
          <p:cNvPr id="3" name="Footer Placeholder 2">
            <a:extLst>
              <a:ext uri="{FF2B5EF4-FFF2-40B4-BE49-F238E27FC236}">
                <a16:creationId xmlns:a16="http://schemas.microsoft.com/office/drawing/2014/main" id="{22793B15-9EA6-454E-97B2-7772EC7AEBC6}"/>
              </a:ext>
            </a:extLst>
          </p:cNvPr>
          <p:cNvSpPr>
            <a:spLocks noGrp="1"/>
          </p:cNvSpPr>
          <p:nvPr>
            <p:ph type="ftr" sz="quarter" idx="15"/>
          </p:nvPr>
        </p:nvSpPr>
        <p:spPr/>
        <p:txBody>
          <a:bodyPr/>
          <a:lstStyle/>
          <a:p>
            <a:endParaRPr lang="en-GB"/>
          </a:p>
        </p:txBody>
      </p:sp>
      <p:sp>
        <p:nvSpPr>
          <p:cNvPr id="4" name="Slide Number Placeholder 3">
            <a:extLst>
              <a:ext uri="{FF2B5EF4-FFF2-40B4-BE49-F238E27FC236}">
                <a16:creationId xmlns:a16="http://schemas.microsoft.com/office/drawing/2014/main" id="{5F432090-D9BE-43DC-90E9-85525854F178}"/>
              </a:ext>
            </a:extLst>
          </p:cNvPr>
          <p:cNvSpPr>
            <a:spLocks noGrp="1"/>
          </p:cNvSpPr>
          <p:nvPr>
            <p:ph type="sldNum" sz="quarter" idx="16"/>
          </p:nvPr>
        </p:nvSpPr>
        <p:spPr/>
        <p:txBody>
          <a:bodyPr/>
          <a:lstStyle/>
          <a:p>
            <a:fld id="{E2B1EC55-BC2B-4EBF-80C0-1330C20D5D9A}" type="slidenum">
              <a:rPr lang="en-GB" smtClean="0"/>
              <a:pPr/>
              <a:t>‹#›</a:t>
            </a:fld>
            <a:endParaRPr lang="en-GB" dirty="0"/>
          </a:p>
        </p:txBody>
      </p:sp>
      <p:sp>
        <p:nvSpPr>
          <p:cNvPr id="6" name="Tittel 5">
            <a:extLst>
              <a:ext uri="{FF2B5EF4-FFF2-40B4-BE49-F238E27FC236}">
                <a16:creationId xmlns:a16="http://schemas.microsoft.com/office/drawing/2014/main" id="{05CB5C5B-8E7D-A440-B4D5-DF65A9CCCC6F}"/>
              </a:ext>
            </a:extLst>
          </p:cNvPr>
          <p:cNvSpPr>
            <a:spLocks noGrp="1"/>
          </p:cNvSpPr>
          <p:nvPr>
            <p:ph type="title"/>
          </p:nvPr>
        </p:nvSpPr>
        <p:spPr/>
        <p:txBody>
          <a:bodyPr/>
          <a:lstStyle/>
          <a:p>
            <a:r>
              <a:rPr lang="en-GB"/>
              <a:t>Click to edit Master title style</a:t>
            </a:r>
            <a:endParaRPr lang="nb-NO" dirty="0"/>
          </a:p>
        </p:txBody>
      </p:sp>
      <p:sp>
        <p:nvSpPr>
          <p:cNvPr id="9" name="Forklaring">
            <a:extLst>
              <a:ext uri="{FF2B5EF4-FFF2-40B4-BE49-F238E27FC236}">
                <a16:creationId xmlns:a16="http://schemas.microsoft.com/office/drawing/2014/main" id="{22AD4789-7F63-834C-8BAB-5A2AEBD4E3C7}"/>
              </a:ext>
            </a:extLst>
          </p:cNvPr>
          <p:cNvSpPr txBox="1"/>
          <p:nvPr userDrawn="1"/>
        </p:nvSpPr>
        <p:spPr>
          <a:xfrm>
            <a:off x="12336401" y="2418260"/>
            <a:ext cx="1780161" cy="4439740"/>
          </a:xfrm>
          <a:prstGeom prst="rect">
            <a:avLst/>
          </a:prstGeom>
          <a:solidFill>
            <a:schemeClr val="bg1"/>
          </a:solidFill>
        </p:spPr>
        <p:txBody>
          <a:bodyPr wrap="square" lIns="180000" tIns="180000" rIns="144000" bIns="180000" rtlCol="0">
            <a:noAutofit/>
          </a:bodyPr>
          <a:lstStyle/>
          <a:p>
            <a:r>
              <a:rPr lang="nb-NO" sz="1000" noProof="1"/>
              <a:t>This layout is intended </a:t>
            </a:r>
            <a:br>
              <a:rPr lang="nb-NO" sz="1000" noProof="1"/>
            </a:br>
            <a:r>
              <a:rPr lang="nb-NO" sz="1000" noProof="1"/>
              <a:t>for large amount of text. </a:t>
            </a:r>
          </a:p>
          <a:p>
            <a:endParaRPr lang="nb-NO" sz="1000" noProof="1"/>
          </a:p>
          <a:p>
            <a:r>
              <a:rPr lang="nb-NO" sz="1000" noProof="1"/>
              <a:t>The text placeholder is divided in three columns.</a:t>
            </a:r>
          </a:p>
          <a:p>
            <a:endParaRPr lang="nb-NO" sz="1000" b="1" noProof="1"/>
          </a:p>
          <a:p>
            <a:r>
              <a:rPr lang="nb-NO" sz="1000" b="1" noProof="1"/>
              <a:t>N.B.</a:t>
            </a:r>
            <a:r>
              <a:rPr lang="nb-NO" sz="1000" b="1" noProof="1">
                <a:solidFill>
                  <a:schemeClr val="accent6"/>
                </a:solidFill>
              </a:rPr>
              <a:t>!</a:t>
            </a:r>
            <a:r>
              <a:rPr lang="nb-NO" sz="1000" b="1" noProof="1"/>
              <a:t> PowerPoint is a presentation tool and not intended for word processing.</a:t>
            </a:r>
          </a:p>
        </p:txBody>
      </p:sp>
      <p:sp>
        <p:nvSpPr>
          <p:cNvPr id="11" name="TekstSylinder 10">
            <a:extLst>
              <a:ext uri="{FF2B5EF4-FFF2-40B4-BE49-F238E27FC236}">
                <a16:creationId xmlns:a16="http://schemas.microsoft.com/office/drawing/2014/main" id="{5B930365-45E8-FF40-A313-A1148702F86C}"/>
              </a:ext>
            </a:extLst>
          </p:cNvPr>
          <p:cNvSpPr txBox="1"/>
          <p:nvPr userDrawn="1"/>
        </p:nvSpPr>
        <p:spPr>
          <a:xfrm>
            <a:off x="864000" y="-391887"/>
            <a:ext cx="1832233"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Pebble Title and Large Content</a:t>
            </a:r>
          </a:p>
        </p:txBody>
      </p:sp>
    </p:spTree>
    <p:extLst>
      <p:ext uri="{BB962C8B-B14F-4D97-AF65-F5344CB8AC3E}">
        <p14:creationId xmlns:p14="http://schemas.microsoft.com/office/powerpoint/2010/main" val="12595452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Forest Hello ">
    <p:bg>
      <p:bgPr>
        <a:solidFill>
          <a:schemeClr val="accent1"/>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rafikk 4" descr="Hello">
            <a:extLst>
              <a:ext uri="{FF2B5EF4-FFF2-40B4-BE49-F238E27FC236}">
                <a16:creationId xmlns:a16="http://schemas.microsoft.com/office/drawing/2014/main" id="{E1B8BBA5-6ABD-A84E-83CD-89724871DFCD}"/>
              </a:ext>
            </a:extLst>
          </p:cNvPr>
          <p:cNvGrpSpPr/>
          <p:nvPr/>
        </p:nvGrpSpPr>
        <p:grpSpPr>
          <a:xfrm>
            <a:off x="2707053" y="2535523"/>
            <a:ext cx="6441868" cy="2017775"/>
            <a:chOff x="2707053" y="2535523"/>
            <a:chExt cx="6441868" cy="2017775"/>
          </a:xfrm>
          <a:solidFill>
            <a:schemeClr val="bg2"/>
          </a:solidFill>
        </p:grpSpPr>
        <p:sp>
          <p:nvSpPr>
            <p:cNvPr id="6" name="Friform 5">
              <a:extLst>
                <a:ext uri="{FF2B5EF4-FFF2-40B4-BE49-F238E27FC236}">
                  <a16:creationId xmlns:a16="http://schemas.microsoft.com/office/drawing/2014/main" id="{B59F20C7-BFA4-F440-A032-501187236300}"/>
                </a:ext>
              </a:extLst>
            </p:cNvPr>
            <p:cNvSpPr/>
            <p:nvPr/>
          </p:nvSpPr>
          <p:spPr>
            <a:xfrm>
              <a:off x="2707053" y="2535523"/>
              <a:ext cx="1884203" cy="1987364"/>
            </a:xfrm>
            <a:custGeom>
              <a:avLst/>
              <a:gdLst>
                <a:gd name="connsiteX0" fmla="*/ 559991 w 1884203"/>
                <a:gd name="connsiteY0" fmla="*/ 814999 h 1987364"/>
                <a:gd name="connsiteX1" fmla="*/ 1614091 w 1884203"/>
                <a:gd name="connsiteY1" fmla="*/ 814999 h 1987364"/>
                <a:gd name="connsiteX2" fmla="*/ 1614091 w 1884203"/>
                <a:gd name="connsiteY2" fmla="*/ 0 h 1987364"/>
                <a:gd name="connsiteX3" fmla="*/ 1884204 w 1884203"/>
                <a:gd name="connsiteY3" fmla="*/ 0 h 1987364"/>
                <a:gd name="connsiteX4" fmla="*/ 1884204 w 1884203"/>
                <a:gd name="connsiteY4" fmla="*/ 1986079 h 1987364"/>
                <a:gd name="connsiteX5" fmla="*/ 1618043 w 1884203"/>
                <a:gd name="connsiteY5" fmla="*/ 1986079 h 1987364"/>
                <a:gd name="connsiteX6" fmla="*/ 1618043 w 1884203"/>
                <a:gd name="connsiteY6" fmla="*/ 1050244 h 1987364"/>
                <a:gd name="connsiteX7" fmla="*/ 563944 w 1884203"/>
                <a:gd name="connsiteY7" fmla="*/ 1050244 h 1987364"/>
                <a:gd name="connsiteX8" fmla="*/ 563944 w 1884203"/>
                <a:gd name="connsiteY8" fmla="*/ 1987364 h 1987364"/>
                <a:gd name="connsiteX9" fmla="*/ 285925 w 1884203"/>
                <a:gd name="connsiteY9" fmla="*/ 1987364 h 1987364"/>
                <a:gd name="connsiteX10" fmla="*/ 285925 w 1884203"/>
                <a:gd name="connsiteY10" fmla="*/ 232673 h 1987364"/>
                <a:gd name="connsiteX11" fmla="*/ 0 w 1884203"/>
                <a:gd name="connsiteY11" fmla="*/ 232673 h 1987364"/>
                <a:gd name="connsiteX12" fmla="*/ 0 w 1884203"/>
                <a:gd name="connsiteY12" fmla="*/ 0 h 1987364"/>
                <a:gd name="connsiteX13" fmla="*/ 559991 w 1884203"/>
                <a:gd name="connsiteY13" fmla="*/ 0 h 1987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4203" h="1987364">
                  <a:moveTo>
                    <a:pt x="559991" y="814999"/>
                  </a:moveTo>
                  <a:lnTo>
                    <a:pt x="1614091" y="814999"/>
                  </a:lnTo>
                  <a:lnTo>
                    <a:pt x="1614091" y="0"/>
                  </a:lnTo>
                  <a:lnTo>
                    <a:pt x="1884204" y="0"/>
                  </a:lnTo>
                  <a:lnTo>
                    <a:pt x="1884204" y="1986079"/>
                  </a:lnTo>
                  <a:lnTo>
                    <a:pt x="1618043" y="1986079"/>
                  </a:lnTo>
                  <a:lnTo>
                    <a:pt x="1618043" y="1050244"/>
                  </a:lnTo>
                  <a:lnTo>
                    <a:pt x="563944" y="1050244"/>
                  </a:lnTo>
                  <a:lnTo>
                    <a:pt x="563944" y="1987364"/>
                  </a:lnTo>
                  <a:lnTo>
                    <a:pt x="285925" y="1987364"/>
                  </a:lnTo>
                  <a:lnTo>
                    <a:pt x="285925" y="232673"/>
                  </a:lnTo>
                  <a:lnTo>
                    <a:pt x="0" y="232673"/>
                  </a:lnTo>
                  <a:lnTo>
                    <a:pt x="0" y="0"/>
                  </a:lnTo>
                  <a:lnTo>
                    <a:pt x="559991" y="0"/>
                  </a:lnTo>
                  <a:close/>
                </a:path>
              </a:pathLst>
            </a:custGeom>
            <a:grpFill/>
            <a:ln w="131618" cap="flat">
              <a:noFill/>
              <a:prstDash val="solid"/>
              <a:miter/>
            </a:ln>
          </p:spPr>
          <p:txBody>
            <a:bodyPr rtlCol="0" anchor="ctr"/>
            <a:lstStyle/>
            <a:p>
              <a:endParaRPr lang="nb-NO"/>
            </a:p>
          </p:txBody>
        </p:sp>
        <p:sp>
          <p:nvSpPr>
            <p:cNvPr id="7" name="Friform 6">
              <a:extLst>
                <a:ext uri="{FF2B5EF4-FFF2-40B4-BE49-F238E27FC236}">
                  <a16:creationId xmlns:a16="http://schemas.microsoft.com/office/drawing/2014/main" id="{D6690C1A-15DC-FC4A-A45B-86F1A32FFC73}"/>
                </a:ext>
              </a:extLst>
            </p:cNvPr>
            <p:cNvSpPr/>
            <p:nvPr/>
          </p:nvSpPr>
          <p:spPr>
            <a:xfrm>
              <a:off x="4936475" y="3051003"/>
              <a:ext cx="1363741" cy="1502295"/>
            </a:xfrm>
            <a:custGeom>
              <a:avLst/>
              <a:gdLst>
                <a:gd name="connsiteX0" fmla="*/ 691753 w 1363741"/>
                <a:gd name="connsiteY0" fmla="*/ 0 h 1502295"/>
                <a:gd name="connsiteX1" fmla="*/ 1363742 w 1363741"/>
                <a:gd name="connsiteY1" fmla="*/ 735299 h 1502295"/>
                <a:gd name="connsiteX2" fmla="*/ 1363742 w 1363741"/>
                <a:gd name="connsiteY2" fmla="*/ 813714 h 1502295"/>
                <a:gd name="connsiteX3" fmla="*/ 255619 w 1363741"/>
                <a:gd name="connsiteY3" fmla="*/ 813714 h 1502295"/>
                <a:gd name="connsiteX4" fmla="*/ 702294 w 1363741"/>
                <a:gd name="connsiteY4" fmla="*/ 1302199 h 1502295"/>
                <a:gd name="connsiteX5" fmla="*/ 1087041 w 1363741"/>
                <a:gd name="connsiteY5" fmla="*/ 1007822 h 1502295"/>
                <a:gd name="connsiteX6" fmla="*/ 1350566 w 1363741"/>
                <a:gd name="connsiteY6" fmla="*/ 1038674 h 1502295"/>
                <a:gd name="connsiteX7" fmla="*/ 716788 w 1363741"/>
                <a:gd name="connsiteY7" fmla="*/ 1501450 h 1502295"/>
                <a:gd name="connsiteX8" fmla="*/ 0 w 1363741"/>
                <a:gd name="connsiteY8" fmla="*/ 763580 h 1502295"/>
                <a:gd name="connsiteX9" fmla="*/ 691753 w 1363741"/>
                <a:gd name="connsiteY9" fmla="*/ 0 h 1502295"/>
                <a:gd name="connsiteX10" fmla="*/ 270113 w 1363741"/>
                <a:gd name="connsiteY10" fmla="*/ 610607 h 1502295"/>
                <a:gd name="connsiteX11" fmla="*/ 1087041 w 1363741"/>
                <a:gd name="connsiteY11" fmla="*/ 610607 h 1502295"/>
                <a:gd name="connsiteX12" fmla="*/ 717578 w 1363741"/>
                <a:gd name="connsiteY12" fmla="*/ 201310 h 1502295"/>
                <a:gd name="connsiteX13" fmla="*/ 691753 w 1363741"/>
                <a:gd name="connsiteY13" fmla="*/ 200536 h 1502295"/>
                <a:gd name="connsiteX14" fmla="*/ 270113 w 1363741"/>
                <a:gd name="connsiteY14" fmla="*/ 609321 h 1502295"/>
                <a:gd name="connsiteX15" fmla="*/ 270113 w 1363741"/>
                <a:gd name="connsiteY15" fmla="*/ 610607 h 150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3741" h="1502295">
                  <a:moveTo>
                    <a:pt x="691753" y="0"/>
                  </a:moveTo>
                  <a:cubicBezTo>
                    <a:pt x="1135793" y="0"/>
                    <a:pt x="1363742" y="335512"/>
                    <a:pt x="1363742" y="735299"/>
                  </a:cubicBezTo>
                  <a:lnTo>
                    <a:pt x="1363742" y="813714"/>
                  </a:lnTo>
                  <a:lnTo>
                    <a:pt x="255619" y="813714"/>
                  </a:lnTo>
                  <a:cubicBezTo>
                    <a:pt x="272748" y="1127373"/>
                    <a:pt x="451945" y="1302199"/>
                    <a:pt x="702294" y="1302199"/>
                  </a:cubicBezTo>
                  <a:cubicBezTo>
                    <a:pt x="884825" y="1302508"/>
                    <a:pt x="1043836" y="1180849"/>
                    <a:pt x="1087041" y="1007822"/>
                  </a:cubicBezTo>
                  <a:lnTo>
                    <a:pt x="1350566" y="1038674"/>
                  </a:lnTo>
                  <a:cubicBezTo>
                    <a:pt x="1281601" y="1322021"/>
                    <a:pt x="1014887" y="1516785"/>
                    <a:pt x="716788" y="1501450"/>
                  </a:cubicBezTo>
                  <a:cubicBezTo>
                    <a:pt x="264843" y="1501450"/>
                    <a:pt x="0" y="1230212"/>
                    <a:pt x="0" y="763580"/>
                  </a:cubicBezTo>
                  <a:cubicBezTo>
                    <a:pt x="0" y="296948"/>
                    <a:pt x="267478" y="0"/>
                    <a:pt x="691753" y="0"/>
                  </a:cubicBezTo>
                  <a:close/>
                  <a:moveTo>
                    <a:pt x="270113" y="610607"/>
                  </a:moveTo>
                  <a:lnTo>
                    <a:pt x="1087041" y="610607"/>
                  </a:lnTo>
                  <a:cubicBezTo>
                    <a:pt x="1100863" y="398047"/>
                    <a:pt x="935461" y="214799"/>
                    <a:pt x="717578" y="201310"/>
                  </a:cubicBezTo>
                  <a:cubicBezTo>
                    <a:pt x="708988" y="200778"/>
                    <a:pt x="700370" y="200519"/>
                    <a:pt x="691753" y="200536"/>
                  </a:cubicBezTo>
                  <a:cubicBezTo>
                    <a:pt x="459614" y="199826"/>
                    <a:pt x="270838" y="382844"/>
                    <a:pt x="270113" y="609321"/>
                  </a:cubicBezTo>
                  <a:cubicBezTo>
                    <a:pt x="270113" y="609745"/>
                    <a:pt x="270113" y="610183"/>
                    <a:pt x="270113" y="610607"/>
                  </a:cubicBezTo>
                  <a:close/>
                </a:path>
              </a:pathLst>
            </a:custGeom>
            <a:grpFill/>
            <a:ln w="131618" cap="flat">
              <a:noFill/>
              <a:prstDash val="solid"/>
              <a:miter/>
            </a:ln>
          </p:spPr>
          <p:txBody>
            <a:bodyPr rtlCol="0" anchor="ctr"/>
            <a:lstStyle/>
            <a:p>
              <a:endParaRPr lang="nb-NO"/>
            </a:p>
          </p:txBody>
        </p:sp>
        <p:sp>
          <p:nvSpPr>
            <p:cNvPr id="19" name="Friform 18">
              <a:extLst>
                <a:ext uri="{FF2B5EF4-FFF2-40B4-BE49-F238E27FC236}">
                  <a16:creationId xmlns:a16="http://schemas.microsoft.com/office/drawing/2014/main" id="{005E9659-1AA3-454F-8E21-9A02675836AC}"/>
                </a:ext>
              </a:extLst>
            </p:cNvPr>
            <p:cNvSpPr/>
            <p:nvPr/>
          </p:nvSpPr>
          <p:spPr>
            <a:xfrm>
              <a:off x="6595364" y="2535523"/>
              <a:ext cx="250348" cy="1986078"/>
            </a:xfrm>
            <a:custGeom>
              <a:avLst/>
              <a:gdLst>
                <a:gd name="connsiteX0" fmla="*/ 250349 w 250348"/>
                <a:gd name="connsiteY0" fmla="*/ 1986079 h 1986078"/>
                <a:gd name="connsiteX1" fmla="*/ 0 w 250348"/>
                <a:gd name="connsiteY1" fmla="*/ 1986079 h 1986078"/>
                <a:gd name="connsiteX2" fmla="*/ 0 w 250348"/>
                <a:gd name="connsiteY2" fmla="*/ 0 h 1986078"/>
                <a:gd name="connsiteX3" fmla="*/ 250349 w 250348"/>
                <a:gd name="connsiteY3" fmla="*/ 0 h 1986078"/>
              </a:gdLst>
              <a:ahLst/>
              <a:cxnLst>
                <a:cxn ang="0">
                  <a:pos x="connsiteX0" y="connsiteY0"/>
                </a:cxn>
                <a:cxn ang="0">
                  <a:pos x="connsiteX1" y="connsiteY1"/>
                </a:cxn>
                <a:cxn ang="0">
                  <a:pos x="connsiteX2" y="connsiteY2"/>
                </a:cxn>
                <a:cxn ang="0">
                  <a:pos x="connsiteX3" y="connsiteY3"/>
                </a:cxn>
              </a:cxnLst>
              <a:rect l="l" t="t" r="r" b="b"/>
              <a:pathLst>
                <a:path w="250348" h="1986078">
                  <a:moveTo>
                    <a:pt x="250349" y="1986079"/>
                  </a:moveTo>
                  <a:lnTo>
                    <a:pt x="0" y="1986079"/>
                  </a:lnTo>
                  <a:lnTo>
                    <a:pt x="0" y="0"/>
                  </a:lnTo>
                  <a:lnTo>
                    <a:pt x="250349" y="0"/>
                  </a:lnTo>
                  <a:close/>
                </a:path>
              </a:pathLst>
            </a:custGeom>
            <a:grpFill/>
            <a:ln w="131618" cap="flat">
              <a:noFill/>
              <a:prstDash val="solid"/>
              <a:miter/>
            </a:ln>
          </p:spPr>
          <p:txBody>
            <a:bodyPr rtlCol="0" anchor="ctr"/>
            <a:lstStyle/>
            <a:p>
              <a:endParaRPr lang="nb-NO"/>
            </a:p>
          </p:txBody>
        </p:sp>
        <p:sp>
          <p:nvSpPr>
            <p:cNvPr id="20" name="Friform 19">
              <a:extLst>
                <a:ext uri="{FF2B5EF4-FFF2-40B4-BE49-F238E27FC236}">
                  <a16:creationId xmlns:a16="http://schemas.microsoft.com/office/drawing/2014/main" id="{9F3474F5-B427-2747-AD05-64DF1459D58A}"/>
                </a:ext>
              </a:extLst>
            </p:cNvPr>
            <p:cNvSpPr/>
            <p:nvPr/>
          </p:nvSpPr>
          <p:spPr>
            <a:xfrm>
              <a:off x="7222554" y="2535523"/>
              <a:ext cx="250348" cy="1986078"/>
            </a:xfrm>
            <a:custGeom>
              <a:avLst/>
              <a:gdLst>
                <a:gd name="connsiteX0" fmla="*/ 250349 w 250348"/>
                <a:gd name="connsiteY0" fmla="*/ 1986079 h 1986078"/>
                <a:gd name="connsiteX1" fmla="*/ 0 w 250348"/>
                <a:gd name="connsiteY1" fmla="*/ 1986079 h 1986078"/>
                <a:gd name="connsiteX2" fmla="*/ 0 w 250348"/>
                <a:gd name="connsiteY2" fmla="*/ 0 h 1986078"/>
                <a:gd name="connsiteX3" fmla="*/ 250349 w 250348"/>
                <a:gd name="connsiteY3" fmla="*/ 0 h 1986078"/>
              </a:gdLst>
              <a:ahLst/>
              <a:cxnLst>
                <a:cxn ang="0">
                  <a:pos x="connsiteX0" y="connsiteY0"/>
                </a:cxn>
                <a:cxn ang="0">
                  <a:pos x="connsiteX1" y="connsiteY1"/>
                </a:cxn>
                <a:cxn ang="0">
                  <a:pos x="connsiteX2" y="connsiteY2"/>
                </a:cxn>
                <a:cxn ang="0">
                  <a:pos x="connsiteX3" y="connsiteY3"/>
                </a:cxn>
              </a:cxnLst>
              <a:rect l="l" t="t" r="r" b="b"/>
              <a:pathLst>
                <a:path w="250348" h="1986078">
                  <a:moveTo>
                    <a:pt x="250349" y="1986079"/>
                  </a:moveTo>
                  <a:lnTo>
                    <a:pt x="0" y="1986079"/>
                  </a:lnTo>
                  <a:lnTo>
                    <a:pt x="0" y="0"/>
                  </a:lnTo>
                  <a:lnTo>
                    <a:pt x="250349" y="0"/>
                  </a:lnTo>
                  <a:close/>
                </a:path>
              </a:pathLst>
            </a:custGeom>
            <a:grpFill/>
            <a:ln w="131618" cap="flat">
              <a:noFill/>
              <a:prstDash val="solid"/>
              <a:miter/>
            </a:ln>
          </p:spPr>
          <p:txBody>
            <a:bodyPr rtlCol="0" anchor="ctr"/>
            <a:lstStyle/>
            <a:p>
              <a:endParaRPr lang="nb-NO"/>
            </a:p>
          </p:txBody>
        </p:sp>
        <p:sp>
          <p:nvSpPr>
            <p:cNvPr id="21" name="Friform 20">
              <a:extLst>
                <a:ext uri="{FF2B5EF4-FFF2-40B4-BE49-F238E27FC236}">
                  <a16:creationId xmlns:a16="http://schemas.microsoft.com/office/drawing/2014/main" id="{9C3EC261-D40B-EF48-BF34-D1A2944E172D}"/>
                </a:ext>
              </a:extLst>
            </p:cNvPr>
            <p:cNvSpPr/>
            <p:nvPr/>
          </p:nvSpPr>
          <p:spPr>
            <a:xfrm>
              <a:off x="7764588" y="3051003"/>
              <a:ext cx="1384334" cy="1501746"/>
            </a:xfrm>
            <a:custGeom>
              <a:avLst/>
              <a:gdLst>
                <a:gd name="connsiteX0" fmla="*/ 693898 w 1384334"/>
                <a:gd name="connsiteY0" fmla="*/ 0 h 1501746"/>
                <a:gd name="connsiteX1" fmla="*/ 1384334 w 1384334"/>
                <a:gd name="connsiteY1" fmla="*/ 752010 h 1501746"/>
                <a:gd name="connsiteX2" fmla="*/ 693898 w 1384334"/>
                <a:gd name="connsiteY2" fmla="*/ 1501450 h 1501746"/>
                <a:gd name="connsiteX3" fmla="*/ 210330 w 1384334"/>
                <a:gd name="connsiteY3" fmla="*/ 1321482 h 1501746"/>
                <a:gd name="connsiteX4" fmla="*/ 2145 w 1384334"/>
                <a:gd name="connsiteY4" fmla="*/ 752010 h 1501746"/>
                <a:gd name="connsiteX5" fmla="*/ 693898 w 1384334"/>
                <a:gd name="connsiteY5" fmla="*/ 0 h 1501746"/>
                <a:gd name="connsiteX6" fmla="*/ 257764 w 1384334"/>
                <a:gd name="connsiteY6" fmla="*/ 752010 h 1501746"/>
                <a:gd name="connsiteX7" fmla="*/ 693898 w 1384334"/>
                <a:gd name="connsiteY7" fmla="*/ 1302199 h 1501746"/>
                <a:gd name="connsiteX8" fmla="*/ 1128715 w 1384334"/>
                <a:gd name="connsiteY8" fmla="*/ 752010 h 1501746"/>
                <a:gd name="connsiteX9" fmla="*/ 689946 w 1384334"/>
                <a:gd name="connsiteY9" fmla="*/ 200536 h 1501746"/>
                <a:gd name="connsiteX10" fmla="*/ 257764 w 1384334"/>
                <a:gd name="connsiteY10" fmla="*/ 752010 h 1501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334" h="1501746">
                  <a:moveTo>
                    <a:pt x="693898" y="0"/>
                  </a:moveTo>
                  <a:cubicBezTo>
                    <a:pt x="994317" y="0"/>
                    <a:pt x="1384334" y="172255"/>
                    <a:pt x="1384334" y="752010"/>
                  </a:cubicBezTo>
                  <a:cubicBezTo>
                    <a:pt x="1384334" y="1246923"/>
                    <a:pt x="1094456" y="1501450"/>
                    <a:pt x="693898" y="1501450"/>
                  </a:cubicBezTo>
                  <a:cubicBezTo>
                    <a:pt x="514570" y="1506707"/>
                    <a:pt x="340511" y="1441932"/>
                    <a:pt x="210330" y="1321482"/>
                  </a:cubicBezTo>
                  <a:cubicBezTo>
                    <a:pt x="61623" y="1168855"/>
                    <a:pt x="-14009" y="961995"/>
                    <a:pt x="2145" y="752010"/>
                  </a:cubicBezTo>
                  <a:cubicBezTo>
                    <a:pt x="2145" y="258383"/>
                    <a:pt x="294658" y="0"/>
                    <a:pt x="693898" y="0"/>
                  </a:cubicBezTo>
                  <a:close/>
                  <a:moveTo>
                    <a:pt x="257764" y="752010"/>
                  </a:moveTo>
                  <a:cubicBezTo>
                    <a:pt x="257764" y="1108090"/>
                    <a:pt x="434326" y="1302199"/>
                    <a:pt x="693898" y="1302199"/>
                  </a:cubicBezTo>
                  <a:cubicBezTo>
                    <a:pt x="953471" y="1302199"/>
                    <a:pt x="1128715" y="1113232"/>
                    <a:pt x="1128715" y="752010"/>
                  </a:cubicBezTo>
                  <a:cubicBezTo>
                    <a:pt x="1128715" y="413927"/>
                    <a:pt x="966647" y="200536"/>
                    <a:pt x="689946" y="200536"/>
                  </a:cubicBezTo>
                  <a:cubicBezTo>
                    <a:pt x="436961" y="200536"/>
                    <a:pt x="257764" y="397216"/>
                    <a:pt x="257764" y="752010"/>
                  </a:cubicBezTo>
                  <a:close/>
                </a:path>
              </a:pathLst>
            </a:custGeom>
            <a:grpFill/>
            <a:ln w="131618" cap="flat">
              <a:noFill/>
              <a:prstDash val="solid"/>
              <a:miter/>
            </a:ln>
          </p:spPr>
          <p:txBody>
            <a:bodyPr rtlCol="0" anchor="ctr"/>
            <a:lstStyle/>
            <a:p>
              <a:endParaRPr lang="nb-NO"/>
            </a:p>
          </p:txBody>
        </p:sp>
      </p:grpSp>
      <p:pic>
        <p:nvPicPr>
          <p:cNvPr id="14" name="Bilde 2">
            <a:extLst>
              <a:ext uri="{FF2B5EF4-FFF2-40B4-BE49-F238E27FC236}">
                <a16:creationId xmlns:a16="http://schemas.microsoft.com/office/drawing/2014/main" id="{227C46B6-F0CD-48F6-ACC4-7027900DDE64}"/>
              </a:ext>
            </a:extLst>
          </p:cNvPr>
          <p:cNvPicPr>
            <a:picLocks noChangeAspect="1"/>
          </p:cNvPicPr>
          <p:nvPr userDrawn="1"/>
        </p:nvPicPr>
        <p:blipFill>
          <a:blip r:embed="rId2"/>
          <a:stretch>
            <a:fillRect/>
          </a:stretch>
        </p:blipFill>
        <p:spPr>
          <a:xfrm>
            <a:off x="5009365" y="2171730"/>
            <a:ext cx="1251526" cy="455100"/>
          </a:xfrm>
          <a:prstGeom prst="rect">
            <a:avLst/>
          </a:prstGeom>
        </p:spPr>
      </p:pic>
      <p:sp>
        <p:nvSpPr>
          <p:cNvPr id="2" name="Date Placeholder 1">
            <a:extLst>
              <a:ext uri="{FF2B5EF4-FFF2-40B4-BE49-F238E27FC236}">
                <a16:creationId xmlns:a16="http://schemas.microsoft.com/office/drawing/2014/main" id="{F0EB62CB-38CF-471E-AB84-B04ADBC4494B}"/>
              </a:ext>
            </a:extLst>
          </p:cNvPr>
          <p:cNvSpPr>
            <a:spLocks noGrp="1"/>
          </p:cNvSpPr>
          <p:nvPr>
            <p:ph type="dt" sz="half" idx="10"/>
          </p:nvPr>
        </p:nvSpPr>
        <p:spPr>
          <a:xfrm>
            <a:off x="0" y="8974422"/>
            <a:ext cx="992188" cy="365125"/>
          </a:xfrm>
        </p:spPr>
        <p:txBody>
          <a:bodyPr/>
          <a:lstStyle>
            <a:lvl1pPr>
              <a:defRPr>
                <a:solidFill>
                  <a:schemeClr val="bg2"/>
                </a:solidFill>
              </a:defRPr>
            </a:lvl1pPr>
          </a:lstStyle>
          <a:p>
            <a:fld id="{F7724094-E5A6-DD41-8774-2D7682FEAEAC}" type="datetime1">
              <a:rPr lang="nb-NO" smtClean="0"/>
              <a:pPr/>
              <a:t>30.09.2022</a:t>
            </a:fld>
            <a:endParaRPr lang="en-GB" dirty="0"/>
          </a:p>
        </p:txBody>
      </p:sp>
      <p:sp>
        <p:nvSpPr>
          <p:cNvPr id="3" name="Footer Placeholder 2">
            <a:extLst>
              <a:ext uri="{FF2B5EF4-FFF2-40B4-BE49-F238E27FC236}">
                <a16:creationId xmlns:a16="http://schemas.microsoft.com/office/drawing/2014/main" id="{927BF626-F58A-42D9-A363-33A2E690B17B}"/>
              </a:ext>
            </a:extLst>
          </p:cNvPr>
          <p:cNvSpPr>
            <a:spLocks noGrp="1"/>
          </p:cNvSpPr>
          <p:nvPr>
            <p:ph type="ftr" sz="quarter" idx="11"/>
          </p:nvPr>
        </p:nvSpPr>
        <p:spPr>
          <a:xfrm>
            <a:off x="1541417" y="8974421"/>
            <a:ext cx="9109166" cy="365125"/>
          </a:xfrm>
        </p:spPr>
        <p:txBody>
          <a:bodyPr/>
          <a:lstStyle>
            <a:lvl1pPr>
              <a:defRPr>
                <a:solidFill>
                  <a:schemeClr val="bg2"/>
                </a:solidFill>
              </a:defRPr>
            </a:lvl1pPr>
          </a:lstStyle>
          <a:p>
            <a:endParaRPr lang="en-GB" dirty="0"/>
          </a:p>
        </p:txBody>
      </p:sp>
      <p:sp>
        <p:nvSpPr>
          <p:cNvPr id="5" name="Slide Number Placeholder 4">
            <a:extLst>
              <a:ext uri="{FF2B5EF4-FFF2-40B4-BE49-F238E27FC236}">
                <a16:creationId xmlns:a16="http://schemas.microsoft.com/office/drawing/2014/main" id="{39C7EFE5-85CA-4689-83C7-F41D74A750D0}"/>
              </a:ext>
            </a:extLst>
          </p:cNvPr>
          <p:cNvSpPr>
            <a:spLocks noGrp="1"/>
          </p:cNvSpPr>
          <p:nvPr>
            <p:ph type="sldNum" sz="quarter" idx="12"/>
          </p:nvPr>
        </p:nvSpPr>
        <p:spPr>
          <a:xfrm>
            <a:off x="10883901" y="8974422"/>
            <a:ext cx="888999" cy="365125"/>
          </a:xfrm>
        </p:spPr>
        <p:txBody>
          <a:bodyPr/>
          <a:lstStyle>
            <a:lvl1pPr>
              <a:defRPr>
                <a:solidFill>
                  <a:schemeClr val="bg2"/>
                </a:solidFill>
              </a:defRPr>
            </a:lvl1pPr>
          </a:lstStyle>
          <a:p>
            <a:fld id="{E2B1EC55-BC2B-4EBF-80C0-1330C20D5D9A}" type="slidenum">
              <a:rPr lang="en-GB" smtClean="0"/>
              <a:pPr/>
              <a:t>‹#›</a:t>
            </a:fld>
            <a:endParaRPr lang="en-GB" dirty="0"/>
          </a:p>
        </p:txBody>
      </p:sp>
      <p:grpSp>
        <p:nvGrpSpPr>
          <p:cNvPr id="9" name="Gruppe 8">
            <a:extLst>
              <a:ext uri="{FF2B5EF4-FFF2-40B4-BE49-F238E27FC236}">
                <a16:creationId xmlns:a16="http://schemas.microsoft.com/office/drawing/2014/main" id="{BC02DCB9-36E3-4C45-82E8-C0A0CF0288D8}"/>
              </a:ext>
            </a:extLst>
          </p:cNvPr>
          <p:cNvGrpSpPr/>
          <p:nvPr userDrawn="1"/>
        </p:nvGrpSpPr>
        <p:grpSpPr>
          <a:xfrm>
            <a:off x="10896133" y="457316"/>
            <a:ext cx="879942" cy="200346"/>
            <a:chOff x="4542179" y="1950721"/>
            <a:chExt cx="3520097" cy="801460"/>
          </a:xfrm>
          <a:solidFill>
            <a:schemeClr val="bg2"/>
          </a:solidFill>
        </p:grpSpPr>
        <p:sp>
          <p:nvSpPr>
            <p:cNvPr id="10" name="Friform 9">
              <a:extLst>
                <a:ext uri="{FF2B5EF4-FFF2-40B4-BE49-F238E27FC236}">
                  <a16:creationId xmlns:a16="http://schemas.microsoft.com/office/drawing/2014/main" id="{8FAFEC0A-F5C3-3E49-A565-98263B2F055A}"/>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1" name="Friform 10">
              <a:extLst>
                <a:ext uri="{FF2B5EF4-FFF2-40B4-BE49-F238E27FC236}">
                  <a16:creationId xmlns:a16="http://schemas.microsoft.com/office/drawing/2014/main" id="{1151DE7C-C28D-9644-9A76-6AB33E0E7F55}"/>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2" name="Friform 11">
              <a:extLst>
                <a:ext uri="{FF2B5EF4-FFF2-40B4-BE49-F238E27FC236}">
                  <a16:creationId xmlns:a16="http://schemas.microsoft.com/office/drawing/2014/main" id="{3A90234B-91F3-D748-A4F0-F3AC330C94EB}"/>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5" name="Friform 14">
              <a:extLst>
                <a:ext uri="{FF2B5EF4-FFF2-40B4-BE49-F238E27FC236}">
                  <a16:creationId xmlns:a16="http://schemas.microsoft.com/office/drawing/2014/main" id="{8B488553-036B-E140-812B-E0BB8B02C408}"/>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6" name="Friform 15">
              <a:extLst>
                <a:ext uri="{FF2B5EF4-FFF2-40B4-BE49-F238E27FC236}">
                  <a16:creationId xmlns:a16="http://schemas.microsoft.com/office/drawing/2014/main" id="{03E04504-2AB3-2B40-9D6B-97D68FFFB9FF}"/>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7" name="Friform 16">
              <a:extLst>
                <a:ext uri="{FF2B5EF4-FFF2-40B4-BE49-F238E27FC236}">
                  <a16:creationId xmlns:a16="http://schemas.microsoft.com/office/drawing/2014/main" id="{B2AD2D91-5FD4-6C48-896C-17970EECCBEA}"/>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8" name="Friform 17">
              <a:extLst>
                <a:ext uri="{FF2B5EF4-FFF2-40B4-BE49-F238E27FC236}">
                  <a16:creationId xmlns:a16="http://schemas.microsoft.com/office/drawing/2014/main" id="{03454980-7839-BA4A-9203-2CE583695446}"/>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22" name="TekstSylinder 21">
            <a:extLst>
              <a:ext uri="{FF2B5EF4-FFF2-40B4-BE49-F238E27FC236}">
                <a16:creationId xmlns:a16="http://schemas.microsoft.com/office/drawing/2014/main" id="{D3A1B6BA-C80A-7B4F-97F9-75EE9EBF4C34}"/>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grpSp>
        <p:nvGrpSpPr>
          <p:cNvPr id="23" name="Gruppe 22">
            <a:extLst>
              <a:ext uri="{FF2B5EF4-FFF2-40B4-BE49-F238E27FC236}">
                <a16:creationId xmlns:a16="http://schemas.microsoft.com/office/drawing/2014/main" id="{EE203C1C-A57D-6D4C-9A0C-9FFC7FDF4122}"/>
              </a:ext>
            </a:extLst>
          </p:cNvPr>
          <p:cNvGrpSpPr/>
          <p:nvPr userDrawn="1"/>
        </p:nvGrpSpPr>
        <p:grpSpPr>
          <a:xfrm>
            <a:off x="5929471" y="-1053738"/>
            <a:ext cx="8185363" cy="3215853"/>
            <a:chOff x="5929471" y="-1053738"/>
            <a:chExt cx="8185363" cy="3215853"/>
          </a:xfrm>
        </p:grpSpPr>
        <p:sp>
          <p:nvSpPr>
            <p:cNvPr id="24" name="Rektangel 23">
              <a:extLst>
                <a:ext uri="{FF2B5EF4-FFF2-40B4-BE49-F238E27FC236}">
                  <a16:creationId xmlns:a16="http://schemas.microsoft.com/office/drawing/2014/main" id="{B03B1EEE-CD32-0042-B78E-0E23CAE0FDFB}"/>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25" name="Gruppe 24">
              <a:extLst>
                <a:ext uri="{FF2B5EF4-FFF2-40B4-BE49-F238E27FC236}">
                  <a16:creationId xmlns:a16="http://schemas.microsoft.com/office/drawing/2014/main" id="{977CC7D8-5A6B-6244-859C-5F239C05A676}"/>
                </a:ext>
              </a:extLst>
            </p:cNvPr>
            <p:cNvGrpSpPr/>
            <p:nvPr userDrawn="1"/>
          </p:nvGrpSpPr>
          <p:grpSpPr>
            <a:xfrm>
              <a:off x="6045154" y="-830090"/>
              <a:ext cx="6061634" cy="468000"/>
              <a:chOff x="6045154" y="-956812"/>
              <a:chExt cx="6061634" cy="468000"/>
            </a:xfrm>
          </p:grpSpPr>
          <p:sp>
            <p:nvSpPr>
              <p:cNvPr id="28" name="Rektangel 27">
                <a:extLst>
                  <a:ext uri="{FF2B5EF4-FFF2-40B4-BE49-F238E27FC236}">
                    <a16:creationId xmlns:a16="http://schemas.microsoft.com/office/drawing/2014/main" id="{3AA3E19D-DE1B-9242-9B1A-DB2FC06D9D1D}"/>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29" name="Rektangel 28">
                <a:extLst>
                  <a:ext uri="{FF2B5EF4-FFF2-40B4-BE49-F238E27FC236}">
                    <a16:creationId xmlns:a16="http://schemas.microsoft.com/office/drawing/2014/main" id="{A639E750-BB2D-6045-A553-E319D684BB00}"/>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30" name="Rektangel 29">
                <a:extLst>
                  <a:ext uri="{FF2B5EF4-FFF2-40B4-BE49-F238E27FC236}">
                    <a16:creationId xmlns:a16="http://schemas.microsoft.com/office/drawing/2014/main" id="{1669B91C-63D7-3E42-868E-0F9D1E6DA89D}"/>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31" name="Rektangel 30">
                <a:extLst>
                  <a:ext uri="{FF2B5EF4-FFF2-40B4-BE49-F238E27FC236}">
                    <a16:creationId xmlns:a16="http://schemas.microsoft.com/office/drawing/2014/main" id="{741F6956-BF48-B94E-826E-90605FD73A6B}"/>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32" name="Rektangel 31">
                <a:extLst>
                  <a:ext uri="{FF2B5EF4-FFF2-40B4-BE49-F238E27FC236}">
                    <a16:creationId xmlns:a16="http://schemas.microsoft.com/office/drawing/2014/main" id="{7A8241FD-AE49-9D4E-84A7-A33DA59F75AF}"/>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33" name="Rektangel 32">
                <a:extLst>
                  <a:ext uri="{FF2B5EF4-FFF2-40B4-BE49-F238E27FC236}">
                    <a16:creationId xmlns:a16="http://schemas.microsoft.com/office/drawing/2014/main" id="{EB417BBA-547F-A845-8DED-748AAF6E322E}"/>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34" name="Rektangel 33">
                <a:extLst>
                  <a:ext uri="{FF2B5EF4-FFF2-40B4-BE49-F238E27FC236}">
                    <a16:creationId xmlns:a16="http://schemas.microsoft.com/office/drawing/2014/main" id="{45CC60B2-56CB-1F40-8D2D-C31E09D7CFB5}"/>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35" name="Rektangel 34">
                <a:extLst>
                  <a:ext uri="{FF2B5EF4-FFF2-40B4-BE49-F238E27FC236}">
                    <a16:creationId xmlns:a16="http://schemas.microsoft.com/office/drawing/2014/main" id="{9FAA83DA-E6FC-3446-8E27-191B1ECB87B1}"/>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36" name="Rektangel 35">
                <a:extLst>
                  <a:ext uri="{FF2B5EF4-FFF2-40B4-BE49-F238E27FC236}">
                    <a16:creationId xmlns:a16="http://schemas.microsoft.com/office/drawing/2014/main" id="{5FBA3B7B-6392-CE4E-94A4-05249363DB3E}"/>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37" name="Rektangel 36">
                <a:extLst>
                  <a:ext uri="{FF2B5EF4-FFF2-40B4-BE49-F238E27FC236}">
                    <a16:creationId xmlns:a16="http://schemas.microsoft.com/office/drawing/2014/main" id="{A7DDC1C2-98F0-E249-9178-6FA802009716}"/>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38" name="Rektangel 37">
                <a:extLst>
                  <a:ext uri="{FF2B5EF4-FFF2-40B4-BE49-F238E27FC236}">
                    <a16:creationId xmlns:a16="http://schemas.microsoft.com/office/drawing/2014/main" id="{8FC4CC3B-3C1D-344D-9C9C-CBD10EAC8E9D}"/>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26" name="TekstSylinder 25">
              <a:extLst>
                <a:ext uri="{FF2B5EF4-FFF2-40B4-BE49-F238E27FC236}">
                  <a16:creationId xmlns:a16="http://schemas.microsoft.com/office/drawing/2014/main" id="{188B906A-B3F3-5643-BD30-BA66B80DFBCC}"/>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27" name="TekstSylinder 26">
              <a:extLst>
                <a:ext uri="{FF2B5EF4-FFF2-40B4-BE49-F238E27FC236}">
                  <a16:creationId xmlns:a16="http://schemas.microsoft.com/office/drawing/2014/main" id="{A6164691-DBBC-8340-8612-CA81A7199414}"/>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Tree>
    <p:extLst>
      <p:ext uri="{BB962C8B-B14F-4D97-AF65-F5344CB8AC3E}">
        <p14:creationId xmlns:p14="http://schemas.microsoft.com/office/powerpoint/2010/main" val="1387712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 Flamingo Hello">
    <p:bg>
      <p:bgPr>
        <a:solidFill>
          <a:schemeClr val="accent4">
            <a:alpha val="90000"/>
          </a:schemeClr>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Bilde 4" descr="Hello">
            <a:extLst>
              <a:ext uri="{FF2B5EF4-FFF2-40B4-BE49-F238E27FC236}">
                <a16:creationId xmlns:a16="http://schemas.microsoft.com/office/drawing/2014/main" id="{39CC579B-C90F-443C-8FAD-06614738F07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334166" y="2171730"/>
            <a:ext cx="7246937" cy="2898775"/>
          </a:xfrm>
          <a:prstGeom prst="rect">
            <a:avLst/>
          </a:prstGeom>
        </p:spPr>
      </p:pic>
      <p:pic>
        <p:nvPicPr>
          <p:cNvPr id="5" name="Bilde 2">
            <a:extLst>
              <a:ext uri="{FF2B5EF4-FFF2-40B4-BE49-F238E27FC236}">
                <a16:creationId xmlns:a16="http://schemas.microsoft.com/office/drawing/2014/main" id="{9B508926-77C9-4304-BD62-06F5D718528C}"/>
              </a:ext>
            </a:extLst>
          </p:cNvPr>
          <p:cNvPicPr>
            <a:picLocks noChangeAspect="1"/>
          </p:cNvPicPr>
          <p:nvPr userDrawn="1"/>
        </p:nvPicPr>
        <p:blipFill>
          <a:blip r:embed="rId4"/>
          <a:stretch>
            <a:fillRect/>
          </a:stretch>
        </p:blipFill>
        <p:spPr>
          <a:xfrm>
            <a:off x="5009365" y="2171730"/>
            <a:ext cx="1251526" cy="455100"/>
          </a:xfrm>
          <a:prstGeom prst="rect">
            <a:avLst/>
          </a:prstGeom>
        </p:spPr>
      </p:pic>
      <p:sp>
        <p:nvSpPr>
          <p:cNvPr id="2" name="Date Placeholder 1">
            <a:extLst>
              <a:ext uri="{FF2B5EF4-FFF2-40B4-BE49-F238E27FC236}">
                <a16:creationId xmlns:a16="http://schemas.microsoft.com/office/drawing/2014/main" id="{0BDF3B45-4190-4131-BF33-1A338D260396}"/>
              </a:ext>
            </a:extLst>
          </p:cNvPr>
          <p:cNvSpPr>
            <a:spLocks noGrp="1"/>
          </p:cNvSpPr>
          <p:nvPr>
            <p:ph type="dt" sz="half" idx="10"/>
          </p:nvPr>
        </p:nvSpPr>
        <p:spPr>
          <a:xfrm>
            <a:off x="0" y="8974422"/>
            <a:ext cx="992188" cy="365125"/>
          </a:xfrm>
        </p:spPr>
        <p:txBody>
          <a:bodyPr/>
          <a:lstStyle>
            <a:lvl1pPr>
              <a:defRPr>
                <a:solidFill>
                  <a:schemeClr val="tx1"/>
                </a:solidFill>
              </a:defRPr>
            </a:lvl1pPr>
          </a:lstStyle>
          <a:p>
            <a:fld id="{D228F17E-BCC1-7E46-8153-BD9CEDCD41CB}" type="datetime1">
              <a:rPr lang="nb-NO" smtClean="0"/>
              <a:pPr/>
              <a:t>30.09.2022</a:t>
            </a:fld>
            <a:endParaRPr lang="en-GB" dirty="0"/>
          </a:p>
        </p:txBody>
      </p:sp>
      <p:sp>
        <p:nvSpPr>
          <p:cNvPr id="4" name="Footer Placeholder 3">
            <a:extLst>
              <a:ext uri="{FF2B5EF4-FFF2-40B4-BE49-F238E27FC236}">
                <a16:creationId xmlns:a16="http://schemas.microsoft.com/office/drawing/2014/main" id="{1FE94DF7-EBC3-4562-A0BE-5DD40DDE0980}"/>
              </a:ext>
            </a:extLst>
          </p:cNvPr>
          <p:cNvSpPr>
            <a:spLocks noGrp="1"/>
          </p:cNvSpPr>
          <p:nvPr>
            <p:ph type="ftr" sz="quarter" idx="11"/>
          </p:nvPr>
        </p:nvSpPr>
        <p:spPr>
          <a:xfrm>
            <a:off x="1541417" y="8974421"/>
            <a:ext cx="9109166" cy="365125"/>
          </a:xfrm>
        </p:spPr>
        <p:txBody>
          <a:bodyPr/>
          <a:lstStyle>
            <a:lvl1pPr>
              <a:defRPr>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C7672C8A-A268-4833-A872-2A6824279B4E}"/>
              </a:ext>
            </a:extLst>
          </p:cNvPr>
          <p:cNvSpPr>
            <a:spLocks noGrp="1"/>
          </p:cNvSpPr>
          <p:nvPr>
            <p:ph type="sldNum" sz="quarter" idx="12"/>
          </p:nvPr>
        </p:nvSpPr>
        <p:spPr>
          <a:xfrm>
            <a:off x="10883901" y="8974422"/>
            <a:ext cx="888999" cy="365125"/>
          </a:xfrm>
        </p:spPr>
        <p:txBody>
          <a:bodyPr/>
          <a:lstStyle>
            <a:lvl1pPr>
              <a:defRPr>
                <a:solidFill>
                  <a:schemeClr val="tx1"/>
                </a:solidFill>
              </a:defRPr>
            </a:lvl1p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10911525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Forest Welcome  ">
    <p:bg>
      <p:bgPr>
        <a:solidFill>
          <a:schemeClr val="accent1"/>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BEBB72E5-807F-4719-A4EA-EABE8D68024A}"/>
              </a:ext>
            </a:extLst>
          </p:cNvPr>
          <p:cNvSpPr>
            <a:spLocks noGrp="1"/>
          </p:cNvSpPr>
          <p:nvPr>
            <p:ph type="dt" sz="half" idx="10"/>
          </p:nvPr>
        </p:nvSpPr>
        <p:spPr>
          <a:xfrm>
            <a:off x="0" y="8984047"/>
            <a:ext cx="992188" cy="365125"/>
          </a:xfrm>
        </p:spPr>
        <p:txBody>
          <a:bodyPr/>
          <a:lstStyle/>
          <a:p>
            <a:fld id="{E4A6FD17-8742-A349-AD68-4DFE4B9960C5}" type="datetime1">
              <a:rPr lang="nb-NO" smtClean="0"/>
              <a:t>30.09.2022</a:t>
            </a:fld>
            <a:endParaRPr lang="en-GB" dirty="0"/>
          </a:p>
        </p:txBody>
      </p:sp>
      <p:sp>
        <p:nvSpPr>
          <p:cNvPr id="3" name="Footer Placeholder 2">
            <a:extLst>
              <a:ext uri="{FF2B5EF4-FFF2-40B4-BE49-F238E27FC236}">
                <a16:creationId xmlns:a16="http://schemas.microsoft.com/office/drawing/2014/main" id="{CC5F5382-36BD-456D-9E75-C52135C59138}"/>
              </a:ext>
            </a:extLst>
          </p:cNvPr>
          <p:cNvSpPr>
            <a:spLocks noGrp="1"/>
          </p:cNvSpPr>
          <p:nvPr>
            <p:ph type="ftr" sz="quarter" idx="11"/>
          </p:nvPr>
        </p:nvSpPr>
        <p:spPr>
          <a:xfrm>
            <a:off x="1541417" y="8984046"/>
            <a:ext cx="9109166" cy="365125"/>
          </a:xfrm>
        </p:spPr>
        <p:txBody>
          <a:bodyPr/>
          <a:lstStyle/>
          <a:p>
            <a:endParaRPr lang="en-GB" dirty="0"/>
          </a:p>
        </p:txBody>
      </p:sp>
      <p:sp>
        <p:nvSpPr>
          <p:cNvPr id="7" name="Slide Number Placeholder 6">
            <a:extLst>
              <a:ext uri="{FF2B5EF4-FFF2-40B4-BE49-F238E27FC236}">
                <a16:creationId xmlns:a16="http://schemas.microsoft.com/office/drawing/2014/main" id="{2A4C5408-789B-4BDF-AE52-34106D65AFF9}"/>
              </a:ext>
            </a:extLst>
          </p:cNvPr>
          <p:cNvSpPr>
            <a:spLocks noGrp="1"/>
          </p:cNvSpPr>
          <p:nvPr>
            <p:ph type="sldNum" sz="quarter" idx="12"/>
          </p:nvPr>
        </p:nvSpPr>
        <p:spPr>
          <a:xfrm>
            <a:off x="10883901" y="8984047"/>
            <a:ext cx="888999" cy="365125"/>
          </a:xfrm>
        </p:spPr>
        <p:txBody>
          <a:bodyPr/>
          <a:lstStyle/>
          <a:p>
            <a:fld id="{E2B1EC55-BC2B-4EBF-80C0-1330C20D5D9A}" type="slidenum">
              <a:rPr lang="en-GB" smtClean="0"/>
              <a:pPr/>
              <a:t>‹#›</a:t>
            </a:fld>
            <a:endParaRPr lang="en-GB" dirty="0"/>
          </a:p>
        </p:txBody>
      </p:sp>
      <p:grpSp>
        <p:nvGrpSpPr>
          <p:cNvPr id="17" name="Group 16">
            <a:extLst>
              <a:ext uri="{FF2B5EF4-FFF2-40B4-BE49-F238E27FC236}">
                <a16:creationId xmlns:a16="http://schemas.microsoft.com/office/drawing/2014/main" id="{069BEED4-A6BF-4B10-A49D-68ED8AD12582}"/>
              </a:ext>
            </a:extLst>
          </p:cNvPr>
          <p:cNvGrpSpPr/>
          <p:nvPr userDrawn="1"/>
        </p:nvGrpSpPr>
        <p:grpSpPr>
          <a:xfrm>
            <a:off x="2135614" y="2460237"/>
            <a:ext cx="7961761" cy="1749052"/>
            <a:chOff x="2135614" y="2460237"/>
            <a:chExt cx="7961761" cy="1749052"/>
          </a:xfrm>
        </p:grpSpPr>
        <p:pic>
          <p:nvPicPr>
            <p:cNvPr id="6" name="Bilde 3">
              <a:extLst>
                <a:ext uri="{FF2B5EF4-FFF2-40B4-BE49-F238E27FC236}">
                  <a16:creationId xmlns:a16="http://schemas.microsoft.com/office/drawing/2014/main" id="{A2CBCE80-12D6-4CBB-B72D-5F3AA214A3D5}"/>
                </a:ext>
              </a:extLst>
            </p:cNvPr>
            <p:cNvPicPr>
              <a:picLocks noChangeAspect="1"/>
            </p:cNvPicPr>
            <p:nvPr userDrawn="1"/>
          </p:nvPicPr>
          <p:blipFill>
            <a:blip r:embed="rId2"/>
            <a:stretch>
              <a:fillRect/>
            </a:stretch>
          </p:blipFill>
          <p:spPr>
            <a:xfrm>
              <a:off x="6325209" y="2460237"/>
              <a:ext cx="1251526" cy="455100"/>
            </a:xfrm>
            <a:prstGeom prst="rect">
              <a:avLst/>
            </a:prstGeom>
          </p:spPr>
        </p:pic>
        <p:grpSp>
          <p:nvGrpSpPr>
            <p:cNvPr id="9" name="Grafikk 2" descr="Welcome">
              <a:extLst>
                <a:ext uri="{FF2B5EF4-FFF2-40B4-BE49-F238E27FC236}">
                  <a16:creationId xmlns:a16="http://schemas.microsoft.com/office/drawing/2014/main" id="{AD54EEA1-8194-4C85-81E2-224C0F743696}"/>
                </a:ext>
              </a:extLst>
            </p:cNvPr>
            <p:cNvGrpSpPr/>
            <p:nvPr/>
          </p:nvGrpSpPr>
          <p:grpSpPr>
            <a:xfrm>
              <a:off x="2135614" y="2798067"/>
              <a:ext cx="7961761" cy="1411222"/>
              <a:chOff x="2135614" y="2798067"/>
              <a:chExt cx="7961761" cy="1411222"/>
            </a:xfrm>
            <a:solidFill>
              <a:srgbClr val="E7E6E6"/>
            </a:solidFill>
          </p:grpSpPr>
          <p:sp>
            <p:nvSpPr>
              <p:cNvPr id="10" name="Freeform: Shape 9">
                <a:extLst>
                  <a:ext uri="{FF2B5EF4-FFF2-40B4-BE49-F238E27FC236}">
                    <a16:creationId xmlns:a16="http://schemas.microsoft.com/office/drawing/2014/main" id="{B8577E49-B6CA-4AEA-B684-DD1870B702E3}"/>
                  </a:ext>
                </a:extLst>
              </p:cNvPr>
              <p:cNvSpPr/>
              <p:nvPr/>
            </p:nvSpPr>
            <p:spPr>
              <a:xfrm>
                <a:off x="2135614" y="2798067"/>
                <a:ext cx="1772254" cy="1389958"/>
              </a:xfrm>
              <a:custGeom>
                <a:avLst/>
                <a:gdLst>
                  <a:gd name="connsiteX0" fmla="*/ 402461 w 1772254"/>
                  <a:gd name="connsiteY0" fmla="*/ 938020 h 1389958"/>
                  <a:gd name="connsiteX1" fmla="*/ 456003 w 1772254"/>
                  <a:gd name="connsiteY1" fmla="*/ 1195885 h 1389958"/>
                  <a:gd name="connsiteX2" fmla="*/ 520254 w 1772254"/>
                  <a:gd name="connsiteY2" fmla="*/ 931730 h 1389958"/>
                  <a:gd name="connsiteX3" fmla="*/ 781720 w 1772254"/>
                  <a:gd name="connsiteY3" fmla="*/ 898 h 1389958"/>
                  <a:gd name="connsiteX4" fmla="*/ 1001244 w 1772254"/>
                  <a:gd name="connsiteY4" fmla="*/ 898 h 1389958"/>
                  <a:gd name="connsiteX5" fmla="*/ 1195781 w 1772254"/>
                  <a:gd name="connsiteY5" fmla="*/ 690936 h 1389958"/>
                  <a:gd name="connsiteX6" fmla="*/ 1308220 w 1772254"/>
                  <a:gd name="connsiteY6" fmla="*/ 1195885 h 1389958"/>
                  <a:gd name="connsiteX7" fmla="*/ 1373364 w 1772254"/>
                  <a:gd name="connsiteY7" fmla="*/ 898486 h 1389958"/>
                  <a:gd name="connsiteX8" fmla="*/ 1591103 w 1772254"/>
                  <a:gd name="connsiteY8" fmla="*/ 0 h 1389958"/>
                  <a:gd name="connsiteX9" fmla="*/ 1772255 w 1772254"/>
                  <a:gd name="connsiteY9" fmla="*/ 0 h 1389958"/>
                  <a:gd name="connsiteX10" fmla="*/ 1394781 w 1772254"/>
                  <a:gd name="connsiteY10" fmla="*/ 1389958 h 1389958"/>
                  <a:gd name="connsiteX11" fmla="*/ 1216306 w 1772254"/>
                  <a:gd name="connsiteY11" fmla="*/ 1389958 h 1389958"/>
                  <a:gd name="connsiteX12" fmla="*/ 920038 w 1772254"/>
                  <a:gd name="connsiteY12" fmla="*/ 311775 h 1389958"/>
                  <a:gd name="connsiteX13" fmla="*/ 881666 w 1772254"/>
                  <a:gd name="connsiteY13" fmla="*/ 164423 h 1389958"/>
                  <a:gd name="connsiteX14" fmla="*/ 838832 w 1772254"/>
                  <a:gd name="connsiteY14" fmla="*/ 337831 h 1389958"/>
                  <a:gd name="connsiteX15" fmla="*/ 552380 w 1772254"/>
                  <a:gd name="connsiteY15" fmla="*/ 1389958 h 1389958"/>
                  <a:gd name="connsiteX16" fmla="*/ 365873 w 1772254"/>
                  <a:gd name="connsiteY16" fmla="*/ 1389958 h 1389958"/>
                  <a:gd name="connsiteX17" fmla="*/ 0 w 1772254"/>
                  <a:gd name="connsiteY17" fmla="*/ 898 h 1389958"/>
                  <a:gd name="connsiteX18" fmla="*/ 186506 w 1772254"/>
                  <a:gd name="connsiteY18" fmla="*/ 898 h 1389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72254" h="1389958">
                    <a:moveTo>
                      <a:pt x="402461" y="938020"/>
                    </a:moveTo>
                    <a:cubicBezTo>
                      <a:pt x="423878" y="1032361"/>
                      <a:pt x="439048" y="1104240"/>
                      <a:pt x="456003" y="1195885"/>
                    </a:cubicBezTo>
                    <a:cubicBezTo>
                      <a:pt x="495268" y="1028767"/>
                      <a:pt x="502407" y="993726"/>
                      <a:pt x="520254" y="931730"/>
                    </a:cubicBezTo>
                    <a:lnTo>
                      <a:pt x="781720" y="898"/>
                    </a:lnTo>
                    <a:lnTo>
                      <a:pt x="1001244" y="898"/>
                    </a:lnTo>
                    <a:lnTo>
                      <a:pt x="1195781" y="690936"/>
                    </a:lnTo>
                    <a:cubicBezTo>
                      <a:pt x="1242667" y="856985"/>
                      <a:pt x="1280209" y="1025577"/>
                      <a:pt x="1308220" y="1195885"/>
                    </a:cubicBezTo>
                    <a:cubicBezTo>
                      <a:pt x="1328745" y="1088965"/>
                      <a:pt x="1350162" y="991929"/>
                      <a:pt x="1373364" y="898486"/>
                    </a:cubicBezTo>
                    <a:lnTo>
                      <a:pt x="1591103" y="0"/>
                    </a:lnTo>
                    <a:lnTo>
                      <a:pt x="1772255" y="0"/>
                    </a:lnTo>
                    <a:lnTo>
                      <a:pt x="1394781" y="1389958"/>
                    </a:lnTo>
                    <a:lnTo>
                      <a:pt x="1216306" y="1389958"/>
                    </a:lnTo>
                    <a:lnTo>
                      <a:pt x="920038" y="311775"/>
                    </a:lnTo>
                    <a:cubicBezTo>
                      <a:pt x="900405" y="246185"/>
                      <a:pt x="887020" y="192276"/>
                      <a:pt x="881666" y="164423"/>
                    </a:cubicBezTo>
                    <a:cubicBezTo>
                      <a:pt x="863818" y="221028"/>
                      <a:pt x="856679" y="277632"/>
                      <a:pt x="838832" y="337831"/>
                    </a:cubicBezTo>
                    <a:lnTo>
                      <a:pt x="552380" y="1389958"/>
                    </a:lnTo>
                    <a:lnTo>
                      <a:pt x="365873" y="1389958"/>
                    </a:lnTo>
                    <a:lnTo>
                      <a:pt x="0" y="898"/>
                    </a:lnTo>
                    <a:lnTo>
                      <a:pt x="186506" y="898"/>
                    </a:ln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1" name="Freeform: Shape 10">
                <a:extLst>
                  <a:ext uri="{FF2B5EF4-FFF2-40B4-BE49-F238E27FC236}">
                    <a16:creationId xmlns:a16="http://schemas.microsoft.com/office/drawing/2014/main" id="{E2779559-AA60-4EB1-B6C4-F3B3F4DCEE97}"/>
                  </a:ext>
                </a:extLst>
              </p:cNvPr>
              <p:cNvSpPr/>
              <p:nvPr/>
            </p:nvSpPr>
            <p:spPr>
              <a:xfrm>
                <a:off x="3973905" y="3159259"/>
                <a:ext cx="915575" cy="1050030"/>
              </a:xfrm>
              <a:custGeom>
                <a:avLst/>
                <a:gdLst>
                  <a:gd name="connsiteX0" fmla="*/ 460465 w 915575"/>
                  <a:gd name="connsiteY0" fmla="*/ 0 h 1050030"/>
                  <a:gd name="connsiteX1" fmla="*/ 914683 w 915575"/>
                  <a:gd name="connsiteY1" fmla="*/ 513934 h 1050030"/>
                  <a:gd name="connsiteX2" fmla="*/ 914683 w 915575"/>
                  <a:gd name="connsiteY2" fmla="*/ 568742 h 1050030"/>
                  <a:gd name="connsiteX3" fmla="*/ 173121 w 915575"/>
                  <a:gd name="connsiteY3" fmla="*/ 568742 h 1050030"/>
                  <a:gd name="connsiteX4" fmla="*/ 475635 w 915575"/>
                  <a:gd name="connsiteY4" fmla="*/ 910167 h 1050030"/>
                  <a:gd name="connsiteX5" fmla="*/ 737101 w 915575"/>
                  <a:gd name="connsiteY5" fmla="*/ 704413 h 1050030"/>
                  <a:gd name="connsiteX6" fmla="*/ 915576 w 915575"/>
                  <a:gd name="connsiteY6" fmla="*/ 725977 h 1050030"/>
                  <a:gd name="connsiteX7" fmla="*/ 485452 w 915575"/>
                  <a:gd name="connsiteY7" fmla="*/ 1049432 h 1050030"/>
                  <a:gd name="connsiteX8" fmla="*/ 0 w 915575"/>
                  <a:gd name="connsiteY8" fmla="*/ 533701 h 1050030"/>
                  <a:gd name="connsiteX9" fmla="*/ 460465 w 915575"/>
                  <a:gd name="connsiteY9" fmla="*/ 0 h 1050030"/>
                  <a:gd name="connsiteX10" fmla="*/ 178475 w 915575"/>
                  <a:gd name="connsiteY10" fmla="*/ 426781 h 1050030"/>
                  <a:gd name="connsiteX11" fmla="*/ 735316 w 915575"/>
                  <a:gd name="connsiteY11" fmla="*/ 426781 h 1050030"/>
                  <a:gd name="connsiteX12" fmla="*/ 485211 w 915575"/>
                  <a:gd name="connsiteY12" fmla="*/ 140601 h 1050030"/>
                  <a:gd name="connsiteX13" fmla="*/ 460465 w 915575"/>
                  <a:gd name="connsiteY13" fmla="*/ 140164 h 1050030"/>
                  <a:gd name="connsiteX14" fmla="*/ 182044 w 915575"/>
                  <a:gd name="connsiteY14" fmla="*/ 426781 h 105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5575" h="1050030">
                    <a:moveTo>
                      <a:pt x="460465" y="0"/>
                    </a:moveTo>
                    <a:cubicBezTo>
                      <a:pt x="760303" y="0"/>
                      <a:pt x="914683" y="235403"/>
                      <a:pt x="914683" y="513934"/>
                    </a:cubicBezTo>
                    <a:lnTo>
                      <a:pt x="914683" y="568742"/>
                    </a:lnTo>
                    <a:lnTo>
                      <a:pt x="173121" y="568742"/>
                    </a:lnTo>
                    <a:cubicBezTo>
                      <a:pt x="184721" y="787972"/>
                      <a:pt x="306084" y="910167"/>
                      <a:pt x="475635" y="910167"/>
                    </a:cubicBezTo>
                    <a:cubicBezTo>
                      <a:pt x="600273" y="912835"/>
                      <a:pt x="709571" y="826832"/>
                      <a:pt x="737101" y="704413"/>
                    </a:cubicBezTo>
                    <a:lnTo>
                      <a:pt x="915576" y="725977"/>
                    </a:lnTo>
                    <a:cubicBezTo>
                      <a:pt x="868494" y="924165"/>
                      <a:pt x="687556" y="1060223"/>
                      <a:pt x="485452" y="1049432"/>
                    </a:cubicBezTo>
                    <a:cubicBezTo>
                      <a:pt x="179367" y="1049432"/>
                      <a:pt x="0" y="859851"/>
                      <a:pt x="0" y="533701"/>
                    </a:cubicBezTo>
                    <a:cubicBezTo>
                      <a:pt x="0" y="207550"/>
                      <a:pt x="180260" y="0"/>
                      <a:pt x="460465" y="0"/>
                    </a:cubicBezTo>
                    <a:close/>
                    <a:moveTo>
                      <a:pt x="178475" y="426781"/>
                    </a:moveTo>
                    <a:lnTo>
                      <a:pt x="735316" y="426781"/>
                    </a:lnTo>
                    <a:cubicBezTo>
                      <a:pt x="744740" y="278216"/>
                      <a:pt x="632765" y="150090"/>
                      <a:pt x="485211" y="140601"/>
                    </a:cubicBezTo>
                    <a:cubicBezTo>
                      <a:pt x="476974" y="140071"/>
                      <a:pt x="468720" y="139925"/>
                      <a:pt x="460465" y="140164"/>
                    </a:cubicBezTo>
                    <a:cubicBezTo>
                      <a:pt x="305692" y="143584"/>
                      <a:pt x="182009" y="270912"/>
                      <a:pt x="182044" y="426781"/>
                    </a:cubicBez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2" name="Freeform: Shape 11">
                <a:extLst>
                  <a:ext uri="{FF2B5EF4-FFF2-40B4-BE49-F238E27FC236}">
                    <a16:creationId xmlns:a16="http://schemas.microsoft.com/office/drawing/2014/main" id="{177140D3-329A-40EA-97B1-FBBEC8D874F0}"/>
                  </a:ext>
                </a:extLst>
              </p:cNvPr>
              <p:cNvSpPr/>
              <p:nvPr/>
            </p:nvSpPr>
            <p:spPr>
              <a:xfrm>
                <a:off x="4923391" y="2798966"/>
                <a:ext cx="342671" cy="1389059"/>
              </a:xfrm>
              <a:custGeom>
                <a:avLst/>
                <a:gdLst>
                  <a:gd name="connsiteX0" fmla="*/ 342672 w 342671"/>
                  <a:gd name="connsiteY0" fmla="*/ 1389060 h 1389059"/>
                  <a:gd name="connsiteX1" fmla="*/ 173120 w 342671"/>
                  <a:gd name="connsiteY1" fmla="*/ 1389060 h 1389059"/>
                  <a:gd name="connsiteX2" fmla="*/ 173120 w 342671"/>
                  <a:gd name="connsiteY2" fmla="*/ 135671 h 1389059"/>
                  <a:gd name="connsiteX3" fmla="*/ 0 w 342671"/>
                  <a:gd name="connsiteY3" fmla="*/ 135671 h 1389059"/>
                  <a:gd name="connsiteX4" fmla="*/ 0 w 342671"/>
                  <a:gd name="connsiteY4" fmla="*/ 0 h 1389059"/>
                  <a:gd name="connsiteX5" fmla="*/ 342672 w 342671"/>
                  <a:gd name="connsiteY5" fmla="*/ 0 h 1389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671" h="1389059">
                    <a:moveTo>
                      <a:pt x="342672" y="1389060"/>
                    </a:moveTo>
                    <a:lnTo>
                      <a:pt x="173120" y="1389060"/>
                    </a:lnTo>
                    <a:lnTo>
                      <a:pt x="173120" y="135671"/>
                    </a:lnTo>
                    <a:lnTo>
                      <a:pt x="0" y="135671"/>
                    </a:lnTo>
                    <a:lnTo>
                      <a:pt x="0" y="0"/>
                    </a:lnTo>
                    <a:lnTo>
                      <a:pt x="342672" y="0"/>
                    </a:ln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3" name="Freeform: Shape 12">
                <a:extLst>
                  <a:ext uri="{FF2B5EF4-FFF2-40B4-BE49-F238E27FC236}">
                    <a16:creationId xmlns:a16="http://schemas.microsoft.com/office/drawing/2014/main" id="{C0A45056-C3DB-453E-B1F6-21E2673782CD}"/>
                  </a:ext>
                </a:extLst>
              </p:cNvPr>
              <p:cNvSpPr/>
              <p:nvPr/>
            </p:nvSpPr>
            <p:spPr>
              <a:xfrm>
                <a:off x="5470416" y="3158779"/>
                <a:ext cx="870956" cy="1050239"/>
              </a:xfrm>
              <a:custGeom>
                <a:avLst/>
                <a:gdLst>
                  <a:gd name="connsiteX0" fmla="*/ 472066 w 870956"/>
                  <a:gd name="connsiteY0" fmla="*/ 480 h 1050239"/>
                  <a:gd name="connsiteX1" fmla="*/ 853109 w 870956"/>
                  <a:gd name="connsiteY1" fmla="*/ 318544 h 1050239"/>
                  <a:gd name="connsiteX2" fmla="*/ 689805 w 870956"/>
                  <a:gd name="connsiteY2" fmla="*/ 343702 h 1050239"/>
                  <a:gd name="connsiteX3" fmla="*/ 462250 w 870956"/>
                  <a:gd name="connsiteY3" fmla="*/ 140644 h 1050239"/>
                  <a:gd name="connsiteX4" fmla="*/ 173120 w 870956"/>
                  <a:gd name="connsiteY4" fmla="*/ 520703 h 1050239"/>
                  <a:gd name="connsiteX5" fmla="*/ 452434 w 870956"/>
                  <a:gd name="connsiteY5" fmla="*/ 910646 h 1050239"/>
                  <a:gd name="connsiteX6" fmla="*/ 703191 w 870956"/>
                  <a:gd name="connsiteY6" fmla="*/ 659969 h 1050239"/>
                  <a:gd name="connsiteX7" fmla="*/ 870957 w 870956"/>
                  <a:gd name="connsiteY7" fmla="*/ 681532 h 1050239"/>
                  <a:gd name="connsiteX8" fmla="*/ 452434 w 870956"/>
                  <a:gd name="connsiteY8" fmla="*/ 1049912 h 1050239"/>
                  <a:gd name="connsiteX9" fmla="*/ 0 w 870956"/>
                  <a:gd name="connsiteY9" fmla="*/ 510820 h 1050239"/>
                  <a:gd name="connsiteX10" fmla="*/ 472066 w 870956"/>
                  <a:gd name="connsiteY10" fmla="*/ 480 h 105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0956" h="1050239">
                    <a:moveTo>
                      <a:pt x="472066" y="480"/>
                    </a:moveTo>
                    <a:cubicBezTo>
                      <a:pt x="661838" y="-9212"/>
                      <a:pt x="827400" y="128981"/>
                      <a:pt x="853109" y="318544"/>
                    </a:cubicBezTo>
                    <a:lnTo>
                      <a:pt x="689805" y="343702"/>
                    </a:lnTo>
                    <a:cubicBezTo>
                      <a:pt x="676589" y="227437"/>
                      <a:pt x="578473" y="139884"/>
                      <a:pt x="462250" y="140644"/>
                    </a:cubicBezTo>
                    <a:cubicBezTo>
                      <a:pt x="283775" y="140644"/>
                      <a:pt x="173120" y="266432"/>
                      <a:pt x="173120" y="520703"/>
                    </a:cubicBezTo>
                    <a:cubicBezTo>
                      <a:pt x="173120" y="774975"/>
                      <a:pt x="274851" y="910646"/>
                      <a:pt x="452434" y="910646"/>
                    </a:cubicBezTo>
                    <a:cubicBezTo>
                      <a:pt x="606814" y="910646"/>
                      <a:pt x="681774" y="807321"/>
                      <a:pt x="703191" y="659969"/>
                    </a:cubicBezTo>
                    <a:lnTo>
                      <a:pt x="870957" y="681532"/>
                    </a:lnTo>
                    <a:cubicBezTo>
                      <a:pt x="850745" y="896747"/>
                      <a:pt x="666969" y="1058510"/>
                      <a:pt x="452434" y="1049912"/>
                    </a:cubicBezTo>
                    <a:cubicBezTo>
                      <a:pt x="169551" y="1049912"/>
                      <a:pt x="0" y="854042"/>
                      <a:pt x="0" y="510820"/>
                    </a:cubicBezTo>
                    <a:cubicBezTo>
                      <a:pt x="0" y="189162"/>
                      <a:pt x="181152" y="480"/>
                      <a:pt x="472066" y="480"/>
                    </a:cubicBez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4" name="Freeform: Shape 13">
                <a:extLst>
                  <a:ext uri="{FF2B5EF4-FFF2-40B4-BE49-F238E27FC236}">
                    <a16:creationId xmlns:a16="http://schemas.microsoft.com/office/drawing/2014/main" id="{9739CEB9-0BF5-470B-BAD6-E71E8B5F2FF5}"/>
                  </a:ext>
                </a:extLst>
              </p:cNvPr>
              <p:cNvSpPr/>
              <p:nvPr/>
            </p:nvSpPr>
            <p:spPr>
              <a:xfrm>
                <a:off x="6423804" y="3159259"/>
                <a:ext cx="938445" cy="1049628"/>
              </a:xfrm>
              <a:custGeom>
                <a:avLst/>
                <a:gdLst>
                  <a:gd name="connsiteX0" fmla="*/ 469949 w 938445"/>
                  <a:gd name="connsiteY0" fmla="*/ 0 h 1049628"/>
                  <a:gd name="connsiteX1" fmla="*/ 938446 w 938445"/>
                  <a:gd name="connsiteY1" fmla="*/ 525614 h 1049628"/>
                  <a:gd name="connsiteX2" fmla="*/ 469949 w 938445"/>
                  <a:gd name="connsiteY2" fmla="*/ 1049432 h 1049628"/>
                  <a:gd name="connsiteX3" fmla="*/ 142448 w 938445"/>
                  <a:gd name="connsiteY3" fmla="*/ 923644 h 1049628"/>
                  <a:gd name="connsiteX4" fmla="*/ 1453 w 938445"/>
                  <a:gd name="connsiteY4" fmla="*/ 525614 h 1049628"/>
                  <a:gd name="connsiteX5" fmla="*/ 469949 w 938445"/>
                  <a:gd name="connsiteY5" fmla="*/ 0 h 1049628"/>
                  <a:gd name="connsiteX6" fmla="*/ 175466 w 938445"/>
                  <a:gd name="connsiteY6" fmla="*/ 525614 h 1049628"/>
                  <a:gd name="connsiteX7" fmla="*/ 469949 w 938445"/>
                  <a:gd name="connsiteY7" fmla="*/ 910167 h 1049628"/>
                  <a:gd name="connsiteX8" fmla="*/ 764433 w 938445"/>
                  <a:gd name="connsiteY8" fmla="*/ 525614 h 1049628"/>
                  <a:gd name="connsiteX9" fmla="*/ 468165 w 938445"/>
                  <a:gd name="connsiteY9" fmla="*/ 140164 h 1049628"/>
                  <a:gd name="connsiteX10" fmla="*/ 175466 w 938445"/>
                  <a:gd name="connsiteY10" fmla="*/ 525614 h 104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8445" h="1049628">
                    <a:moveTo>
                      <a:pt x="469949" y="0"/>
                    </a:moveTo>
                    <a:cubicBezTo>
                      <a:pt x="674303" y="0"/>
                      <a:pt x="938446" y="120397"/>
                      <a:pt x="938446" y="525614"/>
                    </a:cubicBezTo>
                    <a:cubicBezTo>
                      <a:pt x="938446" y="871532"/>
                      <a:pt x="742123" y="1049432"/>
                      <a:pt x="469949" y="1049432"/>
                    </a:cubicBezTo>
                    <a:cubicBezTo>
                      <a:pt x="348515" y="1053008"/>
                      <a:pt x="230668" y="1007742"/>
                      <a:pt x="142448" y="923644"/>
                    </a:cubicBezTo>
                    <a:cubicBezTo>
                      <a:pt x="41734" y="816967"/>
                      <a:pt x="-9488" y="672382"/>
                      <a:pt x="1453" y="525614"/>
                    </a:cubicBezTo>
                    <a:cubicBezTo>
                      <a:pt x="1453" y="180596"/>
                      <a:pt x="200452" y="0"/>
                      <a:pt x="469949" y="0"/>
                    </a:cubicBezTo>
                    <a:close/>
                    <a:moveTo>
                      <a:pt x="175466" y="525614"/>
                    </a:moveTo>
                    <a:cubicBezTo>
                      <a:pt x="175466" y="774495"/>
                      <a:pt x="295044" y="910167"/>
                      <a:pt x="469949" y="910167"/>
                    </a:cubicBezTo>
                    <a:cubicBezTo>
                      <a:pt x="644855" y="910167"/>
                      <a:pt x="764433" y="778089"/>
                      <a:pt x="764433" y="525614"/>
                    </a:cubicBezTo>
                    <a:cubicBezTo>
                      <a:pt x="764433" y="289313"/>
                      <a:pt x="654671" y="140164"/>
                      <a:pt x="468165" y="140164"/>
                    </a:cubicBezTo>
                    <a:cubicBezTo>
                      <a:pt x="296829" y="140164"/>
                      <a:pt x="175466" y="277632"/>
                      <a:pt x="175466" y="525614"/>
                    </a:cubicBez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5" name="Freeform: Shape 14">
                <a:extLst>
                  <a:ext uri="{FF2B5EF4-FFF2-40B4-BE49-F238E27FC236}">
                    <a16:creationId xmlns:a16="http://schemas.microsoft.com/office/drawing/2014/main" id="{F1DFF5FB-1492-468D-AACC-BA6EB4D1F866}"/>
                  </a:ext>
                </a:extLst>
              </p:cNvPr>
              <p:cNvSpPr/>
              <p:nvPr/>
            </p:nvSpPr>
            <p:spPr>
              <a:xfrm>
                <a:off x="7448809" y="3157930"/>
                <a:ext cx="1529529" cy="1032791"/>
              </a:xfrm>
              <a:custGeom>
                <a:avLst/>
                <a:gdLst>
                  <a:gd name="connsiteX0" fmla="*/ 630016 w 1529529"/>
                  <a:gd name="connsiteY0" fmla="*/ 1329 h 1032791"/>
                  <a:gd name="connsiteX1" fmla="*/ 909329 w 1529529"/>
                  <a:gd name="connsiteY1" fmla="*/ 181026 h 1032791"/>
                  <a:gd name="connsiteX2" fmla="*/ 1217198 w 1529529"/>
                  <a:gd name="connsiteY2" fmla="*/ 1329 h 1032791"/>
                  <a:gd name="connsiteX3" fmla="*/ 1529529 w 1529529"/>
                  <a:gd name="connsiteY3" fmla="*/ 332870 h 1032791"/>
                  <a:gd name="connsiteX4" fmla="*/ 1529529 w 1529529"/>
                  <a:gd name="connsiteY4" fmla="*/ 1030096 h 1032791"/>
                  <a:gd name="connsiteX5" fmla="*/ 1358194 w 1529529"/>
                  <a:gd name="connsiteY5" fmla="*/ 1030096 h 1032791"/>
                  <a:gd name="connsiteX6" fmla="*/ 1358194 w 1529529"/>
                  <a:gd name="connsiteY6" fmla="*/ 380490 h 1032791"/>
                  <a:gd name="connsiteX7" fmla="*/ 1179719 w 1529529"/>
                  <a:gd name="connsiteY7" fmla="*/ 145087 h 1032791"/>
                  <a:gd name="connsiteX8" fmla="*/ 936993 w 1529529"/>
                  <a:gd name="connsiteY8" fmla="*/ 434399 h 1032791"/>
                  <a:gd name="connsiteX9" fmla="*/ 936993 w 1529529"/>
                  <a:gd name="connsiteY9" fmla="*/ 1026502 h 1032791"/>
                  <a:gd name="connsiteX10" fmla="*/ 767442 w 1529529"/>
                  <a:gd name="connsiteY10" fmla="*/ 1026502 h 1032791"/>
                  <a:gd name="connsiteX11" fmla="*/ 767442 w 1529529"/>
                  <a:gd name="connsiteY11" fmla="*/ 367911 h 1032791"/>
                  <a:gd name="connsiteX12" fmla="*/ 588967 w 1529529"/>
                  <a:gd name="connsiteY12" fmla="*/ 148681 h 1032791"/>
                  <a:gd name="connsiteX13" fmla="*/ 362304 w 1529529"/>
                  <a:gd name="connsiteY13" fmla="*/ 314002 h 1032791"/>
                  <a:gd name="connsiteX14" fmla="*/ 342672 w 1529529"/>
                  <a:gd name="connsiteY14" fmla="*/ 493699 h 1032791"/>
                  <a:gd name="connsiteX15" fmla="*/ 342672 w 1529529"/>
                  <a:gd name="connsiteY15" fmla="*/ 1032791 h 1032791"/>
                  <a:gd name="connsiteX16" fmla="*/ 173121 w 1529529"/>
                  <a:gd name="connsiteY16" fmla="*/ 1032791 h 1032791"/>
                  <a:gd name="connsiteX17" fmla="*/ 173121 w 1529529"/>
                  <a:gd name="connsiteY17" fmla="*/ 160361 h 1032791"/>
                  <a:gd name="connsiteX18" fmla="*/ 0 w 1529529"/>
                  <a:gd name="connsiteY18" fmla="*/ 160361 h 1032791"/>
                  <a:gd name="connsiteX19" fmla="*/ 0 w 1529529"/>
                  <a:gd name="connsiteY19" fmla="*/ 21096 h 1032791"/>
                  <a:gd name="connsiteX20" fmla="*/ 325717 w 1529529"/>
                  <a:gd name="connsiteY20" fmla="*/ 21096 h 1032791"/>
                  <a:gd name="connsiteX21" fmla="*/ 325717 w 1529529"/>
                  <a:gd name="connsiteY21" fmla="*/ 164853 h 1032791"/>
                  <a:gd name="connsiteX22" fmla="*/ 630016 w 1529529"/>
                  <a:gd name="connsiteY22" fmla="*/ 1329 h 103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29529" h="1032791">
                    <a:moveTo>
                      <a:pt x="630016" y="1329"/>
                    </a:moveTo>
                    <a:cubicBezTo>
                      <a:pt x="753182" y="-10985"/>
                      <a:pt x="868682" y="63319"/>
                      <a:pt x="909329" y="181026"/>
                    </a:cubicBezTo>
                    <a:cubicBezTo>
                      <a:pt x="972866" y="70220"/>
                      <a:pt x="1090125" y="1781"/>
                      <a:pt x="1217198" y="1329"/>
                    </a:cubicBezTo>
                    <a:cubicBezTo>
                      <a:pt x="1417982" y="1329"/>
                      <a:pt x="1529529" y="119929"/>
                      <a:pt x="1529529" y="332870"/>
                    </a:cubicBezTo>
                    <a:lnTo>
                      <a:pt x="1529529" y="1030096"/>
                    </a:lnTo>
                    <a:lnTo>
                      <a:pt x="1358194" y="1030096"/>
                    </a:lnTo>
                    <a:lnTo>
                      <a:pt x="1358194" y="380490"/>
                    </a:lnTo>
                    <a:cubicBezTo>
                      <a:pt x="1358194" y="221458"/>
                      <a:pt x="1308221" y="145087"/>
                      <a:pt x="1179719" y="145087"/>
                    </a:cubicBezTo>
                    <a:cubicBezTo>
                      <a:pt x="1008383" y="145087"/>
                      <a:pt x="936993" y="283454"/>
                      <a:pt x="936993" y="434399"/>
                    </a:cubicBezTo>
                    <a:lnTo>
                      <a:pt x="936993" y="1026502"/>
                    </a:lnTo>
                    <a:lnTo>
                      <a:pt x="767442" y="1026502"/>
                    </a:lnTo>
                    <a:lnTo>
                      <a:pt x="767442" y="367911"/>
                    </a:lnTo>
                    <a:cubicBezTo>
                      <a:pt x="767442" y="222356"/>
                      <a:pt x="711222" y="148681"/>
                      <a:pt x="588967" y="148681"/>
                    </a:cubicBezTo>
                    <a:cubicBezTo>
                      <a:pt x="485282" y="146839"/>
                      <a:pt x="392877" y="214234"/>
                      <a:pt x="362304" y="314002"/>
                    </a:cubicBezTo>
                    <a:cubicBezTo>
                      <a:pt x="346179" y="372440"/>
                      <a:pt x="339548" y="433123"/>
                      <a:pt x="342672" y="493699"/>
                    </a:cubicBezTo>
                    <a:lnTo>
                      <a:pt x="342672" y="1032791"/>
                    </a:lnTo>
                    <a:lnTo>
                      <a:pt x="173121" y="1032791"/>
                    </a:lnTo>
                    <a:lnTo>
                      <a:pt x="173121" y="160361"/>
                    </a:lnTo>
                    <a:lnTo>
                      <a:pt x="0" y="160361"/>
                    </a:lnTo>
                    <a:lnTo>
                      <a:pt x="0" y="21096"/>
                    </a:lnTo>
                    <a:lnTo>
                      <a:pt x="325717" y="21096"/>
                    </a:lnTo>
                    <a:lnTo>
                      <a:pt x="325717" y="164853"/>
                    </a:lnTo>
                    <a:cubicBezTo>
                      <a:pt x="391297" y="60010"/>
                      <a:pt x="507003" y="-2165"/>
                      <a:pt x="630016" y="1329"/>
                    </a:cubicBezTo>
                    <a:close/>
                  </a:path>
                </a:pathLst>
              </a:custGeom>
              <a:solidFill>
                <a:schemeClr val="bg2"/>
              </a:solidFill>
              <a:ln w="89224" cap="flat">
                <a:noFill/>
                <a:prstDash val="solid"/>
                <a:miter/>
              </a:ln>
            </p:spPr>
            <p:txBody>
              <a:bodyPr rtlCol="0" anchor="ctr"/>
              <a:lstStyle/>
              <a:p>
                <a:endParaRPr lang="en-GB">
                  <a:solidFill>
                    <a:srgbClr val="F1F0ED"/>
                  </a:solidFill>
                </a:endParaRPr>
              </a:p>
            </p:txBody>
          </p:sp>
          <p:sp>
            <p:nvSpPr>
              <p:cNvPr id="16" name="Freeform: Shape 15">
                <a:extLst>
                  <a:ext uri="{FF2B5EF4-FFF2-40B4-BE49-F238E27FC236}">
                    <a16:creationId xmlns:a16="http://schemas.microsoft.com/office/drawing/2014/main" id="{28DEC8C2-E5E0-4D12-BB4A-4228C956CCC9}"/>
                  </a:ext>
                </a:extLst>
              </p:cNvPr>
              <p:cNvSpPr/>
              <p:nvPr/>
            </p:nvSpPr>
            <p:spPr>
              <a:xfrm>
                <a:off x="9179123" y="3159259"/>
                <a:ext cx="918253" cy="1050030"/>
              </a:xfrm>
              <a:custGeom>
                <a:avLst/>
                <a:gdLst>
                  <a:gd name="connsiteX0" fmla="*/ 464035 w 918253"/>
                  <a:gd name="connsiteY0" fmla="*/ 0 h 1050030"/>
                  <a:gd name="connsiteX1" fmla="*/ 918253 w 918253"/>
                  <a:gd name="connsiteY1" fmla="*/ 513934 h 1050030"/>
                  <a:gd name="connsiteX2" fmla="*/ 918253 w 918253"/>
                  <a:gd name="connsiteY2" fmla="*/ 568742 h 1050030"/>
                  <a:gd name="connsiteX3" fmla="*/ 173121 w 918253"/>
                  <a:gd name="connsiteY3" fmla="*/ 568742 h 1050030"/>
                  <a:gd name="connsiteX4" fmla="*/ 475636 w 918253"/>
                  <a:gd name="connsiteY4" fmla="*/ 910167 h 1050030"/>
                  <a:gd name="connsiteX5" fmla="*/ 737101 w 918253"/>
                  <a:gd name="connsiteY5" fmla="*/ 704413 h 1050030"/>
                  <a:gd name="connsiteX6" fmla="*/ 915576 w 918253"/>
                  <a:gd name="connsiteY6" fmla="*/ 725977 h 1050030"/>
                  <a:gd name="connsiteX7" fmla="*/ 485452 w 918253"/>
                  <a:gd name="connsiteY7" fmla="*/ 1049432 h 1050030"/>
                  <a:gd name="connsiteX8" fmla="*/ 0 w 918253"/>
                  <a:gd name="connsiteY8" fmla="*/ 533701 h 1050030"/>
                  <a:gd name="connsiteX9" fmla="*/ 464035 w 918253"/>
                  <a:gd name="connsiteY9" fmla="*/ 0 h 1050030"/>
                  <a:gd name="connsiteX10" fmla="*/ 182044 w 918253"/>
                  <a:gd name="connsiteY10" fmla="*/ 426781 h 1050030"/>
                  <a:gd name="connsiteX11" fmla="*/ 738886 w 918253"/>
                  <a:gd name="connsiteY11" fmla="*/ 426781 h 1050030"/>
                  <a:gd name="connsiteX12" fmla="*/ 488780 w 918253"/>
                  <a:gd name="connsiteY12" fmla="*/ 140601 h 1050030"/>
                  <a:gd name="connsiteX13" fmla="*/ 464035 w 918253"/>
                  <a:gd name="connsiteY13" fmla="*/ 140164 h 1050030"/>
                  <a:gd name="connsiteX14" fmla="*/ 182044 w 918253"/>
                  <a:gd name="connsiteY14" fmla="*/ 426781 h 105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8253" h="1050030">
                    <a:moveTo>
                      <a:pt x="464035" y="0"/>
                    </a:moveTo>
                    <a:cubicBezTo>
                      <a:pt x="764765" y="0"/>
                      <a:pt x="918253" y="235403"/>
                      <a:pt x="918253" y="513934"/>
                    </a:cubicBezTo>
                    <a:lnTo>
                      <a:pt x="918253" y="568742"/>
                    </a:lnTo>
                    <a:lnTo>
                      <a:pt x="173121" y="568742"/>
                    </a:lnTo>
                    <a:cubicBezTo>
                      <a:pt x="184721" y="787972"/>
                      <a:pt x="306084" y="910167"/>
                      <a:pt x="475636" y="910167"/>
                    </a:cubicBezTo>
                    <a:cubicBezTo>
                      <a:pt x="600273" y="912835"/>
                      <a:pt x="709571" y="826832"/>
                      <a:pt x="737101" y="704413"/>
                    </a:cubicBezTo>
                    <a:lnTo>
                      <a:pt x="915576" y="725977"/>
                    </a:lnTo>
                    <a:cubicBezTo>
                      <a:pt x="868494" y="924165"/>
                      <a:pt x="687557" y="1060223"/>
                      <a:pt x="485452" y="1049432"/>
                    </a:cubicBezTo>
                    <a:cubicBezTo>
                      <a:pt x="179367" y="1049432"/>
                      <a:pt x="0" y="859851"/>
                      <a:pt x="0" y="533701"/>
                    </a:cubicBezTo>
                    <a:cubicBezTo>
                      <a:pt x="0" y="207550"/>
                      <a:pt x="180260" y="0"/>
                      <a:pt x="464035" y="0"/>
                    </a:cubicBezTo>
                    <a:close/>
                    <a:moveTo>
                      <a:pt x="182044" y="426781"/>
                    </a:moveTo>
                    <a:lnTo>
                      <a:pt x="738886" y="426781"/>
                    </a:lnTo>
                    <a:cubicBezTo>
                      <a:pt x="748310" y="278216"/>
                      <a:pt x="636334" y="150090"/>
                      <a:pt x="488780" y="140601"/>
                    </a:cubicBezTo>
                    <a:cubicBezTo>
                      <a:pt x="480544" y="140071"/>
                      <a:pt x="472289" y="139925"/>
                      <a:pt x="464035" y="140164"/>
                    </a:cubicBezTo>
                    <a:cubicBezTo>
                      <a:pt x="307861" y="141643"/>
                      <a:pt x="182036" y="269537"/>
                      <a:pt x="182044" y="426781"/>
                    </a:cubicBezTo>
                    <a:close/>
                  </a:path>
                </a:pathLst>
              </a:custGeom>
              <a:solidFill>
                <a:schemeClr val="bg2"/>
              </a:solidFill>
              <a:ln w="89224" cap="flat">
                <a:noFill/>
                <a:prstDash val="solid"/>
                <a:miter/>
              </a:ln>
            </p:spPr>
            <p:txBody>
              <a:bodyPr rtlCol="0" anchor="ctr"/>
              <a:lstStyle/>
              <a:p>
                <a:endParaRPr lang="en-GB">
                  <a:solidFill>
                    <a:srgbClr val="F1F0ED"/>
                  </a:solidFill>
                </a:endParaRPr>
              </a:p>
            </p:txBody>
          </p:sp>
        </p:grpSp>
      </p:grpSp>
      <p:grpSp>
        <p:nvGrpSpPr>
          <p:cNvPr id="18" name="Gruppe 17">
            <a:extLst>
              <a:ext uri="{FF2B5EF4-FFF2-40B4-BE49-F238E27FC236}">
                <a16:creationId xmlns:a16="http://schemas.microsoft.com/office/drawing/2014/main" id="{688373D1-EAD8-6348-BE40-8C824FDB290F}"/>
              </a:ext>
            </a:extLst>
          </p:cNvPr>
          <p:cNvGrpSpPr/>
          <p:nvPr userDrawn="1"/>
        </p:nvGrpSpPr>
        <p:grpSpPr>
          <a:xfrm>
            <a:off x="10896133" y="457316"/>
            <a:ext cx="879942" cy="200346"/>
            <a:chOff x="4542179" y="1950721"/>
            <a:chExt cx="3520097" cy="801460"/>
          </a:xfrm>
          <a:solidFill>
            <a:schemeClr val="bg1"/>
          </a:solidFill>
        </p:grpSpPr>
        <p:sp>
          <p:nvSpPr>
            <p:cNvPr id="19" name="Friform 18">
              <a:extLst>
                <a:ext uri="{FF2B5EF4-FFF2-40B4-BE49-F238E27FC236}">
                  <a16:creationId xmlns:a16="http://schemas.microsoft.com/office/drawing/2014/main" id="{5EACC81B-FF2A-B849-9EBC-45B119B7E39E}"/>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20" name="Friform 19">
              <a:extLst>
                <a:ext uri="{FF2B5EF4-FFF2-40B4-BE49-F238E27FC236}">
                  <a16:creationId xmlns:a16="http://schemas.microsoft.com/office/drawing/2014/main" id="{CF491BE1-72CF-9942-A263-1A118AA2871F}"/>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21" name="Friform 20">
              <a:extLst>
                <a:ext uri="{FF2B5EF4-FFF2-40B4-BE49-F238E27FC236}">
                  <a16:creationId xmlns:a16="http://schemas.microsoft.com/office/drawing/2014/main" id="{B10F83E4-17F0-DC4A-9DA6-B9BE6608B62C}"/>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22" name="Friform 21">
              <a:extLst>
                <a:ext uri="{FF2B5EF4-FFF2-40B4-BE49-F238E27FC236}">
                  <a16:creationId xmlns:a16="http://schemas.microsoft.com/office/drawing/2014/main" id="{6AEA60AF-56BB-A64C-83E3-B32628B02F55}"/>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23" name="Friform 22">
              <a:extLst>
                <a:ext uri="{FF2B5EF4-FFF2-40B4-BE49-F238E27FC236}">
                  <a16:creationId xmlns:a16="http://schemas.microsoft.com/office/drawing/2014/main" id="{C1842D20-0749-0B45-878C-08DA82421F1E}"/>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24" name="Friform 23">
              <a:extLst>
                <a:ext uri="{FF2B5EF4-FFF2-40B4-BE49-F238E27FC236}">
                  <a16:creationId xmlns:a16="http://schemas.microsoft.com/office/drawing/2014/main" id="{96E3CC29-B845-C744-B7DD-02FD6A347104}"/>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25" name="Friform 24">
              <a:extLst>
                <a:ext uri="{FF2B5EF4-FFF2-40B4-BE49-F238E27FC236}">
                  <a16:creationId xmlns:a16="http://schemas.microsoft.com/office/drawing/2014/main" id="{94E119A3-25BC-9445-BB9B-F1BA1923FBDD}"/>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26" name="TekstSylinder 25">
            <a:extLst>
              <a:ext uri="{FF2B5EF4-FFF2-40B4-BE49-F238E27FC236}">
                <a16:creationId xmlns:a16="http://schemas.microsoft.com/office/drawing/2014/main" id="{2ED01760-B79F-2D46-A3AA-4C2649FAC8EF}"/>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grpSp>
        <p:nvGrpSpPr>
          <p:cNvPr id="27" name="Gruppe 26">
            <a:extLst>
              <a:ext uri="{FF2B5EF4-FFF2-40B4-BE49-F238E27FC236}">
                <a16:creationId xmlns:a16="http://schemas.microsoft.com/office/drawing/2014/main" id="{FAA5A93E-CFEA-5C49-A400-F9DD99817AC5}"/>
              </a:ext>
            </a:extLst>
          </p:cNvPr>
          <p:cNvGrpSpPr/>
          <p:nvPr userDrawn="1"/>
        </p:nvGrpSpPr>
        <p:grpSpPr>
          <a:xfrm>
            <a:off x="5929471" y="-1053738"/>
            <a:ext cx="8185363" cy="3215853"/>
            <a:chOff x="5929471" y="-1053738"/>
            <a:chExt cx="8185363" cy="3215853"/>
          </a:xfrm>
        </p:grpSpPr>
        <p:sp>
          <p:nvSpPr>
            <p:cNvPr id="28" name="Rektangel 27">
              <a:extLst>
                <a:ext uri="{FF2B5EF4-FFF2-40B4-BE49-F238E27FC236}">
                  <a16:creationId xmlns:a16="http://schemas.microsoft.com/office/drawing/2014/main" id="{44FD4E3B-72B3-454A-A356-932CD3E98B01}"/>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29" name="Gruppe 28">
              <a:extLst>
                <a:ext uri="{FF2B5EF4-FFF2-40B4-BE49-F238E27FC236}">
                  <a16:creationId xmlns:a16="http://schemas.microsoft.com/office/drawing/2014/main" id="{A20FB6CA-D4EF-9E4E-96FE-DF9AF78CB72E}"/>
                </a:ext>
              </a:extLst>
            </p:cNvPr>
            <p:cNvGrpSpPr/>
            <p:nvPr userDrawn="1"/>
          </p:nvGrpSpPr>
          <p:grpSpPr>
            <a:xfrm>
              <a:off x="6045154" y="-830090"/>
              <a:ext cx="6061634" cy="468000"/>
              <a:chOff x="6045154" y="-956812"/>
              <a:chExt cx="6061634" cy="468000"/>
            </a:xfrm>
          </p:grpSpPr>
          <p:sp>
            <p:nvSpPr>
              <p:cNvPr id="32" name="Rektangel 31">
                <a:extLst>
                  <a:ext uri="{FF2B5EF4-FFF2-40B4-BE49-F238E27FC236}">
                    <a16:creationId xmlns:a16="http://schemas.microsoft.com/office/drawing/2014/main" id="{3CCE7712-7340-274F-8307-F6EE6EADA130}"/>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33" name="Rektangel 32">
                <a:extLst>
                  <a:ext uri="{FF2B5EF4-FFF2-40B4-BE49-F238E27FC236}">
                    <a16:creationId xmlns:a16="http://schemas.microsoft.com/office/drawing/2014/main" id="{68263469-DCFB-A141-9A2A-7DC7F338FCD1}"/>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34" name="Rektangel 33">
                <a:extLst>
                  <a:ext uri="{FF2B5EF4-FFF2-40B4-BE49-F238E27FC236}">
                    <a16:creationId xmlns:a16="http://schemas.microsoft.com/office/drawing/2014/main" id="{C04D0500-476C-FD4B-B007-1CF8340C8CEC}"/>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35" name="Rektangel 34">
                <a:extLst>
                  <a:ext uri="{FF2B5EF4-FFF2-40B4-BE49-F238E27FC236}">
                    <a16:creationId xmlns:a16="http://schemas.microsoft.com/office/drawing/2014/main" id="{93069151-5C07-0240-88F9-99EF16347319}"/>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36" name="Rektangel 35">
                <a:extLst>
                  <a:ext uri="{FF2B5EF4-FFF2-40B4-BE49-F238E27FC236}">
                    <a16:creationId xmlns:a16="http://schemas.microsoft.com/office/drawing/2014/main" id="{48654A76-E456-D344-9160-69EA3E235D3D}"/>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37" name="Rektangel 36">
                <a:extLst>
                  <a:ext uri="{FF2B5EF4-FFF2-40B4-BE49-F238E27FC236}">
                    <a16:creationId xmlns:a16="http://schemas.microsoft.com/office/drawing/2014/main" id="{D74D3622-029F-FB42-9BDF-2BCC7191548C}"/>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38" name="Rektangel 37">
                <a:extLst>
                  <a:ext uri="{FF2B5EF4-FFF2-40B4-BE49-F238E27FC236}">
                    <a16:creationId xmlns:a16="http://schemas.microsoft.com/office/drawing/2014/main" id="{59038162-7E1E-A74E-9602-9FA70B9E8574}"/>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39" name="Rektangel 38">
                <a:extLst>
                  <a:ext uri="{FF2B5EF4-FFF2-40B4-BE49-F238E27FC236}">
                    <a16:creationId xmlns:a16="http://schemas.microsoft.com/office/drawing/2014/main" id="{22588D68-1F75-5644-8D6B-B26181FB6304}"/>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40" name="Rektangel 39">
                <a:extLst>
                  <a:ext uri="{FF2B5EF4-FFF2-40B4-BE49-F238E27FC236}">
                    <a16:creationId xmlns:a16="http://schemas.microsoft.com/office/drawing/2014/main" id="{B9531526-F141-C24B-8627-60DFEDFC03C5}"/>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41" name="Rektangel 40">
                <a:extLst>
                  <a:ext uri="{FF2B5EF4-FFF2-40B4-BE49-F238E27FC236}">
                    <a16:creationId xmlns:a16="http://schemas.microsoft.com/office/drawing/2014/main" id="{18B0B6AC-504B-234C-8C3C-34646E2DC52E}"/>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42" name="Rektangel 41">
                <a:extLst>
                  <a:ext uri="{FF2B5EF4-FFF2-40B4-BE49-F238E27FC236}">
                    <a16:creationId xmlns:a16="http://schemas.microsoft.com/office/drawing/2014/main" id="{E4EEA032-6653-BE4C-863F-4BBCF975D74B}"/>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30" name="TekstSylinder 29">
              <a:extLst>
                <a:ext uri="{FF2B5EF4-FFF2-40B4-BE49-F238E27FC236}">
                  <a16:creationId xmlns:a16="http://schemas.microsoft.com/office/drawing/2014/main" id="{9C30E9C4-3B71-624C-82F8-26CEF5CCC93E}"/>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31" name="TekstSylinder 30">
              <a:extLst>
                <a:ext uri="{FF2B5EF4-FFF2-40B4-BE49-F238E27FC236}">
                  <a16:creationId xmlns:a16="http://schemas.microsoft.com/office/drawing/2014/main" id="{3F86F026-1F8F-C441-B564-C8101F4A46EA}"/>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Tree>
    <p:extLst>
      <p:ext uri="{BB962C8B-B14F-4D97-AF65-F5344CB8AC3E}">
        <p14:creationId xmlns:p14="http://schemas.microsoft.com/office/powerpoint/2010/main" val="35743173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 Flamingo Welcome ">
    <p:bg>
      <p:bgPr>
        <a:solidFill>
          <a:schemeClr val="accent4">
            <a:alpha val="90000"/>
          </a:schemeClr>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uppe 6">
            <a:extLst>
              <a:ext uri="{FF2B5EF4-FFF2-40B4-BE49-F238E27FC236}">
                <a16:creationId xmlns:a16="http://schemas.microsoft.com/office/drawing/2014/main" id="{FD093F54-C9E2-A249-A598-5F771E961910}"/>
              </a:ext>
            </a:extLst>
          </p:cNvPr>
          <p:cNvGrpSpPr/>
          <p:nvPr userDrawn="1"/>
        </p:nvGrpSpPr>
        <p:grpSpPr>
          <a:xfrm>
            <a:off x="1757248" y="2460237"/>
            <a:ext cx="8745266" cy="2141698"/>
            <a:chOff x="1757248" y="2460237"/>
            <a:chExt cx="8745266" cy="2141698"/>
          </a:xfrm>
        </p:grpSpPr>
        <p:pic>
          <p:nvPicPr>
            <p:cNvPr id="3" name="Bilde 4" descr="Welcome">
              <a:extLst>
                <a:ext uri="{FF2B5EF4-FFF2-40B4-BE49-F238E27FC236}">
                  <a16:creationId xmlns:a16="http://schemas.microsoft.com/office/drawing/2014/main" id="{39CC579B-C90F-443C-8FAD-06614738F07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757248" y="2460237"/>
              <a:ext cx="8745266" cy="2141698"/>
            </a:xfrm>
            <a:prstGeom prst="rect">
              <a:avLst/>
            </a:prstGeom>
          </p:spPr>
        </p:pic>
        <p:pic>
          <p:nvPicPr>
            <p:cNvPr id="5" name="Bilde 3">
              <a:extLst>
                <a:ext uri="{FF2B5EF4-FFF2-40B4-BE49-F238E27FC236}">
                  <a16:creationId xmlns:a16="http://schemas.microsoft.com/office/drawing/2014/main" id="{9202B83D-0FD9-4162-AF4F-6324E6FE6C61}"/>
                </a:ext>
              </a:extLst>
            </p:cNvPr>
            <p:cNvPicPr>
              <a:picLocks noChangeAspect="1"/>
            </p:cNvPicPr>
            <p:nvPr userDrawn="1"/>
          </p:nvPicPr>
          <p:blipFill>
            <a:blip r:embed="rId4"/>
            <a:stretch>
              <a:fillRect/>
            </a:stretch>
          </p:blipFill>
          <p:spPr>
            <a:xfrm>
              <a:off x="6287109" y="2488812"/>
              <a:ext cx="1251526" cy="455100"/>
            </a:xfrm>
            <a:prstGeom prst="rect">
              <a:avLst/>
            </a:prstGeom>
          </p:spPr>
        </p:pic>
      </p:grpSp>
      <p:sp>
        <p:nvSpPr>
          <p:cNvPr id="2" name="Date Placeholder 1">
            <a:extLst>
              <a:ext uri="{FF2B5EF4-FFF2-40B4-BE49-F238E27FC236}">
                <a16:creationId xmlns:a16="http://schemas.microsoft.com/office/drawing/2014/main" id="{45AB719F-112C-46C2-8D67-9F6CAC873D11}"/>
              </a:ext>
            </a:extLst>
          </p:cNvPr>
          <p:cNvSpPr>
            <a:spLocks noGrp="1"/>
          </p:cNvSpPr>
          <p:nvPr>
            <p:ph type="dt" sz="half" idx="10"/>
          </p:nvPr>
        </p:nvSpPr>
        <p:spPr>
          <a:xfrm>
            <a:off x="0" y="8858919"/>
            <a:ext cx="992188" cy="365125"/>
          </a:xfrm>
        </p:spPr>
        <p:txBody>
          <a:bodyPr/>
          <a:lstStyle/>
          <a:p>
            <a:fld id="{A7198BB0-8D84-6A42-A6CF-7AE6ED88CAD6}" type="datetime1">
              <a:rPr lang="nb-NO" smtClean="0"/>
              <a:t>30.09.2022</a:t>
            </a:fld>
            <a:endParaRPr lang="en-GB" dirty="0"/>
          </a:p>
        </p:txBody>
      </p:sp>
      <p:sp>
        <p:nvSpPr>
          <p:cNvPr id="4" name="Footer Placeholder 3">
            <a:extLst>
              <a:ext uri="{FF2B5EF4-FFF2-40B4-BE49-F238E27FC236}">
                <a16:creationId xmlns:a16="http://schemas.microsoft.com/office/drawing/2014/main" id="{3C279ADE-B04E-4EE3-AF0E-DB1F6274104B}"/>
              </a:ext>
            </a:extLst>
          </p:cNvPr>
          <p:cNvSpPr>
            <a:spLocks noGrp="1"/>
          </p:cNvSpPr>
          <p:nvPr>
            <p:ph type="ftr" sz="quarter" idx="11"/>
          </p:nvPr>
        </p:nvSpPr>
        <p:spPr>
          <a:xfrm>
            <a:off x="1541417" y="8858918"/>
            <a:ext cx="9109166" cy="365125"/>
          </a:xfrm>
        </p:spPr>
        <p:txBody>
          <a:bodyPr/>
          <a:lstStyle/>
          <a:p>
            <a:endParaRPr lang="en-GB" dirty="0"/>
          </a:p>
        </p:txBody>
      </p:sp>
      <p:sp>
        <p:nvSpPr>
          <p:cNvPr id="6" name="Slide Number Placeholder 5">
            <a:extLst>
              <a:ext uri="{FF2B5EF4-FFF2-40B4-BE49-F238E27FC236}">
                <a16:creationId xmlns:a16="http://schemas.microsoft.com/office/drawing/2014/main" id="{D9CF7B7C-CF47-40CB-A679-82BDD559EE1E}"/>
              </a:ext>
            </a:extLst>
          </p:cNvPr>
          <p:cNvSpPr>
            <a:spLocks noGrp="1"/>
          </p:cNvSpPr>
          <p:nvPr>
            <p:ph type="sldNum" sz="quarter" idx="12"/>
          </p:nvPr>
        </p:nvSpPr>
        <p:spPr>
          <a:xfrm>
            <a:off x="10883901" y="8858919"/>
            <a:ext cx="888999" cy="365125"/>
          </a:xfrm>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22095485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Forest Makers">
    <p:bg>
      <p:bgPr>
        <a:solidFill>
          <a:schemeClr val="accent1"/>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32C4C28C-3366-4153-8D8D-C0F0076E4173}"/>
              </a:ext>
            </a:extLst>
          </p:cNvPr>
          <p:cNvSpPr>
            <a:spLocks noGrp="1"/>
          </p:cNvSpPr>
          <p:nvPr>
            <p:ph type="dt" sz="half" idx="10"/>
          </p:nvPr>
        </p:nvSpPr>
        <p:spPr>
          <a:xfrm>
            <a:off x="0" y="8772291"/>
            <a:ext cx="992188" cy="365125"/>
          </a:xfrm>
        </p:spPr>
        <p:txBody>
          <a:bodyPr/>
          <a:lstStyle/>
          <a:p>
            <a:fld id="{50F5D271-6B44-6E4C-8D4F-EDC88D32D8EC}" type="datetime1">
              <a:rPr lang="nb-NO" smtClean="0"/>
              <a:t>30.09.2022</a:t>
            </a:fld>
            <a:endParaRPr lang="en-GB" dirty="0"/>
          </a:p>
        </p:txBody>
      </p:sp>
      <p:sp>
        <p:nvSpPr>
          <p:cNvPr id="3" name="Footer Placeholder 2">
            <a:extLst>
              <a:ext uri="{FF2B5EF4-FFF2-40B4-BE49-F238E27FC236}">
                <a16:creationId xmlns:a16="http://schemas.microsoft.com/office/drawing/2014/main" id="{2F77AD14-1E53-4D89-8A2E-88458CBD84A2}"/>
              </a:ext>
            </a:extLst>
          </p:cNvPr>
          <p:cNvSpPr>
            <a:spLocks noGrp="1"/>
          </p:cNvSpPr>
          <p:nvPr>
            <p:ph type="ftr" sz="quarter" idx="11"/>
          </p:nvPr>
        </p:nvSpPr>
        <p:spPr>
          <a:xfrm>
            <a:off x="1541417" y="8772290"/>
            <a:ext cx="9109166" cy="365125"/>
          </a:xfrm>
        </p:spPr>
        <p:txBody>
          <a:bodyPr/>
          <a:lstStyle/>
          <a:p>
            <a:endParaRPr lang="en-GB" dirty="0"/>
          </a:p>
        </p:txBody>
      </p:sp>
      <p:sp>
        <p:nvSpPr>
          <p:cNvPr id="5" name="Slide Number Placeholder 4">
            <a:extLst>
              <a:ext uri="{FF2B5EF4-FFF2-40B4-BE49-F238E27FC236}">
                <a16:creationId xmlns:a16="http://schemas.microsoft.com/office/drawing/2014/main" id="{634CB722-0EDF-402E-8D04-0AD037E9EE6B}"/>
              </a:ext>
            </a:extLst>
          </p:cNvPr>
          <p:cNvSpPr>
            <a:spLocks noGrp="1"/>
          </p:cNvSpPr>
          <p:nvPr>
            <p:ph type="sldNum" sz="quarter" idx="12"/>
          </p:nvPr>
        </p:nvSpPr>
        <p:spPr>
          <a:xfrm>
            <a:off x="10883901" y="8772291"/>
            <a:ext cx="888999" cy="365125"/>
          </a:xfrm>
        </p:spPr>
        <p:txBody>
          <a:bodyPr/>
          <a:lstStyle/>
          <a:p>
            <a:fld id="{E2B1EC55-BC2B-4EBF-80C0-1330C20D5D9A}" type="slidenum">
              <a:rPr lang="en-GB" smtClean="0"/>
              <a:pPr/>
              <a:t>‹#›</a:t>
            </a:fld>
            <a:endParaRPr lang="en-GB" dirty="0"/>
          </a:p>
        </p:txBody>
      </p:sp>
      <p:grpSp>
        <p:nvGrpSpPr>
          <p:cNvPr id="6" name="Group 5" hidden="1">
            <a:extLst>
              <a:ext uri="{FF2B5EF4-FFF2-40B4-BE49-F238E27FC236}">
                <a16:creationId xmlns:a16="http://schemas.microsoft.com/office/drawing/2014/main" id="{BC475BDB-C539-4B95-9374-7B0FE4810E6D}"/>
              </a:ext>
            </a:extLst>
          </p:cNvPr>
          <p:cNvGrpSpPr/>
          <p:nvPr userDrawn="1"/>
        </p:nvGrpSpPr>
        <p:grpSpPr>
          <a:xfrm>
            <a:off x="1992597" y="1828046"/>
            <a:ext cx="8373915" cy="2783717"/>
            <a:chOff x="1992597" y="1828046"/>
            <a:chExt cx="8373915" cy="2783717"/>
          </a:xfrm>
        </p:grpSpPr>
        <p:pic>
          <p:nvPicPr>
            <p:cNvPr id="36" name="Grafikk 7">
              <a:extLst>
                <a:ext uri="{FF2B5EF4-FFF2-40B4-BE49-F238E27FC236}">
                  <a16:creationId xmlns:a16="http://schemas.microsoft.com/office/drawing/2014/main" id="{277ECD75-CE0E-4CCD-99CA-11B0BA6CCC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2597" y="2131934"/>
              <a:ext cx="8373915" cy="2479829"/>
            </a:xfrm>
            <a:prstGeom prst="rect">
              <a:avLst/>
            </a:prstGeom>
          </p:spPr>
        </p:pic>
        <p:pic>
          <p:nvPicPr>
            <p:cNvPr id="37" name="Grafikk 5">
              <a:extLst>
                <a:ext uri="{FF2B5EF4-FFF2-40B4-BE49-F238E27FC236}">
                  <a16:creationId xmlns:a16="http://schemas.microsoft.com/office/drawing/2014/main" id="{9B811F8D-20A3-45FE-8ABA-BC80CBF4DC2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735565">
              <a:off x="5891395" y="2112095"/>
              <a:ext cx="1217356" cy="649257"/>
            </a:xfrm>
            <a:prstGeom prst="rect">
              <a:avLst/>
            </a:prstGeom>
          </p:spPr>
        </p:pic>
      </p:grpSp>
      <p:grpSp>
        <p:nvGrpSpPr>
          <p:cNvPr id="10" name="Gruppe 9">
            <a:extLst>
              <a:ext uri="{FF2B5EF4-FFF2-40B4-BE49-F238E27FC236}">
                <a16:creationId xmlns:a16="http://schemas.microsoft.com/office/drawing/2014/main" id="{43C23019-8D0E-D740-A301-D901372D4EA7}"/>
              </a:ext>
            </a:extLst>
          </p:cNvPr>
          <p:cNvGrpSpPr/>
          <p:nvPr userDrawn="1"/>
        </p:nvGrpSpPr>
        <p:grpSpPr>
          <a:xfrm>
            <a:off x="10896133" y="457316"/>
            <a:ext cx="879942" cy="200346"/>
            <a:chOff x="4542179" y="1950721"/>
            <a:chExt cx="3520097" cy="801460"/>
          </a:xfrm>
          <a:solidFill>
            <a:schemeClr val="bg1"/>
          </a:solidFill>
        </p:grpSpPr>
        <p:sp>
          <p:nvSpPr>
            <p:cNvPr id="11" name="Friform 10">
              <a:extLst>
                <a:ext uri="{FF2B5EF4-FFF2-40B4-BE49-F238E27FC236}">
                  <a16:creationId xmlns:a16="http://schemas.microsoft.com/office/drawing/2014/main" id="{7F3C43CF-120A-6543-A830-FFA2F622A511}"/>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2" name="Friform 11">
              <a:extLst>
                <a:ext uri="{FF2B5EF4-FFF2-40B4-BE49-F238E27FC236}">
                  <a16:creationId xmlns:a16="http://schemas.microsoft.com/office/drawing/2014/main" id="{79B0E829-7E48-5746-A73E-20BF7FF5D697}"/>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3" name="Friform 12">
              <a:extLst>
                <a:ext uri="{FF2B5EF4-FFF2-40B4-BE49-F238E27FC236}">
                  <a16:creationId xmlns:a16="http://schemas.microsoft.com/office/drawing/2014/main" id="{498220F8-0297-8240-92FB-FBA23FB22AE9}"/>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4" name="Friform 13">
              <a:extLst>
                <a:ext uri="{FF2B5EF4-FFF2-40B4-BE49-F238E27FC236}">
                  <a16:creationId xmlns:a16="http://schemas.microsoft.com/office/drawing/2014/main" id="{62AC0690-9D55-A84B-842D-51E1CE17D057}"/>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5" name="Friform 14">
              <a:extLst>
                <a:ext uri="{FF2B5EF4-FFF2-40B4-BE49-F238E27FC236}">
                  <a16:creationId xmlns:a16="http://schemas.microsoft.com/office/drawing/2014/main" id="{C2D21CE7-4CF6-C14E-863A-EBB285603ECA}"/>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6" name="Friform 15">
              <a:extLst>
                <a:ext uri="{FF2B5EF4-FFF2-40B4-BE49-F238E27FC236}">
                  <a16:creationId xmlns:a16="http://schemas.microsoft.com/office/drawing/2014/main" id="{3B6F64C6-CB73-F748-AA05-8B29DAEB01ED}"/>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7" name="Friform 16">
              <a:extLst>
                <a:ext uri="{FF2B5EF4-FFF2-40B4-BE49-F238E27FC236}">
                  <a16:creationId xmlns:a16="http://schemas.microsoft.com/office/drawing/2014/main" id="{E113C892-31E9-254A-A26D-048F17934B2F}"/>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grpSp>
        <p:nvGrpSpPr>
          <p:cNvPr id="52" name="Gruppe 51">
            <a:extLst>
              <a:ext uri="{FF2B5EF4-FFF2-40B4-BE49-F238E27FC236}">
                <a16:creationId xmlns:a16="http://schemas.microsoft.com/office/drawing/2014/main" id="{D3CF7F8F-B1A0-0240-B27C-DC8BA151D5DE}"/>
              </a:ext>
            </a:extLst>
          </p:cNvPr>
          <p:cNvGrpSpPr/>
          <p:nvPr userDrawn="1"/>
        </p:nvGrpSpPr>
        <p:grpSpPr>
          <a:xfrm>
            <a:off x="1289319" y="2131934"/>
            <a:ext cx="9271762" cy="1959170"/>
            <a:chOff x="1289319" y="2440966"/>
            <a:chExt cx="9271762" cy="1959170"/>
          </a:xfrm>
        </p:grpSpPr>
        <p:grpSp>
          <p:nvGrpSpPr>
            <p:cNvPr id="50" name="Gruppe 49">
              <a:extLst>
                <a:ext uri="{FF2B5EF4-FFF2-40B4-BE49-F238E27FC236}">
                  <a16:creationId xmlns:a16="http://schemas.microsoft.com/office/drawing/2014/main" id="{E75B876E-AC43-524C-9E7B-6B9529C3242F}"/>
                </a:ext>
              </a:extLst>
            </p:cNvPr>
            <p:cNvGrpSpPr/>
            <p:nvPr userDrawn="1"/>
          </p:nvGrpSpPr>
          <p:grpSpPr>
            <a:xfrm>
              <a:off x="1289319" y="2440966"/>
              <a:ext cx="8797013" cy="1959170"/>
              <a:chOff x="1289319" y="2440966"/>
              <a:chExt cx="8797013" cy="1959170"/>
            </a:xfrm>
            <a:solidFill>
              <a:schemeClr val="bg2"/>
            </a:solidFill>
          </p:grpSpPr>
          <p:sp>
            <p:nvSpPr>
              <p:cNvPr id="18" name="Friform 17">
                <a:extLst>
                  <a:ext uri="{FF2B5EF4-FFF2-40B4-BE49-F238E27FC236}">
                    <a16:creationId xmlns:a16="http://schemas.microsoft.com/office/drawing/2014/main" id="{AC39E73C-CCB2-9B41-B95A-AF9C431FA141}"/>
                  </a:ext>
                </a:extLst>
              </p:cNvPr>
              <p:cNvSpPr/>
              <p:nvPr/>
            </p:nvSpPr>
            <p:spPr>
              <a:xfrm>
                <a:off x="1289319" y="2453238"/>
                <a:ext cx="825147" cy="755937"/>
              </a:xfrm>
              <a:custGeom>
                <a:avLst/>
                <a:gdLst>
                  <a:gd name="connsiteX0" fmla="*/ 441415 w 825147"/>
                  <a:gd name="connsiteY0" fmla="*/ 554190 h 755937"/>
                  <a:gd name="connsiteX1" fmla="*/ 470745 w 825147"/>
                  <a:gd name="connsiteY1" fmla="*/ 646965 h 755937"/>
                  <a:gd name="connsiteX2" fmla="*/ 508874 w 825147"/>
                  <a:gd name="connsiteY2" fmla="*/ 532101 h 755937"/>
                  <a:gd name="connsiteX3" fmla="*/ 691697 w 825147"/>
                  <a:gd name="connsiteY3" fmla="*/ 0 h 755937"/>
                  <a:gd name="connsiteX4" fmla="*/ 825148 w 825147"/>
                  <a:gd name="connsiteY4" fmla="*/ 0 h 755937"/>
                  <a:gd name="connsiteX5" fmla="*/ 825148 w 825147"/>
                  <a:gd name="connsiteY5" fmla="*/ 755937 h 755937"/>
                  <a:gd name="connsiteX6" fmla="*/ 727381 w 825147"/>
                  <a:gd name="connsiteY6" fmla="*/ 755937 h 755937"/>
                  <a:gd name="connsiteX7" fmla="*/ 727381 w 825147"/>
                  <a:gd name="connsiteY7" fmla="*/ 123699 h 755937"/>
                  <a:gd name="connsiteX8" fmla="*/ 510829 w 825147"/>
                  <a:gd name="connsiteY8" fmla="*/ 755937 h 755937"/>
                  <a:gd name="connsiteX9" fmla="*/ 420395 w 825147"/>
                  <a:gd name="connsiteY9" fmla="*/ 755937 h 755937"/>
                  <a:gd name="connsiteX10" fmla="*/ 202865 w 825147"/>
                  <a:gd name="connsiteY10" fmla="*/ 112900 h 755937"/>
                  <a:gd name="connsiteX11" fmla="*/ 202865 w 825147"/>
                  <a:gd name="connsiteY11" fmla="*/ 755937 h 755937"/>
                  <a:gd name="connsiteX12" fmla="*/ 105099 w 825147"/>
                  <a:gd name="connsiteY12" fmla="*/ 755937 h 755937"/>
                  <a:gd name="connsiteX13" fmla="*/ 105099 w 825147"/>
                  <a:gd name="connsiteY13" fmla="*/ 88847 h 755937"/>
                  <a:gd name="connsiteX14" fmla="*/ 0 w 825147"/>
                  <a:gd name="connsiteY14" fmla="*/ 88847 h 755937"/>
                  <a:gd name="connsiteX15" fmla="*/ 0 w 825147"/>
                  <a:gd name="connsiteY15" fmla="*/ 0 h 755937"/>
                  <a:gd name="connsiteX16" fmla="*/ 257614 w 825147"/>
                  <a:gd name="connsiteY16" fmla="*/ 0 h 7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5147" h="755937">
                    <a:moveTo>
                      <a:pt x="441415" y="554190"/>
                    </a:moveTo>
                    <a:cubicBezTo>
                      <a:pt x="452169" y="585115"/>
                      <a:pt x="461457" y="616531"/>
                      <a:pt x="470745" y="646965"/>
                    </a:cubicBezTo>
                    <a:cubicBezTo>
                      <a:pt x="484432" y="601805"/>
                      <a:pt x="497142" y="565971"/>
                      <a:pt x="508874" y="532101"/>
                    </a:cubicBezTo>
                    <a:lnTo>
                      <a:pt x="691697" y="0"/>
                    </a:lnTo>
                    <a:lnTo>
                      <a:pt x="825148" y="0"/>
                    </a:lnTo>
                    <a:lnTo>
                      <a:pt x="825148" y="755937"/>
                    </a:lnTo>
                    <a:lnTo>
                      <a:pt x="727381" y="755937"/>
                    </a:lnTo>
                    <a:lnTo>
                      <a:pt x="727381" y="123699"/>
                    </a:lnTo>
                    <a:lnTo>
                      <a:pt x="510829" y="755937"/>
                    </a:lnTo>
                    <a:lnTo>
                      <a:pt x="420395" y="755937"/>
                    </a:lnTo>
                    <a:lnTo>
                      <a:pt x="202865" y="112900"/>
                    </a:lnTo>
                    <a:lnTo>
                      <a:pt x="202865" y="755937"/>
                    </a:lnTo>
                    <a:lnTo>
                      <a:pt x="105099" y="755937"/>
                    </a:lnTo>
                    <a:lnTo>
                      <a:pt x="105099" y="88847"/>
                    </a:lnTo>
                    <a:lnTo>
                      <a:pt x="0" y="88847"/>
                    </a:lnTo>
                    <a:lnTo>
                      <a:pt x="0" y="0"/>
                    </a:lnTo>
                    <a:lnTo>
                      <a:pt x="257614" y="0"/>
                    </a:lnTo>
                    <a:close/>
                  </a:path>
                </a:pathLst>
              </a:custGeom>
              <a:grpFill/>
              <a:ln w="48850" cap="flat">
                <a:noFill/>
                <a:prstDash val="solid"/>
                <a:miter/>
              </a:ln>
            </p:spPr>
            <p:txBody>
              <a:bodyPr rtlCol="0" anchor="ctr"/>
              <a:lstStyle/>
              <a:p>
                <a:endParaRPr lang="nb-NO"/>
              </a:p>
            </p:txBody>
          </p:sp>
          <p:sp>
            <p:nvSpPr>
              <p:cNvPr id="19" name="Friform 18">
                <a:extLst>
                  <a:ext uri="{FF2B5EF4-FFF2-40B4-BE49-F238E27FC236}">
                    <a16:creationId xmlns:a16="http://schemas.microsoft.com/office/drawing/2014/main" id="{E4B9BB86-47D3-7441-920E-67971B31E8D5}"/>
                  </a:ext>
                </a:extLst>
              </p:cNvPr>
              <p:cNvSpPr/>
              <p:nvPr/>
            </p:nvSpPr>
            <p:spPr>
              <a:xfrm>
                <a:off x="2255719" y="2649585"/>
                <a:ext cx="503516" cy="572352"/>
              </a:xfrm>
              <a:custGeom>
                <a:avLst/>
                <a:gdLst>
                  <a:gd name="connsiteX0" fmla="*/ 259589 w 503516"/>
                  <a:gd name="connsiteY0" fmla="*/ 0 h 572352"/>
                  <a:gd name="connsiteX1" fmla="*/ 434102 w 503516"/>
                  <a:gd name="connsiteY1" fmla="*/ 52032 h 572352"/>
                  <a:gd name="connsiteX2" fmla="*/ 474186 w 503516"/>
                  <a:gd name="connsiteY2" fmla="*/ 183585 h 572352"/>
                  <a:gd name="connsiteX3" fmla="*/ 474186 w 503516"/>
                  <a:gd name="connsiteY3" fmla="*/ 404475 h 572352"/>
                  <a:gd name="connsiteX4" fmla="*/ 503516 w 503516"/>
                  <a:gd name="connsiteY4" fmla="*/ 559590 h 572352"/>
                  <a:gd name="connsiteX5" fmla="*/ 405750 w 503516"/>
                  <a:gd name="connsiteY5" fmla="*/ 559590 h 572352"/>
                  <a:gd name="connsiteX6" fmla="*/ 387174 w 503516"/>
                  <a:gd name="connsiteY6" fmla="*/ 491850 h 572352"/>
                  <a:gd name="connsiteX7" fmla="*/ 189198 w 503516"/>
                  <a:gd name="connsiteY7" fmla="*/ 572353 h 572352"/>
                  <a:gd name="connsiteX8" fmla="*/ 20 w 503516"/>
                  <a:gd name="connsiteY8" fmla="*/ 414784 h 572352"/>
                  <a:gd name="connsiteX9" fmla="*/ 64057 w 503516"/>
                  <a:gd name="connsiteY9" fmla="*/ 289121 h 572352"/>
                  <a:gd name="connsiteX10" fmla="*/ 210706 w 503516"/>
                  <a:gd name="connsiteY10" fmla="*/ 243471 h 572352"/>
                  <a:gd name="connsiteX11" fmla="*/ 384241 w 503516"/>
                  <a:gd name="connsiteY11" fmla="*/ 210583 h 572352"/>
                  <a:gd name="connsiteX12" fmla="*/ 384241 w 503516"/>
                  <a:gd name="connsiteY12" fmla="*/ 190948 h 572352"/>
                  <a:gd name="connsiteX13" fmla="*/ 251768 w 503516"/>
                  <a:gd name="connsiteY13" fmla="*/ 78048 h 572352"/>
                  <a:gd name="connsiteX14" fmla="*/ 110007 w 503516"/>
                  <a:gd name="connsiteY14" fmla="*/ 182603 h 572352"/>
                  <a:gd name="connsiteX15" fmla="*/ 19573 w 503516"/>
                  <a:gd name="connsiteY15" fmla="*/ 170822 h 572352"/>
                  <a:gd name="connsiteX16" fmla="*/ 259589 w 503516"/>
                  <a:gd name="connsiteY16" fmla="*/ 0 h 572352"/>
                  <a:gd name="connsiteX17" fmla="*/ 247369 w 503516"/>
                  <a:gd name="connsiteY17" fmla="*/ 316610 h 572352"/>
                  <a:gd name="connsiteX18" fmla="*/ 97786 w 503516"/>
                  <a:gd name="connsiteY18" fmla="*/ 414784 h 572352"/>
                  <a:gd name="connsiteX19" fmla="*/ 212662 w 503516"/>
                  <a:gd name="connsiteY19" fmla="*/ 501177 h 572352"/>
                  <a:gd name="connsiteX20" fmla="*/ 345135 w 503516"/>
                  <a:gd name="connsiteY20" fmla="*/ 440309 h 572352"/>
                  <a:gd name="connsiteX21" fmla="*/ 379842 w 503516"/>
                  <a:gd name="connsiteY21" fmla="*/ 325446 h 572352"/>
                  <a:gd name="connsiteX22" fmla="*/ 379842 w 503516"/>
                  <a:gd name="connsiteY22" fmla="*/ 285194 h 572352"/>
                  <a:gd name="connsiteX23" fmla="*/ 247369 w 503516"/>
                  <a:gd name="connsiteY23" fmla="*/ 316610 h 57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3516" h="572352">
                    <a:moveTo>
                      <a:pt x="259589" y="0"/>
                    </a:moveTo>
                    <a:cubicBezTo>
                      <a:pt x="353445" y="0"/>
                      <a:pt x="406239" y="20126"/>
                      <a:pt x="434102" y="52032"/>
                    </a:cubicBezTo>
                    <a:cubicBezTo>
                      <a:pt x="465793" y="87993"/>
                      <a:pt x="480414" y="135975"/>
                      <a:pt x="474186" y="183585"/>
                    </a:cubicBezTo>
                    <a:lnTo>
                      <a:pt x="474186" y="404475"/>
                    </a:lnTo>
                    <a:cubicBezTo>
                      <a:pt x="471033" y="457818"/>
                      <a:pt x="481113" y="511117"/>
                      <a:pt x="503516" y="559590"/>
                    </a:cubicBezTo>
                    <a:lnTo>
                      <a:pt x="405750" y="559590"/>
                    </a:lnTo>
                    <a:cubicBezTo>
                      <a:pt x="395631" y="538286"/>
                      <a:pt x="389345" y="515353"/>
                      <a:pt x="387174" y="491850"/>
                    </a:cubicBezTo>
                    <a:cubicBezTo>
                      <a:pt x="333271" y="542194"/>
                      <a:pt x="262796" y="570850"/>
                      <a:pt x="189198" y="572353"/>
                    </a:cubicBezTo>
                    <a:cubicBezTo>
                      <a:pt x="69434" y="572353"/>
                      <a:pt x="20" y="507558"/>
                      <a:pt x="20" y="414784"/>
                    </a:cubicBezTo>
                    <a:cubicBezTo>
                      <a:pt x="-787" y="364808"/>
                      <a:pt x="23220" y="317700"/>
                      <a:pt x="64057" y="289121"/>
                    </a:cubicBezTo>
                    <a:cubicBezTo>
                      <a:pt x="108037" y="261098"/>
                      <a:pt x="158655" y="245341"/>
                      <a:pt x="210706" y="243471"/>
                    </a:cubicBezTo>
                    <a:cubicBezTo>
                      <a:pt x="269542" y="238670"/>
                      <a:pt x="327708" y="227645"/>
                      <a:pt x="384241" y="210583"/>
                    </a:cubicBezTo>
                    <a:lnTo>
                      <a:pt x="384241" y="190948"/>
                    </a:lnTo>
                    <a:cubicBezTo>
                      <a:pt x="384241" y="120263"/>
                      <a:pt x="353445" y="78048"/>
                      <a:pt x="251768" y="78048"/>
                    </a:cubicBezTo>
                    <a:cubicBezTo>
                      <a:pt x="150091" y="78048"/>
                      <a:pt x="126627" y="112900"/>
                      <a:pt x="110007" y="182603"/>
                    </a:cubicBezTo>
                    <a:lnTo>
                      <a:pt x="19573" y="170822"/>
                    </a:lnTo>
                    <a:cubicBezTo>
                      <a:pt x="42059" y="48596"/>
                      <a:pt x="125161" y="0"/>
                      <a:pt x="259589" y="0"/>
                    </a:cubicBezTo>
                    <a:close/>
                    <a:moveTo>
                      <a:pt x="247369" y="316610"/>
                    </a:moveTo>
                    <a:cubicBezTo>
                      <a:pt x="166223" y="329373"/>
                      <a:pt x="97786" y="338699"/>
                      <a:pt x="97786" y="414784"/>
                    </a:cubicBezTo>
                    <a:cubicBezTo>
                      <a:pt x="97786" y="468779"/>
                      <a:pt x="138848" y="501177"/>
                      <a:pt x="212662" y="501177"/>
                    </a:cubicBezTo>
                    <a:cubicBezTo>
                      <a:pt x="263446" y="500804"/>
                      <a:pt x="311650" y="478651"/>
                      <a:pt x="345135" y="440309"/>
                    </a:cubicBezTo>
                    <a:cubicBezTo>
                      <a:pt x="371014" y="407946"/>
                      <a:pt x="383449" y="366797"/>
                      <a:pt x="379842" y="325446"/>
                    </a:cubicBezTo>
                    <a:lnTo>
                      <a:pt x="379842" y="285194"/>
                    </a:lnTo>
                    <a:cubicBezTo>
                      <a:pt x="337050" y="300794"/>
                      <a:pt x="292590" y="311333"/>
                      <a:pt x="247369" y="316610"/>
                    </a:cubicBezTo>
                    <a:close/>
                  </a:path>
                </a:pathLst>
              </a:custGeom>
              <a:grpFill/>
              <a:ln w="48850" cap="flat">
                <a:noFill/>
                <a:prstDash val="solid"/>
                <a:miter/>
              </a:ln>
            </p:spPr>
            <p:txBody>
              <a:bodyPr rtlCol="0" anchor="ctr"/>
              <a:lstStyle/>
              <a:p>
                <a:endParaRPr lang="nb-NO"/>
              </a:p>
            </p:txBody>
          </p:sp>
          <p:sp>
            <p:nvSpPr>
              <p:cNvPr id="20" name="Friform 19">
                <a:extLst>
                  <a:ext uri="{FF2B5EF4-FFF2-40B4-BE49-F238E27FC236}">
                    <a16:creationId xmlns:a16="http://schemas.microsoft.com/office/drawing/2014/main" id="{40395E85-37B1-7644-B967-CFACD6D0898E}"/>
                  </a:ext>
                </a:extLst>
              </p:cNvPr>
              <p:cNvSpPr/>
              <p:nvPr/>
            </p:nvSpPr>
            <p:spPr>
              <a:xfrm>
                <a:off x="2803719" y="2453238"/>
                <a:ext cx="546513" cy="755937"/>
              </a:xfrm>
              <a:custGeom>
                <a:avLst/>
                <a:gdLst>
                  <a:gd name="connsiteX0" fmla="*/ 188200 w 546513"/>
                  <a:gd name="connsiteY0" fmla="*/ 430982 h 755937"/>
                  <a:gd name="connsiteX1" fmla="*/ 406708 w 546513"/>
                  <a:gd name="connsiteY1" fmla="*/ 209110 h 755937"/>
                  <a:gd name="connsiteX2" fmla="*/ 525494 w 546513"/>
                  <a:gd name="connsiteY2" fmla="*/ 209110 h 755937"/>
                  <a:gd name="connsiteX3" fmla="*/ 316274 w 546513"/>
                  <a:gd name="connsiteY3" fmla="*/ 411839 h 755937"/>
                  <a:gd name="connsiteX4" fmla="*/ 546514 w 546513"/>
                  <a:gd name="connsiteY4" fmla="*/ 755446 h 755937"/>
                  <a:gd name="connsiteX5" fmla="*/ 432616 w 546513"/>
                  <a:gd name="connsiteY5" fmla="*/ 755446 h 755937"/>
                  <a:gd name="connsiteX6" fmla="*/ 253215 w 546513"/>
                  <a:gd name="connsiteY6" fmla="*/ 475651 h 755937"/>
                  <a:gd name="connsiteX7" fmla="*/ 188200 w 546513"/>
                  <a:gd name="connsiteY7" fmla="*/ 538483 h 755937"/>
                  <a:gd name="connsiteX8" fmla="*/ 188200 w 546513"/>
                  <a:gd name="connsiteY8" fmla="*/ 755937 h 755937"/>
                  <a:gd name="connsiteX9" fmla="*/ 94345 w 546513"/>
                  <a:gd name="connsiteY9" fmla="*/ 755937 h 755937"/>
                  <a:gd name="connsiteX10" fmla="*/ 94345 w 546513"/>
                  <a:gd name="connsiteY10" fmla="*/ 74121 h 755937"/>
                  <a:gd name="connsiteX11" fmla="*/ 0 w 546513"/>
                  <a:gd name="connsiteY11" fmla="*/ 74121 h 755937"/>
                  <a:gd name="connsiteX12" fmla="*/ 0 w 546513"/>
                  <a:gd name="connsiteY12" fmla="*/ 0 h 755937"/>
                  <a:gd name="connsiteX13" fmla="*/ 188200 w 546513"/>
                  <a:gd name="connsiteY13" fmla="*/ 0 h 7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513" h="755937">
                    <a:moveTo>
                      <a:pt x="188200" y="430982"/>
                    </a:moveTo>
                    <a:lnTo>
                      <a:pt x="406708" y="209110"/>
                    </a:lnTo>
                    <a:lnTo>
                      <a:pt x="525494" y="209110"/>
                    </a:lnTo>
                    <a:lnTo>
                      <a:pt x="316274" y="411839"/>
                    </a:lnTo>
                    <a:lnTo>
                      <a:pt x="546514" y="755446"/>
                    </a:lnTo>
                    <a:lnTo>
                      <a:pt x="432616" y="755446"/>
                    </a:lnTo>
                    <a:lnTo>
                      <a:pt x="253215" y="475651"/>
                    </a:lnTo>
                    <a:lnTo>
                      <a:pt x="188200" y="538483"/>
                    </a:lnTo>
                    <a:lnTo>
                      <a:pt x="188200" y="755937"/>
                    </a:lnTo>
                    <a:lnTo>
                      <a:pt x="94345" y="755937"/>
                    </a:lnTo>
                    <a:lnTo>
                      <a:pt x="94345" y="74121"/>
                    </a:lnTo>
                    <a:lnTo>
                      <a:pt x="0" y="74121"/>
                    </a:lnTo>
                    <a:lnTo>
                      <a:pt x="0" y="0"/>
                    </a:lnTo>
                    <a:lnTo>
                      <a:pt x="188200" y="0"/>
                    </a:lnTo>
                    <a:close/>
                  </a:path>
                </a:pathLst>
              </a:custGeom>
              <a:grpFill/>
              <a:ln w="48850" cap="flat">
                <a:noFill/>
                <a:prstDash val="solid"/>
                <a:miter/>
              </a:ln>
            </p:spPr>
            <p:txBody>
              <a:bodyPr rtlCol="0" anchor="ctr"/>
              <a:lstStyle/>
              <a:p>
                <a:endParaRPr lang="nb-NO"/>
              </a:p>
            </p:txBody>
          </p:sp>
          <p:sp>
            <p:nvSpPr>
              <p:cNvPr id="21" name="Friform 20">
                <a:extLst>
                  <a:ext uri="{FF2B5EF4-FFF2-40B4-BE49-F238E27FC236}">
                    <a16:creationId xmlns:a16="http://schemas.microsoft.com/office/drawing/2014/main" id="{6070996F-FBB4-D248-A6EE-6052041AE1C5}"/>
                  </a:ext>
                </a:extLst>
              </p:cNvPr>
              <p:cNvSpPr/>
              <p:nvPr/>
            </p:nvSpPr>
            <p:spPr>
              <a:xfrm>
                <a:off x="3398627" y="2649585"/>
                <a:ext cx="500074" cy="571220"/>
              </a:xfrm>
              <a:custGeom>
                <a:avLst/>
                <a:gdLst>
                  <a:gd name="connsiteX0" fmla="*/ 251748 w 500074"/>
                  <a:gd name="connsiteY0" fmla="*/ 0 h 571220"/>
                  <a:gd name="connsiteX1" fmla="*/ 500075 w 500074"/>
                  <a:gd name="connsiteY1" fmla="*/ 279795 h 571220"/>
                  <a:gd name="connsiteX2" fmla="*/ 500075 w 500074"/>
                  <a:gd name="connsiteY2" fmla="*/ 309247 h 571220"/>
                  <a:gd name="connsiteX3" fmla="*/ 93367 w 500074"/>
                  <a:gd name="connsiteY3" fmla="*/ 309247 h 571220"/>
                  <a:gd name="connsiteX4" fmla="*/ 258103 w 500074"/>
                  <a:gd name="connsiteY4" fmla="*/ 495286 h 571220"/>
                  <a:gd name="connsiteX5" fmla="*/ 401331 w 500074"/>
                  <a:gd name="connsiteY5" fmla="*/ 383368 h 571220"/>
                  <a:gd name="connsiteX6" fmla="*/ 499097 w 500074"/>
                  <a:gd name="connsiteY6" fmla="*/ 394658 h 571220"/>
                  <a:gd name="connsiteX7" fmla="*/ 264947 w 500074"/>
                  <a:gd name="connsiteY7" fmla="*/ 570880 h 571220"/>
                  <a:gd name="connsiteX8" fmla="*/ 0 w 500074"/>
                  <a:gd name="connsiteY8" fmla="*/ 290594 h 571220"/>
                  <a:gd name="connsiteX9" fmla="*/ 251748 w 500074"/>
                  <a:gd name="connsiteY9" fmla="*/ 0 h 571220"/>
                  <a:gd name="connsiteX10" fmla="*/ 98744 w 500074"/>
                  <a:gd name="connsiteY10" fmla="*/ 232181 h 571220"/>
                  <a:gd name="connsiteX11" fmla="*/ 402309 w 500074"/>
                  <a:gd name="connsiteY11" fmla="*/ 232181 h 571220"/>
                  <a:gd name="connsiteX12" fmla="*/ 264786 w 500074"/>
                  <a:gd name="connsiteY12" fmla="*/ 76296 h 571220"/>
                  <a:gd name="connsiteX13" fmla="*/ 251748 w 500074"/>
                  <a:gd name="connsiteY13" fmla="*/ 76085 h 571220"/>
                  <a:gd name="connsiteX14" fmla="*/ 98744 w 500074"/>
                  <a:gd name="connsiteY14" fmla="*/ 232181 h 571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0074" h="571220">
                    <a:moveTo>
                      <a:pt x="251748" y="0"/>
                    </a:moveTo>
                    <a:cubicBezTo>
                      <a:pt x="415996" y="0"/>
                      <a:pt x="500075" y="127626"/>
                      <a:pt x="500075" y="279795"/>
                    </a:cubicBezTo>
                    <a:lnTo>
                      <a:pt x="500075" y="309247"/>
                    </a:lnTo>
                    <a:lnTo>
                      <a:pt x="93367" y="309247"/>
                    </a:lnTo>
                    <a:cubicBezTo>
                      <a:pt x="99722" y="428528"/>
                      <a:pt x="165714" y="495286"/>
                      <a:pt x="258103" y="495286"/>
                    </a:cubicBezTo>
                    <a:cubicBezTo>
                      <a:pt x="326231" y="496798"/>
                      <a:pt x="386050" y="450053"/>
                      <a:pt x="401331" y="383368"/>
                    </a:cubicBezTo>
                    <a:lnTo>
                      <a:pt x="499097" y="394658"/>
                    </a:lnTo>
                    <a:cubicBezTo>
                      <a:pt x="473903" y="502625"/>
                      <a:pt x="375217" y="576898"/>
                      <a:pt x="264947" y="570880"/>
                    </a:cubicBezTo>
                    <a:cubicBezTo>
                      <a:pt x="97766" y="570880"/>
                      <a:pt x="0" y="467798"/>
                      <a:pt x="0" y="290594"/>
                    </a:cubicBezTo>
                    <a:cubicBezTo>
                      <a:pt x="0" y="113391"/>
                      <a:pt x="97277" y="0"/>
                      <a:pt x="251748" y="0"/>
                    </a:cubicBezTo>
                    <a:close/>
                    <a:moveTo>
                      <a:pt x="98744" y="232181"/>
                    </a:moveTo>
                    <a:lnTo>
                      <a:pt x="402309" y="232181"/>
                    </a:lnTo>
                    <a:cubicBezTo>
                      <a:pt x="407202" y="151001"/>
                      <a:pt x="345629" y="81204"/>
                      <a:pt x="264786" y="76296"/>
                    </a:cubicBezTo>
                    <a:cubicBezTo>
                      <a:pt x="260445" y="76031"/>
                      <a:pt x="256094" y="75962"/>
                      <a:pt x="251748" y="76085"/>
                    </a:cubicBezTo>
                    <a:cubicBezTo>
                      <a:pt x="166741" y="77160"/>
                      <a:pt x="98470" y="146814"/>
                      <a:pt x="98744" y="232181"/>
                    </a:cubicBezTo>
                    <a:close/>
                  </a:path>
                </a:pathLst>
              </a:custGeom>
              <a:grpFill/>
              <a:ln w="48850" cap="flat">
                <a:noFill/>
                <a:prstDash val="solid"/>
                <a:miter/>
              </a:ln>
            </p:spPr>
            <p:txBody>
              <a:bodyPr rtlCol="0" anchor="ctr"/>
              <a:lstStyle/>
              <a:p>
                <a:endParaRPr lang="nb-NO"/>
              </a:p>
            </p:txBody>
          </p:sp>
          <p:sp>
            <p:nvSpPr>
              <p:cNvPr id="22" name="Friform 21">
                <a:extLst>
                  <a:ext uri="{FF2B5EF4-FFF2-40B4-BE49-F238E27FC236}">
                    <a16:creationId xmlns:a16="http://schemas.microsoft.com/office/drawing/2014/main" id="{C116FE02-5631-7A43-9337-B8494CD514AD}"/>
                  </a:ext>
                </a:extLst>
              </p:cNvPr>
              <p:cNvSpPr/>
              <p:nvPr/>
            </p:nvSpPr>
            <p:spPr>
              <a:xfrm>
                <a:off x="4031664" y="2649585"/>
                <a:ext cx="296720" cy="561553"/>
              </a:xfrm>
              <a:custGeom>
                <a:avLst/>
                <a:gdLst>
                  <a:gd name="connsiteX0" fmla="*/ 202865 w 296720"/>
                  <a:gd name="connsiteY0" fmla="*/ 0 h 561553"/>
                  <a:gd name="connsiteX1" fmla="*/ 296721 w 296720"/>
                  <a:gd name="connsiteY1" fmla="*/ 29452 h 561553"/>
                  <a:gd name="connsiteX2" fmla="*/ 264947 w 296720"/>
                  <a:gd name="connsiteY2" fmla="*/ 115354 h 561553"/>
                  <a:gd name="connsiteX3" fmla="*/ 194555 w 296720"/>
                  <a:gd name="connsiteY3" fmla="*/ 95228 h 561553"/>
                  <a:gd name="connsiteX4" fmla="*/ 92878 w 296720"/>
                  <a:gd name="connsiteY4" fmla="*/ 267032 h 561553"/>
                  <a:gd name="connsiteX5" fmla="*/ 92878 w 296720"/>
                  <a:gd name="connsiteY5" fmla="*/ 561553 h 561553"/>
                  <a:gd name="connsiteX6" fmla="*/ 0 w 296720"/>
                  <a:gd name="connsiteY6" fmla="*/ 561553 h 561553"/>
                  <a:gd name="connsiteX7" fmla="*/ 0 w 296720"/>
                  <a:gd name="connsiteY7" fmla="*/ 12763 h 561553"/>
                  <a:gd name="connsiteX8" fmla="*/ 84568 w 296720"/>
                  <a:gd name="connsiteY8" fmla="*/ 12763 h 561553"/>
                  <a:gd name="connsiteX9" fmla="*/ 84568 w 296720"/>
                  <a:gd name="connsiteY9" fmla="*/ 95228 h 561553"/>
                  <a:gd name="connsiteX10" fmla="*/ 202865 w 296720"/>
                  <a:gd name="connsiteY10" fmla="*/ 0 h 56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720" h="561553">
                    <a:moveTo>
                      <a:pt x="202865" y="0"/>
                    </a:moveTo>
                    <a:cubicBezTo>
                      <a:pt x="236306" y="633"/>
                      <a:pt x="268872" y="10853"/>
                      <a:pt x="296721" y="29452"/>
                    </a:cubicBezTo>
                    <a:lnTo>
                      <a:pt x="264947" y="115354"/>
                    </a:lnTo>
                    <a:cubicBezTo>
                      <a:pt x="243800" y="102214"/>
                      <a:pt x="219427" y="95243"/>
                      <a:pt x="194555" y="95228"/>
                    </a:cubicBezTo>
                    <a:cubicBezTo>
                      <a:pt x="101188" y="95228"/>
                      <a:pt x="92878" y="218436"/>
                      <a:pt x="92878" y="267032"/>
                    </a:cubicBezTo>
                    <a:lnTo>
                      <a:pt x="92878" y="561553"/>
                    </a:lnTo>
                    <a:lnTo>
                      <a:pt x="0" y="561553"/>
                    </a:lnTo>
                    <a:lnTo>
                      <a:pt x="0" y="12763"/>
                    </a:lnTo>
                    <a:lnTo>
                      <a:pt x="84568" y="12763"/>
                    </a:lnTo>
                    <a:lnTo>
                      <a:pt x="84568" y="95228"/>
                    </a:lnTo>
                    <a:cubicBezTo>
                      <a:pt x="112431" y="43687"/>
                      <a:pt x="140784" y="0"/>
                      <a:pt x="202865" y="0"/>
                    </a:cubicBezTo>
                    <a:close/>
                  </a:path>
                </a:pathLst>
              </a:custGeom>
              <a:grpFill/>
              <a:ln w="48850" cap="flat">
                <a:noFill/>
                <a:prstDash val="solid"/>
                <a:miter/>
              </a:ln>
            </p:spPr>
            <p:txBody>
              <a:bodyPr rtlCol="0" anchor="ctr"/>
              <a:lstStyle/>
              <a:p>
                <a:endParaRPr lang="nb-NO"/>
              </a:p>
            </p:txBody>
          </p:sp>
          <p:sp>
            <p:nvSpPr>
              <p:cNvPr id="23" name="Friform 22">
                <a:extLst>
                  <a:ext uri="{FF2B5EF4-FFF2-40B4-BE49-F238E27FC236}">
                    <a16:creationId xmlns:a16="http://schemas.microsoft.com/office/drawing/2014/main" id="{EEDC9E5B-C665-DA4D-989A-AB05E4E30E5D}"/>
                  </a:ext>
                </a:extLst>
              </p:cNvPr>
              <p:cNvSpPr/>
              <p:nvPr/>
            </p:nvSpPr>
            <p:spPr>
              <a:xfrm>
                <a:off x="4380201" y="2649585"/>
                <a:ext cx="452658" cy="570879"/>
              </a:xfrm>
              <a:custGeom>
                <a:avLst/>
                <a:gdLst>
                  <a:gd name="connsiteX0" fmla="*/ 217530 w 452658"/>
                  <a:gd name="connsiteY0" fmla="*/ 0 h 570879"/>
                  <a:gd name="connsiteX1" fmla="*/ 431638 w 452658"/>
                  <a:gd name="connsiteY1" fmla="*/ 153151 h 570879"/>
                  <a:gd name="connsiteX2" fmla="*/ 341204 w 452658"/>
                  <a:gd name="connsiteY2" fmla="*/ 165914 h 570879"/>
                  <a:gd name="connsiteX3" fmla="*/ 222418 w 452658"/>
                  <a:gd name="connsiteY3" fmla="*/ 76085 h 570879"/>
                  <a:gd name="connsiteX4" fmla="*/ 105099 w 452658"/>
                  <a:gd name="connsiteY4" fmla="*/ 147751 h 570879"/>
                  <a:gd name="connsiteX5" fmla="*/ 243438 w 452658"/>
                  <a:gd name="connsiteY5" fmla="*/ 230217 h 570879"/>
                  <a:gd name="connsiteX6" fmla="*/ 452658 w 452658"/>
                  <a:gd name="connsiteY6" fmla="*/ 398094 h 570879"/>
                  <a:gd name="connsiteX7" fmla="*/ 239528 w 452658"/>
                  <a:gd name="connsiteY7" fmla="*/ 570880 h 570879"/>
                  <a:gd name="connsiteX8" fmla="*/ 0 w 452658"/>
                  <a:gd name="connsiteY8" fmla="*/ 396131 h 570879"/>
                  <a:gd name="connsiteX9" fmla="*/ 91411 w 452658"/>
                  <a:gd name="connsiteY9" fmla="*/ 382387 h 570879"/>
                  <a:gd name="connsiteX10" fmla="*/ 228656 w 452658"/>
                  <a:gd name="connsiteY10" fmla="*/ 495684 h 570879"/>
                  <a:gd name="connsiteX11" fmla="*/ 232195 w 452658"/>
                  <a:gd name="connsiteY11" fmla="*/ 495286 h 570879"/>
                  <a:gd name="connsiteX12" fmla="*/ 358314 w 452658"/>
                  <a:gd name="connsiteY12" fmla="*/ 408402 h 570879"/>
                  <a:gd name="connsiteX13" fmla="*/ 224862 w 452658"/>
                  <a:gd name="connsiteY13" fmla="*/ 323973 h 570879"/>
                  <a:gd name="connsiteX14" fmla="*/ 16620 w 452658"/>
                  <a:gd name="connsiteY14" fmla="*/ 157569 h 570879"/>
                  <a:gd name="connsiteX15" fmla="*/ 217530 w 452658"/>
                  <a:gd name="connsiteY15" fmla="*/ 0 h 57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2658" h="570879">
                    <a:moveTo>
                      <a:pt x="217530" y="0"/>
                    </a:moveTo>
                    <a:cubicBezTo>
                      <a:pt x="337294" y="0"/>
                      <a:pt x="420395" y="49087"/>
                      <a:pt x="431638" y="153151"/>
                    </a:cubicBezTo>
                    <a:lnTo>
                      <a:pt x="341204" y="165914"/>
                    </a:lnTo>
                    <a:cubicBezTo>
                      <a:pt x="333872" y="116827"/>
                      <a:pt x="301609" y="76085"/>
                      <a:pt x="222418" y="76085"/>
                    </a:cubicBezTo>
                    <a:cubicBezTo>
                      <a:pt x="143228" y="76085"/>
                      <a:pt x="105099" y="103573"/>
                      <a:pt x="105099" y="147751"/>
                    </a:cubicBezTo>
                    <a:cubicBezTo>
                      <a:pt x="105099" y="191930"/>
                      <a:pt x="171091" y="212055"/>
                      <a:pt x="243438" y="230217"/>
                    </a:cubicBezTo>
                    <a:cubicBezTo>
                      <a:pt x="341204" y="253288"/>
                      <a:pt x="452658" y="279304"/>
                      <a:pt x="452658" y="398094"/>
                    </a:cubicBezTo>
                    <a:cubicBezTo>
                      <a:pt x="452658" y="491850"/>
                      <a:pt x="369557" y="570880"/>
                      <a:pt x="239528" y="570880"/>
                    </a:cubicBezTo>
                    <a:cubicBezTo>
                      <a:pt x="92878" y="570880"/>
                      <a:pt x="19553" y="511976"/>
                      <a:pt x="0" y="396131"/>
                    </a:cubicBezTo>
                    <a:lnTo>
                      <a:pt x="91411" y="382387"/>
                    </a:lnTo>
                    <a:cubicBezTo>
                      <a:pt x="98152" y="451731"/>
                      <a:pt x="159599" y="502453"/>
                      <a:pt x="228656" y="495684"/>
                    </a:cubicBezTo>
                    <a:cubicBezTo>
                      <a:pt x="229834" y="495566"/>
                      <a:pt x="231017" y="495433"/>
                      <a:pt x="232195" y="495286"/>
                    </a:cubicBezTo>
                    <a:cubicBezTo>
                      <a:pt x="316274" y="495286"/>
                      <a:pt x="358314" y="455035"/>
                      <a:pt x="358314" y="408402"/>
                    </a:cubicBezTo>
                    <a:cubicBezTo>
                      <a:pt x="358314" y="361770"/>
                      <a:pt x="296232" y="341154"/>
                      <a:pt x="224862" y="323973"/>
                    </a:cubicBezTo>
                    <a:cubicBezTo>
                      <a:pt x="127096" y="300902"/>
                      <a:pt x="16620" y="274886"/>
                      <a:pt x="16620" y="157569"/>
                    </a:cubicBezTo>
                    <a:cubicBezTo>
                      <a:pt x="15643" y="69703"/>
                      <a:pt x="87989" y="0"/>
                      <a:pt x="217530" y="0"/>
                    </a:cubicBezTo>
                    <a:close/>
                  </a:path>
                </a:pathLst>
              </a:custGeom>
              <a:grpFill/>
              <a:ln w="48850" cap="flat">
                <a:noFill/>
                <a:prstDash val="solid"/>
                <a:miter/>
              </a:ln>
            </p:spPr>
            <p:txBody>
              <a:bodyPr rtlCol="0" anchor="ctr"/>
              <a:lstStyle/>
              <a:p>
                <a:endParaRPr lang="nb-NO"/>
              </a:p>
            </p:txBody>
          </p:sp>
          <p:sp>
            <p:nvSpPr>
              <p:cNvPr id="24" name="Friform 23">
                <a:extLst>
                  <a:ext uri="{FF2B5EF4-FFF2-40B4-BE49-F238E27FC236}">
                    <a16:creationId xmlns:a16="http://schemas.microsoft.com/office/drawing/2014/main" id="{8781FBDA-7725-4A4C-889B-5FBAC8491EA9}"/>
                  </a:ext>
                </a:extLst>
              </p:cNvPr>
              <p:cNvSpPr/>
              <p:nvPr/>
            </p:nvSpPr>
            <p:spPr>
              <a:xfrm>
                <a:off x="5264181" y="2649585"/>
                <a:ext cx="511634" cy="571003"/>
              </a:xfrm>
              <a:custGeom>
                <a:avLst/>
                <a:gdLst>
                  <a:gd name="connsiteX0" fmla="*/ 255975 w 511634"/>
                  <a:gd name="connsiteY0" fmla="*/ 0 h 571003"/>
                  <a:gd name="connsiteX1" fmla="*/ 511634 w 511634"/>
                  <a:gd name="connsiteY1" fmla="*/ 286176 h 571003"/>
                  <a:gd name="connsiteX2" fmla="*/ 255975 w 511634"/>
                  <a:gd name="connsiteY2" fmla="*/ 570880 h 571003"/>
                  <a:gd name="connsiteX3" fmla="*/ 77552 w 511634"/>
                  <a:gd name="connsiteY3" fmla="*/ 502649 h 571003"/>
                  <a:gd name="connsiteX4" fmla="*/ 805 w 511634"/>
                  <a:gd name="connsiteY4" fmla="*/ 286176 h 571003"/>
                  <a:gd name="connsiteX5" fmla="*/ 255975 w 511634"/>
                  <a:gd name="connsiteY5" fmla="*/ 0 h 571003"/>
                  <a:gd name="connsiteX6" fmla="*/ 95150 w 511634"/>
                  <a:gd name="connsiteY6" fmla="*/ 286176 h 571003"/>
                  <a:gd name="connsiteX7" fmla="*/ 255975 w 511634"/>
                  <a:gd name="connsiteY7" fmla="*/ 495286 h 571003"/>
                  <a:gd name="connsiteX8" fmla="*/ 416312 w 511634"/>
                  <a:gd name="connsiteY8" fmla="*/ 286176 h 571003"/>
                  <a:gd name="connsiteX9" fmla="*/ 254509 w 511634"/>
                  <a:gd name="connsiteY9" fmla="*/ 76085 h 571003"/>
                  <a:gd name="connsiteX10" fmla="*/ 95150 w 511634"/>
                  <a:gd name="connsiteY10" fmla="*/ 286176 h 57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34" h="571003">
                    <a:moveTo>
                      <a:pt x="255975" y="0"/>
                    </a:moveTo>
                    <a:cubicBezTo>
                      <a:pt x="367429" y="0"/>
                      <a:pt x="511634" y="65776"/>
                      <a:pt x="511634" y="286176"/>
                    </a:cubicBezTo>
                    <a:cubicBezTo>
                      <a:pt x="511634" y="474179"/>
                      <a:pt x="404091" y="570880"/>
                      <a:pt x="255975" y="570880"/>
                    </a:cubicBezTo>
                    <a:cubicBezTo>
                      <a:pt x="189836" y="572976"/>
                      <a:pt x="125555" y="548408"/>
                      <a:pt x="77552" y="502649"/>
                    </a:cubicBezTo>
                    <a:cubicBezTo>
                      <a:pt x="22656" y="444624"/>
                      <a:pt x="-5207" y="365982"/>
                      <a:pt x="805" y="286176"/>
                    </a:cubicBezTo>
                    <a:cubicBezTo>
                      <a:pt x="805" y="98174"/>
                      <a:pt x="108837" y="0"/>
                      <a:pt x="255975" y="0"/>
                    </a:cubicBezTo>
                    <a:close/>
                    <a:moveTo>
                      <a:pt x="95150" y="286176"/>
                    </a:moveTo>
                    <a:cubicBezTo>
                      <a:pt x="95150" y="421165"/>
                      <a:pt x="160653" y="495286"/>
                      <a:pt x="255975" y="495286"/>
                    </a:cubicBezTo>
                    <a:cubicBezTo>
                      <a:pt x="351297" y="495286"/>
                      <a:pt x="416312" y="423128"/>
                      <a:pt x="416312" y="286176"/>
                    </a:cubicBezTo>
                    <a:cubicBezTo>
                      <a:pt x="416312" y="157569"/>
                      <a:pt x="356675" y="76085"/>
                      <a:pt x="254509" y="76085"/>
                    </a:cubicBezTo>
                    <a:cubicBezTo>
                      <a:pt x="161631" y="76085"/>
                      <a:pt x="95150" y="151187"/>
                      <a:pt x="95150" y="286176"/>
                    </a:cubicBezTo>
                    <a:close/>
                  </a:path>
                </a:pathLst>
              </a:custGeom>
              <a:grpFill/>
              <a:ln w="48850" cap="flat">
                <a:noFill/>
                <a:prstDash val="solid"/>
                <a:miter/>
              </a:ln>
            </p:spPr>
            <p:txBody>
              <a:bodyPr rtlCol="0" anchor="ctr"/>
              <a:lstStyle/>
              <a:p>
                <a:endParaRPr lang="nb-NO"/>
              </a:p>
            </p:txBody>
          </p:sp>
          <p:sp>
            <p:nvSpPr>
              <p:cNvPr id="25" name="Friform 24">
                <a:extLst>
                  <a:ext uri="{FF2B5EF4-FFF2-40B4-BE49-F238E27FC236}">
                    <a16:creationId xmlns:a16="http://schemas.microsoft.com/office/drawing/2014/main" id="{7E295473-FAD9-704D-8DD8-6EB959BF8F31}"/>
                  </a:ext>
                </a:extLst>
              </p:cNvPr>
              <p:cNvSpPr/>
              <p:nvPr/>
            </p:nvSpPr>
            <p:spPr>
              <a:xfrm>
                <a:off x="5838386" y="2440966"/>
                <a:ext cx="317251" cy="768208"/>
              </a:xfrm>
              <a:custGeom>
                <a:avLst/>
                <a:gdLst>
                  <a:gd name="connsiteX0" fmla="*/ 233173 w 317251"/>
                  <a:gd name="connsiteY0" fmla="*/ 0 h 768208"/>
                  <a:gd name="connsiteX1" fmla="*/ 317252 w 317251"/>
                  <a:gd name="connsiteY1" fmla="*/ 9326 h 768208"/>
                  <a:gd name="connsiteX2" fmla="*/ 303564 w 317251"/>
                  <a:gd name="connsiteY2" fmla="*/ 90320 h 768208"/>
                  <a:gd name="connsiteX3" fmla="*/ 249304 w 317251"/>
                  <a:gd name="connsiteY3" fmla="*/ 85411 h 768208"/>
                  <a:gd name="connsiteX4" fmla="*/ 173535 w 317251"/>
                  <a:gd name="connsiteY4" fmla="*/ 165423 h 768208"/>
                  <a:gd name="connsiteX5" fmla="*/ 173535 w 317251"/>
                  <a:gd name="connsiteY5" fmla="*/ 221382 h 768208"/>
                  <a:gd name="connsiteX6" fmla="*/ 282056 w 317251"/>
                  <a:gd name="connsiteY6" fmla="*/ 221382 h 768208"/>
                  <a:gd name="connsiteX7" fmla="*/ 282056 w 317251"/>
                  <a:gd name="connsiteY7" fmla="*/ 291085 h 768208"/>
                  <a:gd name="connsiteX8" fmla="*/ 174513 w 317251"/>
                  <a:gd name="connsiteY8" fmla="*/ 291085 h 768208"/>
                  <a:gd name="connsiteX9" fmla="*/ 174513 w 317251"/>
                  <a:gd name="connsiteY9" fmla="*/ 768209 h 768208"/>
                  <a:gd name="connsiteX10" fmla="*/ 82124 w 317251"/>
                  <a:gd name="connsiteY10" fmla="*/ 768209 h 768208"/>
                  <a:gd name="connsiteX11" fmla="*/ 82124 w 317251"/>
                  <a:gd name="connsiteY11" fmla="*/ 291085 h 768208"/>
                  <a:gd name="connsiteX12" fmla="*/ 0 w 317251"/>
                  <a:gd name="connsiteY12" fmla="*/ 291085 h 768208"/>
                  <a:gd name="connsiteX13" fmla="*/ 0 w 317251"/>
                  <a:gd name="connsiteY13" fmla="*/ 221382 h 768208"/>
                  <a:gd name="connsiteX14" fmla="*/ 82124 w 317251"/>
                  <a:gd name="connsiteY14" fmla="*/ 221382 h 768208"/>
                  <a:gd name="connsiteX15" fmla="*/ 82124 w 317251"/>
                  <a:gd name="connsiteY15" fmla="*/ 157078 h 768208"/>
                  <a:gd name="connsiteX16" fmla="*/ 233173 w 317251"/>
                  <a:gd name="connsiteY16" fmla="*/ 0 h 76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7251" h="768208">
                    <a:moveTo>
                      <a:pt x="233173" y="0"/>
                    </a:moveTo>
                    <a:cubicBezTo>
                      <a:pt x="261427" y="358"/>
                      <a:pt x="289584" y="3480"/>
                      <a:pt x="317252" y="9326"/>
                    </a:cubicBezTo>
                    <a:lnTo>
                      <a:pt x="303564" y="90320"/>
                    </a:lnTo>
                    <a:cubicBezTo>
                      <a:pt x="285673" y="87095"/>
                      <a:pt x="267489" y="85450"/>
                      <a:pt x="249304" y="85411"/>
                    </a:cubicBezTo>
                    <a:cubicBezTo>
                      <a:pt x="195533" y="85411"/>
                      <a:pt x="173535" y="105537"/>
                      <a:pt x="173535" y="165423"/>
                    </a:cubicBezTo>
                    <a:lnTo>
                      <a:pt x="173535" y="221382"/>
                    </a:lnTo>
                    <a:lnTo>
                      <a:pt x="282056" y="221382"/>
                    </a:lnTo>
                    <a:lnTo>
                      <a:pt x="282056" y="291085"/>
                    </a:lnTo>
                    <a:lnTo>
                      <a:pt x="174513" y="291085"/>
                    </a:lnTo>
                    <a:lnTo>
                      <a:pt x="174513" y="768209"/>
                    </a:lnTo>
                    <a:lnTo>
                      <a:pt x="82124" y="768209"/>
                    </a:lnTo>
                    <a:lnTo>
                      <a:pt x="82124" y="291085"/>
                    </a:lnTo>
                    <a:lnTo>
                      <a:pt x="0" y="291085"/>
                    </a:lnTo>
                    <a:lnTo>
                      <a:pt x="0" y="221382"/>
                    </a:lnTo>
                    <a:lnTo>
                      <a:pt x="82124" y="221382"/>
                    </a:lnTo>
                    <a:lnTo>
                      <a:pt x="82124" y="157078"/>
                    </a:lnTo>
                    <a:cubicBezTo>
                      <a:pt x="82124" y="40742"/>
                      <a:pt x="135406" y="0"/>
                      <a:pt x="233173" y="0"/>
                    </a:cubicBezTo>
                    <a:close/>
                  </a:path>
                </a:pathLst>
              </a:custGeom>
              <a:grpFill/>
              <a:ln w="48850" cap="flat">
                <a:noFill/>
                <a:prstDash val="solid"/>
                <a:miter/>
              </a:ln>
            </p:spPr>
            <p:txBody>
              <a:bodyPr rtlCol="0" anchor="ctr"/>
              <a:lstStyle/>
              <a:p>
                <a:endParaRPr lang="nb-NO"/>
              </a:p>
            </p:txBody>
          </p:sp>
          <p:sp>
            <p:nvSpPr>
              <p:cNvPr id="26" name="Friform 25">
                <a:extLst>
                  <a:ext uri="{FF2B5EF4-FFF2-40B4-BE49-F238E27FC236}">
                    <a16:creationId xmlns:a16="http://schemas.microsoft.com/office/drawing/2014/main" id="{856147F5-6674-494A-9E9F-B9255942EEB4}"/>
                  </a:ext>
                </a:extLst>
              </p:cNvPr>
              <p:cNvSpPr/>
              <p:nvPr/>
            </p:nvSpPr>
            <p:spPr>
              <a:xfrm>
                <a:off x="6519207" y="2651549"/>
                <a:ext cx="560321" cy="570389"/>
              </a:xfrm>
              <a:custGeom>
                <a:avLst/>
                <a:gdLst>
                  <a:gd name="connsiteX0" fmla="*/ 560322 w 560321"/>
                  <a:gd name="connsiteY0" fmla="*/ 483505 h 570389"/>
                  <a:gd name="connsiteX1" fmla="*/ 560322 w 560321"/>
                  <a:gd name="connsiteY1" fmla="*/ 557626 h 570389"/>
                  <a:gd name="connsiteX2" fmla="*/ 403896 w 560321"/>
                  <a:gd name="connsiteY2" fmla="*/ 557626 h 570389"/>
                  <a:gd name="connsiteX3" fmla="*/ 384831 w 560321"/>
                  <a:gd name="connsiteY3" fmla="*/ 489887 h 570389"/>
                  <a:gd name="connsiteX4" fmla="*/ 189299 w 560321"/>
                  <a:gd name="connsiteY4" fmla="*/ 570389 h 570389"/>
                  <a:gd name="connsiteX5" fmla="*/ 121 w 560321"/>
                  <a:gd name="connsiteY5" fmla="*/ 412820 h 570389"/>
                  <a:gd name="connsiteX6" fmla="*/ 61225 w 560321"/>
                  <a:gd name="connsiteY6" fmla="*/ 287158 h 570389"/>
                  <a:gd name="connsiteX7" fmla="*/ 204942 w 560321"/>
                  <a:gd name="connsiteY7" fmla="*/ 241507 h 570389"/>
                  <a:gd name="connsiteX8" fmla="*/ 378476 w 560321"/>
                  <a:gd name="connsiteY8" fmla="*/ 208619 h 570389"/>
                  <a:gd name="connsiteX9" fmla="*/ 378476 w 560321"/>
                  <a:gd name="connsiteY9" fmla="*/ 188984 h 570389"/>
                  <a:gd name="connsiteX10" fmla="*/ 246003 w 560321"/>
                  <a:gd name="connsiteY10" fmla="*/ 76085 h 570389"/>
                  <a:gd name="connsiteX11" fmla="*/ 104242 w 560321"/>
                  <a:gd name="connsiteY11" fmla="*/ 180640 h 570389"/>
                  <a:gd name="connsiteX12" fmla="*/ 13808 w 560321"/>
                  <a:gd name="connsiteY12" fmla="*/ 168859 h 570389"/>
                  <a:gd name="connsiteX13" fmla="*/ 258224 w 560321"/>
                  <a:gd name="connsiteY13" fmla="*/ 0 h 570389"/>
                  <a:gd name="connsiteX14" fmla="*/ 432737 w 560321"/>
                  <a:gd name="connsiteY14" fmla="*/ 52032 h 570389"/>
                  <a:gd name="connsiteX15" fmla="*/ 472333 w 560321"/>
                  <a:gd name="connsiteY15" fmla="*/ 183585 h 570389"/>
                  <a:gd name="connsiteX16" fmla="*/ 472333 w 560321"/>
                  <a:gd name="connsiteY16" fmla="*/ 404476 h 570389"/>
                  <a:gd name="connsiteX17" fmla="*/ 476243 w 560321"/>
                  <a:gd name="connsiteY17" fmla="*/ 483505 h 570389"/>
                  <a:gd name="connsiteX18" fmla="*/ 378476 w 560321"/>
                  <a:gd name="connsiteY18" fmla="*/ 283231 h 570389"/>
                  <a:gd name="connsiteX19" fmla="*/ 246003 w 560321"/>
                  <a:gd name="connsiteY19" fmla="*/ 314647 h 570389"/>
                  <a:gd name="connsiteX20" fmla="*/ 96910 w 560321"/>
                  <a:gd name="connsiteY20" fmla="*/ 412820 h 570389"/>
                  <a:gd name="connsiteX21" fmla="*/ 211296 w 560321"/>
                  <a:gd name="connsiteY21" fmla="*/ 499213 h 570389"/>
                  <a:gd name="connsiteX22" fmla="*/ 343770 w 560321"/>
                  <a:gd name="connsiteY22" fmla="*/ 440309 h 570389"/>
                  <a:gd name="connsiteX23" fmla="*/ 378476 w 560321"/>
                  <a:gd name="connsiteY23" fmla="*/ 325446 h 57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0321" h="570389">
                    <a:moveTo>
                      <a:pt x="560322" y="483505"/>
                    </a:moveTo>
                    <a:lnTo>
                      <a:pt x="560322" y="557626"/>
                    </a:lnTo>
                    <a:lnTo>
                      <a:pt x="403896" y="557626"/>
                    </a:lnTo>
                    <a:cubicBezTo>
                      <a:pt x="393386" y="536436"/>
                      <a:pt x="386933" y="513463"/>
                      <a:pt x="384831" y="489887"/>
                    </a:cubicBezTo>
                    <a:cubicBezTo>
                      <a:pt x="331597" y="539715"/>
                      <a:pt x="262037" y="568332"/>
                      <a:pt x="189299" y="570389"/>
                    </a:cubicBezTo>
                    <a:cubicBezTo>
                      <a:pt x="69535" y="570389"/>
                      <a:pt x="121" y="505594"/>
                      <a:pt x="121" y="412820"/>
                    </a:cubicBezTo>
                    <a:cubicBezTo>
                      <a:pt x="-1883" y="363272"/>
                      <a:pt x="21092" y="316046"/>
                      <a:pt x="61225" y="287158"/>
                    </a:cubicBezTo>
                    <a:cubicBezTo>
                      <a:pt x="104291" y="259502"/>
                      <a:pt x="153858" y="243755"/>
                      <a:pt x="204942" y="241507"/>
                    </a:cubicBezTo>
                    <a:cubicBezTo>
                      <a:pt x="263797" y="236706"/>
                      <a:pt x="321968" y="225682"/>
                      <a:pt x="378476" y="208619"/>
                    </a:cubicBezTo>
                    <a:lnTo>
                      <a:pt x="378476" y="188984"/>
                    </a:lnTo>
                    <a:cubicBezTo>
                      <a:pt x="378476" y="118299"/>
                      <a:pt x="348169" y="76085"/>
                      <a:pt x="246003" y="76085"/>
                    </a:cubicBezTo>
                    <a:cubicBezTo>
                      <a:pt x="143838" y="76085"/>
                      <a:pt x="120863" y="110936"/>
                      <a:pt x="104242" y="180640"/>
                    </a:cubicBezTo>
                    <a:lnTo>
                      <a:pt x="13808" y="168859"/>
                    </a:lnTo>
                    <a:cubicBezTo>
                      <a:pt x="39228" y="48596"/>
                      <a:pt x="122329" y="0"/>
                      <a:pt x="258224" y="0"/>
                    </a:cubicBezTo>
                    <a:cubicBezTo>
                      <a:pt x="351591" y="0"/>
                      <a:pt x="401941" y="20126"/>
                      <a:pt x="432737" y="52032"/>
                    </a:cubicBezTo>
                    <a:cubicBezTo>
                      <a:pt x="464071" y="88170"/>
                      <a:pt x="478491" y="136064"/>
                      <a:pt x="472333" y="183585"/>
                    </a:cubicBezTo>
                    <a:lnTo>
                      <a:pt x="472333" y="404476"/>
                    </a:lnTo>
                    <a:cubicBezTo>
                      <a:pt x="471403" y="430884"/>
                      <a:pt x="472723" y="457318"/>
                      <a:pt x="476243" y="483505"/>
                    </a:cubicBezTo>
                    <a:close/>
                    <a:moveTo>
                      <a:pt x="378476" y="283231"/>
                    </a:moveTo>
                    <a:cubicBezTo>
                      <a:pt x="335704" y="298973"/>
                      <a:pt x="291269" y="309522"/>
                      <a:pt x="246003" y="314647"/>
                    </a:cubicBezTo>
                    <a:cubicBezTo>
                      <a:pt x="165346" y="327409"/>
                      <a:pt x="96910" y="336736"/>
                      <a:pt x="96910" y="412820"/>
                    </a:cubicBezTo>
                    <a:cubicBezTo>
                      <a:pt x="96910" y="466816"/>
                      <a:pt x="137971" y="499213"/>
                      <a:pt x="211296" y="499213"/>
                    </a:cubicBezTo>
                    <a:cubicBezTo>
                      <a:pt x="261793" y="499464"/>
                      <a:pt x="309991" y="478027"/>
                      <a:pt x="343770" y="440309"/>
                    </a:cubicBezTo>
                    <a:cubicBezTo>
                      <a:pt x="369628" y="407946"/>
                      <a:pt x="382094" y="366796"/>
                      <a:pt x="378476" y="325446"/>
                    </a:cubicBezTo>
                    <a:close/>
                  </a:path>
                </a:pathLst>
              </a:custGeom>
              <a:grpFill/>
              <a:ln w="48850" cap="flat">
                <a:noFill/>
                <a:prstDash val="solid"/>
                <a:miter/>
              </a:ln>
            </p:spPr>
            <p:txBody>
              <a:bodyPr rtlCol="0" anchor="ctr"/>
              <a:lstStyle/>
              <a:p>
                <a:endParaRPr lang="nb-NO"/>
              </a:p>
            </p:txBody>
          </p:sp>
          <p:sp>
            <p:nvSpPr>
              <p:cNvPr id="27" name="Friform 26">
                <a:extLst>
                  <a:ext uri="{FF2B5EF4-FFF2-40B4-BE49-F238E27FC236}">
                    <a16:creationId xmlns:a16="http://schemas.microsoft.com/office/drawing/2014/main" id="{E25CF44E-6BE3-434E-B58F-80F51CBFF94D}"/>
                  </a:ext>
                </a:extLst>
              </p:cNvPr>
              <p:cNvSpPr/>
              <p:nvPr/>
            </p:nvSpPr>
            <p:spPr>
              <a:xfrm>
                <a:off x="1322560" y="3827669"/>
                <a:ext cx="452658" cy="570879"/>
              </a:xfrm>
              <a:custGeom>
                <a:avLst/>
                <a:gdLst>
                  <a:gd name="connsiteX0" fmla="*/ 217041 w 452658"/>
                  <a:gd name="connsiteY0" fmla="*/ 0 h 570879"/>
                  <a:gd name="connsiteX1" fmla="*/ 431149 w 452658"/>
                  <a:gd name="connsiteY1" fmla="*/ 153151 h 570879"/>
                  <a:gd name="connsiteX2" fmla="*/ 341204 w 452658"/>
                  <a:gd name="connsiteY2" fmla="*/ 165914 h 570879"/>
                  <a:gd name="connsiteX3" fmla="*/ 222418 w 452658"/>
                  <a:gd name="connsiteY3" fmla="*/ 76085 h 570879"/>
                  <a:gd name="connsiteX4" fmla="*/ 105099 w 452658"/>
                  <a:gd name="connsiteY4" fmla="*/ 147751 h 570879"/>
                  <a:gd name="connsiteX5" fmla="*/ 243927 w 452658"/>
                  <a:gd name="connsiteY5" fmla="*/ 230217 h 570879"/>
                  <a:gd name="connsiteX6" fmla="*/ 452658 w 452658"/>
                  <a:gd name="connsiteY6" fmla="*/ 398094 h 570879"/>
                  <a:gd name="connsiteX7" fmla="*/ 239527 w 452658"/>
                  <a:gd name="connsiteY7" fmla="*/ 570880 h 570879"/>
                  <a:gd name="connsiteX8" fmla="*/ 0 w 452658"/>
                  <a:gd name="connsiteY8" fmla="*/ 396131 h 570879"/>
                  <a:gd name="connsiteX9" fmla="*/ 91411 w 452658"/>
                  <a:gd name="connsiteY9" fmla="*/ 382387 h 570879"/>
                  <a:gd name="connsiteX10" fmla="*/ 228656 w 452658"/>
                  <a:gd name="connsiteY10" fmla="*/ 495684 h 570879"/>
                  <a:gd name="connsiteX11" fmla="*/ 232195 w 452658"/>
                  <a:gd name="connsiteY11" fmla="*/ 495286 h 570879"/>
                  <a:gd name="connsiteX12" fmla="*/ 358314 w 452658"/>
                  <a:gd name="connsiteY12" fmla="*/ 408402 h 570879"/>
                  <a:gd name="connsiteX13" fmla="*/ 223885 w 452658"/>
                  <a:gd name="connsiteY13" fmla="*/ 323973 h 570879"/>
                  <a:gd name="connsiteX14" fmla="*/ 15643 w 452658"/>
                  <a:gd name="connsiteY14" fmla="*/ 157569 h 570879"/>
                  <a:gd name="connsiteX15" fmla="*/ 217041 w 452658"/>
                  <a:gd name="connsiteY15" fmla="*/ 0 h 57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2658" h="570879">
                    <a:moveTo>
                      <a:pt x="217041" y="0"/>
                    </a:moveTo>
                    <a:cubicBezTo>
                      <a:pt x="336805" y="0"/>
                      <a:pt x="419906" y="49087"/>
                      <a:pt x="431149" y="153151"/>
                    </a:cubicBezTo>
                    <a:lnTo>
                      <a:pt x="341204" y="165914"/>
                    </a:lnTo>
                    <a:cubicBezTo>
                      <a:pt x="333383" y="116827"/>
                      <a:pt x="301120" y="76085"/>
                      <a:pt x="222418" y="76085"/>
                    </a:cubicBezTo>
                    <a:cubicBezTo>
                      <a:pt x="143717" y="76085"/>
                      <a:pt x="105099" y="103573"/>
                      <a:pt x="105099" y="147751"/>
                    </a:cubicBezTo>
                    <a:cubicBezTo>
                      <a:pt x="105099" y="191930"/>
                      <a:pt x="171091" y="212055"/>
                      <a:pt x="243927" y="230217"/>
                    </a:cubicBezTo>
                    <a:cubicBezTo>
                      <a:pt x="341693" y="253288"/>
                      <a:pt x="452658" y="279304"/>
                      <a:pt x="452658" y="398094"/>
                    </a:cubicBezTo>
                    <a:cubicBezTo>
                      <a:pt x="452658" y="491850"/>
                      <a:pt x="370046" y="570880"/>
                      <a:pt x="239527" y="570880"/>
                    </a:cubicBezTo>
                    <a:cubicBezTo>
                      <a:pt x="92878" y="570880"/>
                      <a:pt x="20042" y="511976"/>
                      <a:pt x="0" y="396131"/>
                    </a:cubicBezTo>
                    <a:lnTo>
                      <a:pt x="91411" y="382387"/>
                    </a:lnTo>
                    <a:cubicBezTo>
                      <a:pt x="98153" y="451731"/>
                      <a:pt x="159599" y="502453"/>
                      <a:pt x="228656" y="495684"/>
                    </a:cubicBezTo>
                    <a:cubicBezTo>
                      <a:pt x="229834" y="495566"/>
                      <a:pt x="231017" y="495433"/>
                      <a:pt x="232195" y="495286"/>
                    </a:cubicBezTo>
                    <a:cubicBezTo>
                      <a:pt x="316274" y="495286"/>
                      <a:pt x="358314" y="455035"/>
                      <a:pt x="358314" y="408402"/>
                    </a:cubicBezTo>
                    <a:cubicBezTo>
                      <a:pt x="358314" y="361770"/>
                      <a:pt x="296232" y="341154"/>
                      <a:pt x="223885" y="323973"/>
                    </a:cubicBezTo>
                    <a:cubicBezTo>
                      <a:pt x="126119" y="300902"/>
                      <a:pt x="15643" y="274886"/>
                      <a:pt x="15643" y="157569"/>
                    </a:cubicBezTo>
                    <a:cubicBezTo>
                      <a:pt x="15154" y="69703"/>
                      <a:pt x="87501" y="0"/>
                      <a:pt x="217041" y="0"/>
                    </a:cubicBezTo>
                    <a:close/>
                  </a:path>
                </a:pathLst>
              </a:custGeom>
              <a:grpFill/>
              <a:ln w="48850" cap="flat">
                <a:noFill/>
                <a:prstDash val="solid"/>
                <a:miter/>
              </a:ln>
            </p:spPr>
            <p:txBody>
              <a:bodyPr rtlCol="0" anchor="ctr"/>
              <a:lstStyle/>
              <a:p>
                <a:endParaRPr lang="nb-NO"/>
              </a:p>
            </p:txBody>
          </p:sp>
          <p:sp>
            <p:nvSpPr>
              <p:cNvPr id="28" name="Friform 27">
                <a:extLst>
                  <a:ext uri="{FF2B5EF4-FFF2-40B4-BE49-F238E27FC236}">
                    <a16:creationId xmlns:a16="http://schemas.microsoft.com/office/drawing/2014/main" id="{987469E4-B195-EF4D-B3E2-448660D5E98D}"/>
                  </a:ext>
                </a:extLst>
              </p:cNvPr>
              <p:cNvSpPr/>
              <p:nvPr/>
            </p:nvSpPr>
            <p:spPr>
              <a:xfrm>
                <a:off x="1905986" y="3840432"/>
                <a:ext cx="539909" cy="559703"/>
              </a:xfrm>
              <a:custGeom>
                <a:avLst/>
                <a:gdLst>
                  <a:gd name="connsiteX0" fmla="*/ 93117 w 539909"/>
                  <a:gd name="connsiteY0" fmla="*/ 350480 h 559703"/>
                  <a:gd name="connsiteX1" fmla="*/ 210925 w 539909"/>
                  <a:gd name="connsiteY1" fmla="*/ 479088 h 559703"/>
                  <a:gd name="connsiteX2" fmla="*/ 338022 w 539909"/>
                  <a:gd name="connsiteY2" fmla="*/ 392695 h 559703"/>
                  <a:gd name="connsiteX3" fmla="*/ 352686 w 539909"/>
                  <a:gd name="connsiteY3" fmla="*/ 299921 h 559703"/>
                  <a:gd name="connsiteX4" fmla="*/ 352686 w 539909"/>
                  <a:gd name="connsiteY4" fmla="*/ 0 h 559703"/>
                  <a:gd name="connsiteX5" fmla="*/ 445565 w 539909"/>
                  <a:gd name="connsiteY5" fmla="*/ 0 h 559703"/>
                  <a:gd name="connsiteX6" fmla="*/ 445565 w 539909"/>
                  <a:gd name="connsiteY6" fmla="*/ 472706 h 559703"/>
                  <a:gd name="connsiteX7" fmla="*/ 539909 w 539909"/>
                  <a:gd name="connsiteY7" fmla="*/ 472706 h 559703"/>
                  <a:gd name="connsiteX8" fmla="*/ 539909 w 539909"/>
                  <a:gd name="connsiteY8" fmla="*/ 546828 h 559703"/>
                  <a:gd name="connsiteX9" fmla="*/ 360019 w 539909"/>
                  <a:gd name="connsiteY9" fmla="*/ 546828 h 559703"/>
                  <a:gd name="connsiteX10" fmla="*/ 360019 w 539909"/>
                  <a:gd name="connsiteY10" fmla="*/ 466325 h 559703"/>
                  <a:gd name="connsiteX11" fmla="*/ 186484 w 539909"/>
                  <a:gd name="connsiteY11" fmla="*/ 559590 h 559703"/>
                  <a:gd name="connsiteX12" fmla="*/ 26636 w 539909"/>
                  <a:gd name="connsiteY12" fmla="*/ 481051 h 559703"/>
                  <a:gd name="connsiteX13" fmla="*/ 728 w 539909"/>
                  <a:gd name="connsiteY13" fmla="*/ 355880 h 559703"/>
                  <a:gd name="connsiteX14" fmla="*/ 728 w 539909"/>
                  <a:gd name="connsiteY14" fmla="*/ 0 h 559703"/>
                  <a:gd name="connsiteX15" fmla="*/ 93117 w 539909"/>
                  <a:gd name="connsiteY15" fmla="*/ 0 h 559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9909" h="559703">
                    <a:moveTo>
                      <a:pt x="93117" y="350480"/>
                    </a:moveTo>
                    <a:cubicBezTo>
                      <a:pt x="93117" y="434909"/>
                      <a:pt x="132712" y="479088"/>
                      <a:pt x="210925" y="479088"/>
                    </a:cubicBezTo>
                    <a:cubicBezTo>
                      <a:pt x="266730" y="478562"/>
                      <a:pt x="316801" y="444526"/>
                      <a:pt x="338022" y="392695"/>
                    </a:cubicBezTo>
                    <a:cubicBezTo>
                      <a:pt x="348390" y="362899"/>
                      <a:pt x="353356" y="331478"/>
                      <a:pt x="352686" y="299921"/>
                    </a:cubicBezTo>
                    <a:lnTo>
                      <a:pt x="352686" y="0"/>
                    </a:lnTo>
                    <a:lnTo>
                      <a:pt x="445565" y="0"/>
                    </a:lnTo>
                    <a:lnTo>
                      <a:pt x="445565" y="472706"/>
                    </a:lnTo>
                    <a:lnTo>
                      <a:pt x="539909" y="472706"/>
                    </a:lnTo>
                    <a:lnTo>
                      <a:pt x="539909" y="546828"/>
                    </a:lnTo>
                    <a:lnTo>
                      <a:pt x="360019" y="546828"/>
                    </a:lnTo>
                    <a:lnTo>
                      <a:pt x="360019" y="466325"/>
                    </a:lnTo>
                    <a:cubicBezTo>
                      <a:pt x="321817" y="525116"/>
                      <a:pt x="256387" y="560277"/>
                      <a:pt x="186484" y="559590"/>
                    </a:cubicBezTo>
                    <a:cubicBezTo>
                      <a:pt x="123498" y="561779"/>
                      <a:pt x="63562" y="532332"/>
                      <a:pt x="26636" y="481051"/>
                    </a:cubicBezTo>
                    <a:cubicBezTo>
                      <a:pt x="6251" y="442675"/>
                      <a:pt x="-2743" y="399233"/>
                      <a:pt x="728" y="355880"/>
                    </a:cubicBezTo>
                    <a:lnTo>
                      <a:pt x="728" y="0"/>
                    </a:lnTo>
                    <a:lnTo>
                      <a:pt x="93117" y="0"/>
                    </a:lnTo>
                    <a:close/>
                  </a:path>
                </a:pathLst>
              </a:custGeom>
              <a:grpFill/>
              <a:ln w="48850" cap="flat">
                <a:noFill/>
                <a:prstDash val="solid"/>
                <a:miter/>
              </a:ln>
            </p:spPr>
            <p:txBody>
              <a:bodyPr rtlCol="0" anchor="ctr"/>
              <a:lstStyle/>
              <a:p>
                <a:endParaRPr lang="nb-NO"/>
              </a:p>
            </p:txBody>
          </p:sp>
          <p:sp>
            <p:nvSpPr>
              <p:cNvPr id="29" name="Friform 28">
                <a:extLst>
                  <a:ext uri="{FF2B5EF4-FFF2-40B4-BE49-F238E27FC236}">
                    <a16:creationId xmlns:a16="http://schemas.microsoft.com/office/drawing/2014/main" id="{79BBC77F-C304-BE42-A9E5-4A5834CFBA1B}"/>
                  </a:ext>
                </a:extLst>
              </p:cNvPr>
              <p:cNvSpPr/>
              <p:nvPr/>
            </p:nvSpPr>
            <p:spPr>
              <a:xfrm>
                <a:off x="2526063" y="3827669"/>
                <a:ext cx="452657" cy="570879"/>
              </a:xfrm>
              <a:custGeom>
                <a:avLst/>
                <a:gdLst>
                  <a:gd name="connsiteX0" fmla="*/ 217530 w 452657"/>
                  <a:gd name="connsiteY0" fmla="*/ 0 h 570879"/>
                  <a:gd name="connsiteX1" fmla="*/ 431638 w 452657"/>
                  <a:gd name="connsiteY1" fmla="*/ 153151 h 570879"/>
                  <a:gd name="connsiteX2" fmla="*/ 341693 w 452657"/>
                  <a:gd name="connsiteY2" fmla="*/ 165914 h 570879"/>
                  <a:gd name="connsiteX3" fmla="*/ 222907 w 452657"/>
                  <a:gd name="connsiteY3" fmla="*/ 76085 h 570879"/>
                  <a:gd name="connsiteX4" fmla="*/ 105099 w 452657"/>
                  <a:gd name="connsiteY4" fmla="*/ 147751 h 570879"/>
                  <a:gd name="connsiteX5" fmla="*/ 243927 w 452657"/>
                  <a:gd name="connsiteY5" fmla="*/ 230217 h 570879"/>
                  <a:gd name="connsiteX6" fmla="*/ 452658 w 452657"/>
                  <a:gd name="connsiteY6" fmla="*/ 398094 h 570879"/>
                  <a:gd name="connsiteX7" fmla="*/ 239527 w 452657"/>
                  <a:gd name="connsiteY7" fmla="*/ 570880 h 570879"/>
                  <a:gd name="connsiteX8" fmla="*/ 0 w 452657"/>
                  <a:gd name="connsiteY8" fmla="*/ 396131 h 570879"/>
                  <a:gd name="connsiteX9" fmla="*/ 91411 w 452657"/>
                  <a:gd name="connsiteY9" fmla="*/ 382387 h 570879"/>
                  <a:gd name="connsiteX10" fmla="*/ 228656 w 452657"/>
                  <a:gd name="connsiteY10" fmla="*/ 495684 h 570879"/>
                  <a:gd name="connsiteX11" fmla="*/ 232195 w 452657"/>
                  <a:gd name="connsiteY11" fmla="*/ 495286 h 570879"/>
                  <a:gd name="connsiteX12" fmla="*/ 358313 w 452657"/>
                  <a:gd name="connsiteY12" fmla="*/ 408402 h 570879"/>
                  <a:gd name="connsiteX13" fmla="*/ 223885 w 452657"/>
                  <a:gd name="connsiteY13" fmla="*/ 323973 h 570879"/>
                  <a:gd name="connsiteX14" fmla="*/ 15643 w 452657"/>
                  <a:gd name="connsiteY14" fmla="*/ 157569 h 570879"/>
                  <a:gd name="connsiteX15" fmla="*/ 217530 w 452657"/>
                  <a:gd name="connsiteY15" fmla="*/ 0 h 57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2657" h="570879">
                    <a:moveTo>
                      <a:pt x="217530" y="0"/>
                    </a:moveTo>
                    <a:cubicBezTo>
                      <a:pt x="337294" y="0"/>
                      <a:pt x="420395" y="49087"/>
                      <a:pt x="431638" y="153151"/>
                    </a:cubicBezTo>
                    <a:lnTo>
                      <a:pt x="341693" y="165914"/>
                    </a:lnTo>
                    <a:cubicBezTo>
                      <a:pt x="334361" y="116827"/>
                      <a:pt x="301609" y="76085"/>
                      <a:pt x="222907" y="76085"/>
                    </a:cubicBezTo>
                    <a:cubicBezTo>
                      <a:pt x="144205" y="76085"/>
                      <a:pt x="105099" y="103573"/>
                      <a:pt x="105099" y="147751"/>
                    </a:cubicBezTo>
                    <a:cubicBezTo>
                      <a:pt x="105099" y="191930"/>
                      <a:pt x="172557" y="212055"/>
                      <a:pt x="243927" y="230217"/>
                    </a:cubicBezTo>
                    <a:cubicBezTo>
                      <a:pt x="341693" y="253288"/>
                      <a:pt x="452658" y="279304"/>
                      <a:pt x="452658" y="398094"/>
                    </a:cubicBezTo>
                    <a:cubicBezTo>
                      <a:pt x="452658" y="491850"/>
                      <a:pt x="370046" y="570880"/>
                      <a:pt x="239527" y="570880"/>
                    </a:cubicBezTo>
                    <a:cubicBezTo>
                      <a:pt x="92878" y="570880"/>
                      <a:pt x="20042" y="511976"/>
                      <a:pt x="0" y="396131"/>
                    </a:cubicBezTo>
                    <a:lnTo>
                      <a:pt x="91411" y="382387"/>
                    </a:lnTo>
                    <a:cubicBezTo>
                      <a:pt x="98153" y="451731"/>
                      <a:pt x="159599" y="502453"/>
                      <a:pt x="228656" y="495684"/>
                    </a:cubicBezTo>
                    <a:cubicBezTo>
                      <a:pt x="229834" y="495566"/>
                      <a:pt x="231017" y="495433"/>
                      <a:pt x="232195" y="495286"/>
                    </a:cubicBezTo>
                    <a:cubicBezTo>
                      <a:pt x="316274" y="495286"/>
                      <a:pt x="358313" y="455035"/>
                      <a:pt x="358313" y="408402"/>
                    </a:cubicBezTo>
                    <a:cubicBezTo>
                      <a:pt x="358313" y="361770"/>
                      <a:pt x="296232" y="341154"/>
                      <a:pt x="223885" y="323973"/>
                    </a:cubicBezTo>
                    <a:cubicBezTo>
                      <a:pt x="126118" y="300902"/>
                      <a:pt x="15643" y="274886"/>
                      <a:pt x="15643" y="157569"/>
                    </a:cubicBezTo>
                    <a:cubicBezTo>
                      <a:pt x="15643" y="69703"/>
                      <a:pt x="87990" y="0"/>
                      <a:pt x="217530" y="0"/>
                    </a:cubicBezTo>
                    <a:close/>
                  </a:path>
                </a:pathLst>
              </a:custGeom>
              <a:grpFill/>
              <a:ln w="48850" cap="flat">
                <a:noFill/>
                <a:prstDash val="solid"/>
                <a:miter/>
              </a:ln>
            </p:spPr>
            <p:txBody>
              <a:bodyPr rtlCol="0" anchor="ctr"/>
              <a:lstStyle/>
              <a:p>
                <a:endParaRPr lang="nb-NO"/>
              </a:p>
            </p:txBody>
          </p:sp>
          <p:sp>
            <p:nvSpPr>
              <p:cNvPr id="30" name="Friform 29">
                <a:extLst>
                  <a:ext uri="{FF2B5EF4-FFF2-40B4-BE49-F238E27FC236}">
                    <a16:creationId xmlns:a16="http://schemas.microsoft.com/office/drawing/2014/main" id="{29917656-4FD0-0C4A-8B81-07CC451D514D}"/>
                  </a:ext>
                </a:extLst>
              </p:cNvPr>
              <p:cNvSpPr/>
              <p:nvPr/>
            </p:nvSpPr>
            <p:spPr>
              <a:xfrm>
                <a:off x="3054490" y="3648502"/>
                <a:ext cx="265924" cy="751519"/>
              </a:xfrm>
              <a:custGeom>
                <a:avLst/>
                <a:gdLst>
                  <a:gd name="connsiteX0" fmla="*/ 159848 w 265924"/>
                  <a:gd name="connsiteY0" fmla="*/ 191930 h 751519"/>
                  <a:gd name="connsiteX1" fmla="*/ 252237 w 265924"/>
                  <a:gd name="connsiteY1" fmla="*/ 191930 h 751519"/>
                  <a:gd name="connsiteX2" fmla="*/ 252237 w 265924"/>
                  <a:gd name="connsiteY2" fmla="*/ 261633 h 751519"/>
                  <a:gd name="connsiteX3" fmla="*/ 159848 w 265924"/>
                  <a:gd name="connsiteY3" fmla="*/ 261633 h 751519"/>
                  <a:gd name="connsiteX4" fmla="*/ 159848 w 265924"/>
                  <a:gd name="connsiteY4" fmla="*/ 600332 h 751519"/>
                  <a:gd name="connsiteX5" fmla="*/ 211175 w 265924"/>
                  <a:gd name="connsiteY5" fmla="*/ 665618 h 751519"/>
                  <a:gd name="connsiteX6" fmla="*/ 252237 w 265924"/>
                  <a:gd name="connsiteY6" fmla="*/ 660709 h 751519"/>
                  <a:gd name="connsiteX7" fmla="*/ 265925 w 265924"/>
                  <a:gd name="connsiteY7" fmla="*/ 742684 h 751519"/>
                  <a:gd name="connsiteX8" fmla="*/ 197488 w 265924"/>
                  <a:gd name="connsiteY8" fmla="*/ 751519 h 751519"/>
                  <a:gd name="connsiteX9" fmla="*/ 67459 w 265924"/>
                  <a:gd name="connsiteY9" fmla="*/ 604259 h 751519"/>
                  <a:gd name="connsiteX10" fmla="*/ 67459 w 265924"/>
                  <a:gd name="connsiteY10" fmla="*/ 260651 h 751519"/>
                  <a:gd name="connsiteX11" fmla="*/ 0 w 265924"/>
                  <a:gd name="connsiteY11" fmla="*/ 260651 h 751519"/>
                  <a:gd name="connsiteX12" fmla="*/ 0 w 265924"/>
                  <a:gd name="connsiteY12" fmla="*/ 191930 h 751519"/>
                  <a:gd name="connsiteX13" fmla="*/ 67459 w 265924"/>
                  <a:gd name="connsiteY13" fmla="*/ 191930 h 751519"/>
                  <a:gd name="connsiteX14" fmla="*/ 67459 w 265924"/>
                  <a:gd name="connsiteY14" fmla="*/ 55959 h 751519"/>
                  <a:gd name="connsiteX15" fmla="*/ 159848 w 265924"/>
                  <a:gd name="connsiteY15" fmla="*/ 0 h 75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924" h="751519">
                    <a:moveTo>
                      <a:pt x="159848" y="191930"/>
                    </a:moveTo>
                    <a:lnTo>
                      <a:pt x="252237" y="191930"/>
                    </a:lnTo>
                    <a:lnTo>
                      <a:pt x="252237" y="261633"/>
                    </a:lnTo>
                    <a:lnTo>
                      <a:pt x="159848" y="261633"/>
                    </a:lnTo>
                    <a:lnTo>
                      <a:pt x="159848" y="600332"/>
                    </a:lnTo>
                    <a:cubicBezTo>
                      <a:pt x="159848" y="643528"/>
                      <a:pt x="166203" y="665618"/>
                      <a:pt x="211175" y="665618"/>
                    </a:cubicBezTo>
                    <a:cubicBezTo>
                      <a:pt x="224946" y="664803"/>
                      <a:pt x="238657" y="663163"/>
                      <a:pt x="252237" y="660709"/>
                    </a:cubicBezTo>
                    <a:lnTo>
                      <a:pt x="265925" y="742684"/>
                    </a:lnTo>
                    <a:cubicBezTo>
                      <a:pt x="243468" y="747936"/>
                      <a:pt x="220536" y="750896"/>
                      <a:pt x="197488" y="751519"/>
                    </a:cubicBezTo>
                    <a:cubicBezTo>
                      <a:pt x="86523" y="751519"/>
                      <a:pt x="67459" y="694579"/>
                      <a:pt x="67459" y="604259"/>
                    </a:cubicBezTo>
                    <a:lnTo>
                      <a:pt x="67459" y="260651"/>
                    </a:lnTo>
                    <a:lnTo>
                      <a:pt x="0" y="260651"/>
                    </a:lnTo>
                    <a:lnTo>
                      <a:pt x="0" y="191930"/>
                    </a:lnTo>
                    <a:lnTo>
                      <a:pt x="67459" y="191930"/>
                    </a:lnTo>
                    <a:lnTo>
                      <a:pt x="67459" y="55959"/>
                    </a:lnTo>
                    <a:lnTo>
                      <a:pt x="159848" y="0"/>
                    </a:lnTo>
                    <a:close/>
                  </a:path>
                </a:pathLst>
              </a:custGeom>
              <a:grpFill/>
              <a:ln w="48850" cap="flat">
                <a:noFill/>
                <a:prstDash val="solid"/>
                <a:miter/>
              </a:ln>
            </p:spPr>
            <p:txBody>
              <a:bodyPr rtlCol="0" anchor="ctr"/>
              <a:lstStyle/>
              <a:p>
                <a:endParaRPr lang="nb-NO"/>
              </a:p>
            </p:txBody>
          </p:sp>
          <p:sp>
            <p:nvSpPr>
              <p:cNvPr id="31" name="Friform 30">
                <a:extLst>
                  <a:ext uri="{FF2B5EF4-FFF2-40B4-BE49-F238E27FC236}">
                    <a16:creationId xmlns:a16="http://schemas.microsoft.com/office/drawing/2014/main" id="{3DAE2739-0F44-F844-920B-262238105D34}"/>
                  </a:ext>
                </a:extLst>
              </p:cNvPr>
              <p:cNvSpPr/>
              <p:nvPr/>
            </p:nvSpPr>
            <p:spPr>
              <a:xfrm>
                <a:off x="3399522" y="3827669"/>
                <a:ext cx="501624" cy="572352"/>
              </a:xfrm>
              <a:custGeom>
                <a:avLst/>
                <a:gdLst>
                  <a:gd name="connsiteX0" fmla="*/ 258186 w 501624"/>
                  <a:gd name="connsiteY0" fmla="*/ 0 h 572352"/>
                  <a:gd name="connsiteX1" fmla="*/ 432699 w 501624"/>
                  <a:gd name="connsiteY1" fmla="*/ 52032 h 572352"/>
                  <a:gd name="connsiteX2" fmla="*/ 472294 w 501624"/>
                  <a:gd name="connsiteY2" fmla="*/ 183585 h 572352"/>
                  <a:gd name="connsiteX3" fmla="*/ 472294 w 501624"/>
                  <a:gd name="connsiteY3" fmla="*/ 404475 h 572352"/>
                  <a:gd name="connsiteX4" fmla="*/ 501624 w 501624"/>
                  <a:gd name="connsiteY4" fmla="*/ 559590 h 572352"/>
                  <a:gd name="connsiteX5" fmla="*/ 403858 w 501624"/>
                  <a:gd name="connsiteY5" fmla="*/ 559590 h 572352"/>
                  <a:gd name="connsiteX6" fmla="*/ 384794 w 501624"/>
                  <a:gd name="connsiteY6" fmla="*/ 491850 h 572352"/>
                  <a:gd name="connsiteX7" fmla="*/ 189261 w 501624"/>
                  <a:gd name="connsiteY7" fmla="*/ 572352 h 572352"/>
                  <a:gd name="connsiteX8" fmla="*/ 83 w 501624"/>
                  <a:gd name="connsiteY8" fmla="*/ 414784 h 572352"/>
                  <a:gd name="connsiteX9" fmla="*/ 62654 w 501624"/>
                  <a:gd name="connsiteY9" fmla="*/ 289121 h 572352"/>
                  <a:gd name="connsiteX10" fmla="*/ 206370 w 501624"/>
                  <a:gd name="connsiteY10" fmla="*/ 243471 h 572352"/>
                  <a:gd name="connsiteX11" fmla="*/ 379905 w 501624"/>
                  <a:gd name="connsiteY11" fmla="*/ 210583 h 572352"/>
                  <a:gd name="connsiteX12" fmla="*/ 379905 w 501624"/>
                  <a:gd name="connsiteY12" fmla="*/ 190948 h 572352"/>
                  <a:gd name="connsiteX13" fmla="*/ 247432 w 501624"/>
                  <a:gd name="connsiteY13" fmla="*/ 78048 h 572352"/>
                  <a:gd name="connsiteX14" fmla="*/ 105671 w 501624"/>
                  <a:gd name="connsiteY14" fmla="*/ 182603 h 572352"/>
                  <a:gd name="connsiteX15" fmla="*/ 15237 w 501624"/>
                  <a:gd name="connsiteY15" fmla="*/ 170822 h 572352"/>
                  <a:gd name="connsiteX16" fmla="*/ 258186 w 501624"/>
                  <a:gd name="connsiteY16" fmla="*/ 0 h 572352"/>
                  <a:gd name="connsiteX17" fmla="*/ 247432 w 501624"/>
                  <a:gd name="connsiteY17" fmla="*/ 316610 h 572352"/>
                  <a:gd name="connsiteX18" fmla="*/ 98338 w 501624"/>
                  <a:gd name="connsiteY18" fmla="*/ 414784 h 572352"/>
                  <a:gd name="connsiteX19" fmla="*/ 212725 w 501624"/>
                  <a:gd name="connsiteY19" fmla="*/ 501177 h 572352"/>
                  <a:gd name="connsiteX20" fmla="*/ 345198 w 501624"/>
                  <a:gd name="connsiteY20" fmla="*/ 442272 h 572352"/>
                  <a:gd name="connsiteX21" fmla="*/ 379905 w 501624"/>
                  <a:gd name="connsiteY21" fmla="*/ 327409 h 572352"/>
                  <a:gd name="connsiteX22" fmla="*/ 379905 w 501624"/>
                  <a:gd name="connsiteY22" fmla="*/ 287158 h 572352"/>
                  <a:gd name="connsiteX23" fmla="*/ 247432 w 501624"/>
                  <a:gd name="connsiteY23" fmla="*/ 316610 h 57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1624" h="572352">
                    <a:moveTo>
                      <a:pt x="258186" y="0"/>
                    </a:moveTo>
                    <a:cubicBezTo>
                      <a:pt x="351553" y="0"/>
                      <a:pt x="401903" y="20126"/>
                      <a:pt x="432699" y="52032"/>
                    </a:cubicBezTo>
                    <a:cubicBezTo>
                      <a:pt x="464043" y="88170"/>
                      <a:pt x="478459" y="136064"/>
                      <a:pt x="472294" y="183585"/>
                    </a:cubicBezTo>
                    <a:lnTo>
                      <a:pt x="472294" y="404475"/>
                    </a:lnTo>
                    <a:cubicBezTo>
                      <a:pt x="469142" y="457818"/>
                      <a:pt x="479221" y="511117"/>
                      <a:pt x="501624" y="559590"/>
                    </a:cubicBezTo>
                    <a:lnTo>
                      <a:pt x="403858" y="559590"/>
                    </a:lnTo>
                    <a:cubicBezTo>
                      <a:pt x="393358" y="538399"/>
                      <a:pt x="386891" y="515426"/>
                      <a:pt x="384794" y="491850"/>
                    </a:cubicBezTo>
                    <a:cubicBezTo>
                      <a:pt x="331540" y="541678"/>
                      <a:pt x="262019" y="570296"/>
                      <a:pt x="189261" y="572352"/>
                    </a:cubicBezTo>
                    <a:cubicBezTo>
                      <a:pt x="69497" y="572352"/>
                      <a:pt x="83" y="507558"/>
                      <a:pt x="83" y="414784"/>
                    </a:cubicBezTo>
                    <a:cubicBezTo>
                      <a:pt x="-1584" y="364961"/>
                      <a:pt x="21958" y="317675"/>
                      <a:pt x="62654" y="289121"/>
                    </a:cubicBezTo>
                    <a:cubicBezTo>
                      <a:pt x="105720" y="261466"/>
                      <a:pt x="155297" y="245719"/>
                      <a:pt x="206370" y="243471"/>
                    </a:cubicBezTo>
                    <a:cubicBezTo>
                      <a:pt x="265206" y="238670"/>
                      <a:pt x="323372" y="227645"/>
                      <a:pt x="379905" y="210583"/>
                    </a:cubicBezTo>
                    <a:lnTo>
                      <a:pt x="379905" y="190948"/>
                    </a:lnTo>
                    <a:cubicBezTo>
                      <a:pt x="379905" y="120263"/>
                      <a:pt x="349598" y="78048"/>
                      <a:pt x="247432" y="78048"/>
                    </a:cubicBezTo>
                    <a:cubicBezTo>
                      <a:pt x="145266" y="78048"/>
                      <a:pt x="122291" y="112900"/>
                      <a:pt x="105671" y="182603"/>
                    </a:cubicBezTo>
                    <a:lnTo>
                      <a:pt x="15237" y="170822"/>
                    </a:lnTo>
                    <a:cubicBezTo>
                      <a:pt x="40656" y="48596"/>
                      <a:pt x="123758" y="0"/>
                      <a:pt x="258186" y="0"/>
                    </a:cubicBezTo>
                    <a:close/>
                    <a:moveTo>
                      <a:pt x="247432" y="316610"/>
                    </a:moveTo>
                    <a:cubicBezTo>
                      <a:pt x="166775" y="329373"/>
                      <a:pt x="98338" y="338699"/>
                      <a:pt x="98338" y="414784"/>
                    </a:cubicBezTo>
                    <a:cubicBezTo>
                      <a:pt x="98338" y="468779"/>
                      <a:pt x="139400" y="501177"/>
                      <a:pt x="212725" y="501177"/>
                    </a:cubicBezTo>
                    <a:cubicBezTo>
                      <a:pt x="263231" y="501427"/>
                      <a:pt x="311434" y="479991"/>
                      <a:pt x="345198" y="442272"/>
                    </a:cubicBezTo>
                    <a:cubicBezTo>
                      <a:pt x="371082" y="409909"/>
                      <a:pt x="383513" y="368760"/>
                      <a:pt x="379905" y="327409"/>
                    </a:cubicBezTo>
                    <a:lnTo>
                      <a:pt x="379905" y="287158"/>
                    </a:lnTo>
                    <a:cubicBezTo>
                      <a:pt x="337069" y="302233"/>
                      <a:pt x="292600" y="312119"/>
                      <a:pt x="247432" y="316610"/>
                    </a:cubicBezTo>
                    <a:close/>
                  </a:path>
                </a:pathLst>
              </a:custGeom>
              <a:grpFill/>
              <a:ln w="48850" cap="flat">
                <a:noFill/>
                <a:prstDash val="solid"/>
                <a:miter/>
              </a:ln>
            </p:spPr>
            <p:txBody>
              <a:bodyPr rtlCol="0" anchor="ctr"/>
              <a:lstStyle/>
              <a:p>
                <a:endParaRPr lang="nb-NO"/>
              </a:p>
            </p:txBody>
          </p:sp>
          <p:sp>
            <p:nvSpPr>
              <p:cNvPr id="32" name="Friform 31">
                <a:extLst>
                  <a:ext uri="{FF2B5EF4-FFF2-40B4-BE49-F238E27FC236}">
                    <a16:creationId xmlns:a16="http://schemas.microsoft.com/office/drawing/2014/main" id="{E9164D5F-C540-8741-8EE1-616D07B2670B}"/>
                  </a:ext>
                </a:extLst>
              </p:cNvPr>
              <p:cNvSpPr/>
              <p:nvPr/>
            </p:nvSpPr>
            <p:spPr>
              <a:xfrm>
                <a:off x="4034108" y="3631322"/>
                <a:ext cx="92878" cy="755937"/>
              </a:xfrm>
              <a:custGeom>
                <a:avLst/>
                <a:gdLst>
                  <a:gd name="connsiteX0" fmla="*/ 92878 w 92878"/>
                  <a:gd name="connsiteY0" fmla="*/ 105537 h 755937"/>
                  <a:gd name="connsiteX1" fmla="*/ 0 w 92878"/>
                  <a:gd name="connsiteY1" fmla="*/ 105537 h 755937"/>
                  <a:gd name="connsiteX2" fmla="*/ 0 w 92878"/>
                  <a:gd name="connsiteY2" fmla="*/ 0 h 755937"/>
                  <a:gd name="connsiteX3" fmla="*/ 92878 w 92878"/>
                  <a:gd name="connsiteY3" fmla="*/ 0 h 755937"/>
                  <a:gd name="connsiteX4" fmla="*/ 92878 w 92878"/>
                  <a:gd name="connsiteY4" fmla="*/ 755937 h 755937"/>
                  <a:gd name="connsiteX5" fmla="*/ 0 w 92878"/>
                  <a:gd name="connsiteY5" fmla="*/ 755937 h 755937"/>
                  <a:gd name="connsiteX6" fmla="*/ 0 w 92878"/>
                  <a:gd name="connsiteY6" fmla="*/ 209110 h 755937"/>
                  <a:gd name="connsiteX7" fmla="*/ 92878 w 92878"/>
                  <a:gd name="connsiteY7" fmla="*/ 209110 h 7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878" h="755937">
                    <a:moveTo>
                      <a:pt x="92878" y="105537"/>
                    </a:moveTo>
                    <a:lnTo>
                      <a:pt x="0" y="105537"/>
                    </a:lnTo>
                    <a:lnTo>
                      <a:pt x="0" y="0"/>
                    </a:lnTo>
                    <a:lnTo>
                      <a:pt x="92878" y="0"/>
                    </a:lnTo>
                    <a:close/>
                    <a:moveTo>
                      <a:pt x="92878" y="755937"/>
                    </a:moveTo>
                    <a:lnTo>
                      <a:pt x="0" y="755937"/>
                    </a:lnTo>
                    <a:lnTo>
                      <a:pt x="0" y="209110"/>
                    </a:lnTo>
                    <a:lnTo>
                      <a:pt x="92878" y="209110"/>
                    </a:lnTo>
                    <a:close/>
                  </a:path>
                </a:pathLst>
              </a:custGeom>
              <a:grpFill/>
              <a:ln w="48850" cap="flat">
                <a:noFill/>
                <a:prstDash val="solid"/>
                <a:miter/>
              </a:ln>
            </p:spPr>
            <p:txBody>
              <a:bodyPr rtlCol="0" anchor="ctr"/>
              <a:lstStyle/>
              <a:p>
                <a:endParaRPr lang="nb-NO"/>
              </a:p>
            </p:txBody>
          </p:sp>
          <p:sp>
            <p:nvSpPr>
              <p:cNvPr id="33" name="Friform 32">
                <a:extLst>
                  <a:ext uri="{FF2B5EF4-FFF2-40B4-BE49-F238E27FC236}">
                    <a16:creationId xmlns:a16="http://schemas.microsoft.com/office/drawing/2014/main" id="{D513019D-A896-AE48-9B7B-C58499A17A0F}"/>
                  </a:ext>
                </a:extLst>
              </p:cNvPr>
              <p:cNvSpPr/>
              <p:nvPr/>
            </p:nvSpPr>
            <p:spPr>
              <a:xfrm>
                <a:off x="4287323" y="3827270"/>
                <a:ext cx="444010" cy="559989"/>
              </a:xfrm>
              <a:custGeom>
                <a:avLst/>
                <a:gdLst>
                  <a:gd name="connsiteX0" fmla="*/ 256637 w 444010"/>
                  <a:gd name="connsiteY0" fmla="*/ 400 h 559989"/>
                  <a:gd name="connsiteX1" fmla="*/ 420395 w 444010"/>
                  <a:gd name="connsiteY1" fmla="*/ 82865 h 559989"/>
                  <a:gd name="connsiteX2" fmla="*/ 443370 w 444010"/>
                  <a:gd name="connsiteY2" fmla="*/ 205092 h 559989"/>
                  <a:gd name="connsiteX3" fmla="*/ 443370 w 444010"/>
                  <a:gd name="connsiteY3" fmla="*/ 559990 h 559989"/>
                  <a:gd name="connsiteX4" fmla="*/ 350981 w 444010"/>
                  <a:gd name="connsiteY4" fmla="*/ 559990 h 559989"/>
                  <a:gd name="connsiteX5" fmla="*/ 350981 w 444010"/>
                  <a:gd name="connsiteY5" fmla="*/ 222272 h 559989"/>
                  <a:gd name="connsiteX6" fmla="*/ 236594 w 444010"/>
                  <a:gd name="connsiteY6" fmla="*/ 80902 h 559989"/>
                  <a:gd name="connsiteX7" fmla="*/ 105099 w 444010"/>
                  <a:gd name="connsiteY7" fmla="*/ 162877 h 559989"/>
                  <a:gd name="connsiteX8" fmla="*/ 92389 w 444010"/>
                  <a:gd name="connsiteY8" fmla="*/ 253688 h 559989"/>
                  <a:gd name="connsiteX9" fmla="*/ 92389 w 444010"/>
                  <a:gd name="connsiteY9" fmla="*/ 559990 h 559989"/>
                  <a:gd name="connsiteX10" fmla="*/ 0 w 444010"/>
                  <a:gd name="connsiteY10" fmla="*/ 559990 h 559989"/>
                  <a:gd name="connsiteX11" fmla="*/ 0 w 444010"/>
                  <a:gd name="connsiteY11" fmla="*/ 13162 h 559989"/>
                  <a:gd name="connsiteX12" fmla="*/ 83101 w 444010"/>
                  <a:gd name="connsiteY12" fmla="*/ 13162 h 559989"/>
                  <a:gd name="connsiteX13" fmla="*/ 83101 w 444010"/>
                  <a:gd name="connsiteY13" fmla="*/ 90228 h 559989"/>
                  <a:gd name="connsiteX14" fmla="*/ 256637 w 444010"/>
                  <a:gd name="connsiteY14" fmla="*/ 400 h 55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4010" h="559989">
                    <a:moveTo>
                      <a:pt x="256637" y="400"/>
                    </a:moveTo>
                    <a:cubicBezTo>
                      <a:pt x="322076" y="-3959"/>
                      <a:pt x="384735" y="27599"/>
                      <a:pt x="420395" y="82865"/>
                    </a:cubicBezTo>
                    <a:cubicBezTo>
                      <a:pt x="438506" y="120908"/>
                      <a:pt x="446425" y="163039"/>
                      <a:pt x="443370" y="205092"/>
                    </a:cubicBezTo>
                    <a:lnTo>
                      <a:pt x="443370" y="559990"/>
                    </a:lnTo>
                    <a:lnTo>
                      <a:pt x="350981" y="559990"/>
                    </a:lnTo>
                    <a:lnTo>
                      <a:pt x="350981" y="222272"/>
                    </a:lnTo>
                    <a:cubicBezTo>
                      <a:pt x="350981" y="129498"/>
                      <a:pt x="314319" y="80902"/>
                      <a:pt x="236594" y="80902"/>
                    </a:cubicBezTo>
                    <a:cubicBezTo>
                      <a:pt x="180110" y="78330"/>
                      <a:pt x="127859" y="110899"/>
                      <a:pt x="105099" y="162877"/>
                    </a:cubicBezTo>
                    <a:cubicBezTo>
                      <a:pt x="95532" y="192152"/>
                      <a:pt x="91226" y="222900"/>
                      <a:pt x="92389" y="253688"/>
                    </a:cubicBezTo>
                    <a:lnTo>
                      <a:pt x="92389" y="559990"/>
                    </a:lnTo>
                    <a:lnTo>
                      <a:pt x="0" y="559990"/>
                    </a:lnTo>
                    <a:lnTo>
                      <a:pt x="0" y="13162"/>
                    </a:lnTo>
                    <a:lnTo>
                      <a:pt x="83101" y="13162"/>
                    </a:lnTo>
                    <a:lnTo>
                      <a:pt x="83101" y="90228"/>
                    </a:lnTo>
                    <a:cubicBezTo>
                      <a:pt x="121528" y="32105"/>
                      <a:pt x="187198" y="-1888"/>
                      <a:pt x="256637" y="400"/>
                    </a:cubicBezTo>
                    <a:close/>
                  </a:path>
                </a:pathLst>
              </a:custGeom>
              <a:grpFill/>
              <a:ln w="48850" cap="flat">
                <a:noFill/>
                <a:prstDash val="solid"/>
                <a:miter/>
              </a:ln>
            </p:spPr>
            <p:txBody>
              <a:bodyPr rtlCol="0" anchor="ctr"/>
              <a:lstStyle/>
              <a:p>
                <a:endParaRPr lang="nb-NO"/>
              </a:p>
            </p:txBody>
          </p:sp>
          <p:sp>
            <p:nvSpPr>
              <p:cNvPr id="34" name="Friform 33">
                <a:extLst>
                  <a:ext uri="{FF2B5EF4-FFF2-40B4-BE49-F238E27FC236}">
                    <a16:creationId xmlns:a16="http://schemas.microsoft.com/office/drawing/2014/main" id="{C4F959F3-8B8B-934F-B054-B6B6FA1711F7}"/>
                  </a:ext>
                </a:extLst>
              </p:cNvPr>
              <p:cNvSpPr/>
              <p:nvPr/>
            </p:nvSpPr>
            <p:spPr>
              <a:xfrm>
                <a:off x="4861617" y="3827669"/>
                <a:ext cx="501624" cy="572352"/>
              </a:xfrm>
              <a:custGeom>
                <a:avLst/>
                <a:gdLst>
                  <a:gd name="connsiteX0" fmla="*/ 258186 w 501624"/>
                  <a:gd name="connsiteY0" fmla="*/ 0 h 572352"/>
                  <a:gd name="connsiteX1" fmla="*/ 432210 w 501624"/>
                  <a:gd name="connsiteY1" fmla="*/ 52032 h 572352"/>
                  <a:gd name="connsiteX2" fmla="*/ 472294 w 501624"/>
                  <a:gd name="connsiteY2" fmla="*/ 183585 h 572352"/>
                  <a:gd name="connsiteX3" fmla="*/ 472294 w 501624"/>
                  <a:gd name="connsiteY3" fmla="*/ 404475 h 572352"/>
                  <a:gd name="connsiteX4" fmla="*/ 501624 w 501624"/>
                  <a:gd name="connsiteY4" fmla="*/ 559590 h 572352"/>
                  <a:gd name="connsiteX5" fmla="*/ 403858 w 501624"/>
                  <a:gd name="connsiteY5" fmla="*/ 559590 h 572352"/>
                  <a:gd name="connsiteX6" fmla="*/ 384794 w 501624"/>
                  <a:gd name="connsiteY6" fmla="*/ 491850 h 572352"/>
                  <a:gd name="connsiteX7" fmla="*/ 189261 w 501624"/>
                  <a:gd name="connsiteY7" fmla="*/ 572352 h 572352"/>
                  <a:gd name="connsiteX8" fmla="*/ 83 w 501624"/>
                  <a:gd name="connsiteY8" fmla="*/ 414784 h 572352"/>
                  <a:gd name="connsiteX9" fmla="*/ 62653 w 501624"/>
                  <a:gd name="connsiteY9" fmla="*/ 289121 h 572352"/>
                  <a:gd name="connsiteX10" fmla="*/ 206370 w 501624"/>
                  <a:gd name="connsiteY10" fmla="*/ 243471 h 572352"/>
                  <a:gd name="connsiteX11" fmla="*/ 379905 w 501624"/>
                  <a:gd name="connsiteY11" fmla="*/ 210583 h 572352"/>
                  <a:gd name="connsiteX12" fmla="*/ 379905 w 501624"/>
                  <a:gd name="connsiteY12" fmla="*/ 190948 h 572352"/>
                  <a:gd name="connsiteX13" fmla="*/ 247432 w 501624"/>
                  <a:gd name="connsiteY13" fmla="*/ 78048 h 572352"/>
                  <a:gd name="connsiteX14" fmla="*/ 105671 w 501624"/>
                  <a:gd name="connsiteY14" fmla="*/ 182603 h 572352"/>
                  <a:gd name="connsiteX15" fmla="*/ 15237 w 501624"/>
                  <a:gd name="connsiteY15" fmla="*/ 170822 h 572352"/>
                  <a:gd name="connsiteX16" fmla="*/ 258186 w 501624"/>
                  <a:gd name="connsiteY16" fmla="*/ 0 h 572352"/>
                  <a:gd name="connsiteX17" fmla="*/ 247432 w 501624"/>
                  <a:gd name="connsiteY17" fmla="*/ 316610 h 572352"/>
                  <a:gd name="connsiteX18" fmla="*/ 100782 w 501624"/>
                  <a:gd name="connsiteY18" fmla="*/ 414784 h 572352"/>
                  <a:gd name="connsiteX19" fmla="*/ 215169 w 501624"/>
                  <a:gd name="connsiteY19" fmla="*/ 501177 h 572352"/>
                  <a:gd name="connsiteX20" fmla="*/ 347642 w 501624"/>
                  <a:gd name="connsiteY20" fmla="*/ 442272 h 572352"/>
                  <a:gd name="connsiteX21" fmla="*/ 382349 w 501624"/>
                  <a:gd name="connsiteY21" fmla="*/ 327409 h 572352"/>
                  <a:gd name="connsiteX22" fmla="*/ 382349 w 501624"/>
                  <a:gd name="connsiteY22" fmla="*/ 287158 h 572352"/>
                  <a:gd name="connsiteX23" fmla="*/ 247432 w 501624"/>
                  <a:gd name="connsiteY23" fmla="*/ 316610 h 57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1624" h="572352">
                    <a:moveTo>
                      <a:pt x="258186" y="0"/>
                    </a:moveTo>
                    <a:cubicBezTo>
                      <a:pt x="351553" y="0"/>
                      <a:pt x="401903" y="20126"/>
                      <a:pt x="432210" y="52032"/>
                    </a:cubicBezTo>
                    <a:cubicBezTo>
                      <a:pt x="463886" y="87993"/>
                      <a:pt x="478503" y="135975"/>
                      <a:pt x="472294" y="183585"/>
                    </a:cubicBezTo>
                    <a:lnTo>
                      <a:pt x="472294" y="404475"/>
                    </a:lnTo>
                    <a:cubicBezTo>
                      <a:pt x="469166" y="457818"/>
                      <a:pt x="479236" y="511117"/>
                      <a:pt x="501624" y="559590"/>
                    </a:cubicBezTo>
                    <a:lnTo>
                      <a:pt x="403858" y="559590"/>
                    </a:lnTo>
                    <a:cubicBezTo>
                      <a:pt x="393348" y="538399"/>
                      <a:pt x="386896" y="515426"/>
                      <a:pt x="384794" y="491850"/>
                    </a:cubicBezTo>
                    <a:cubicBezTo>
                      <a:pt x="331560" y="541678"/>
                      <a:pt x="261999" y="570296"/>
                      <a:pt x="189261" y="572352"/>
                    </a:cubicBezTo>
                    <a:cubicBezTo>
                      <a:pt x="69497" y="572352"/>
                      <a:pt x="83" y="507558"/>
                      <a:pt x="83" y="414784"/>
                    </a:cubicBezTo>
                    <a:cubicBezTo>
                      <a:pt x="-1584" y="364961"/>
                      <a:pt x="21958" y="317675"/>
                      <a:pt x="62653" y="289121"/>
                    </a:cubicBezTo>
                    <a:cubicBezTo>
                      <a:pt x="105720" y="261466"/>
                      <a:pt x="155297" y="245719"/>
                      <a:pt x="206370" y="243471"/>
                    </a:cubicBezTo>
                    <a:cubicBezTo>
                      <a:pt x="265225" y="238670"/>
                      <a:pt x="323396" y="227645"/>
                      <a:pt x="379905" y="210583"/>
                    </a:cubicBezTo>
                    <a:lnTo>
                      <a:pt x="379905" y="190948"/>
                    </a:lnTo>
                    <a:cubicBezTo>
                      <a:pt x="379905" y="120263"/>
                      <a:pt x="349598" y="78048"/>
                      <a:pt x="247432" y="78048"/>
                    </a:cubicBezTo>
                    <a:cubicBezTo>
                      <a:pt x="145266" y="78048"/>
                      <a:pt x="122291" y="112900"/>
                      <a:pt x="105671" y="182603"/>
                    </a:cubicBezTo>
                    <a:lnTo>
                      <a:pt x="15237" y="170822"/>
                    </a:lnTo>
                    <a:cubicBezTo>
                      <a:pt x="40167" y="48596"/>
                      <a:pt x="123268" y="0"/>
                      <a:pt x="258186" y="0"/>
                    </a:cubicBezTo>
                    <a:close/>
                    <a:moveTo>
                      <a:pt x="247432" y="316610"/>
                    </a:moveTo>
                    <a:cubicBezTo>
                      <a:pt x="166286" y="329373"/>
                      <a:pt x="100782" y="338699"/>
                      <a:pt x="100782" y="414784"/>
                    </a:cubicBezTo>
                    <a:cubicBezTo>
                      <a:pt x="100782" y="468779"/>
                      <a:pt x="141844" y="501177"/>
                      <a:pt x="215169" y="501177"/>
                    </a:cubicBezTo>
                    <a:cubicBezTo>
                      <a:pt x="265665" y="501427"/>
                      <a:pt x="313864" y="479991"/>
                      <a:pt x="347642" y="442272"/>
                    </a:cubicBezTo>
                    <a:cubicBezTo>
                      <a:pt x="373501" y="409909"/>
                      <a:pt x="385967" y="368760"/>
                      <a:pt x="382349" y="327409"/>
                    </a:cubicBezTo>
                    <a:lnTo>
                      <a:pt x="382349" y="287158"/>
                    </a:lnTo>
                    <a:cubicBezTo>
                      <a:pt x="338697" y="302350"/>
                      <a:pt x="293431" y="312237"/>
                      <a:pt x="247432" y="316610"/>
                    </a:cubicBezTo>
                    <a:close/>
                  </a:path>
                </a:pathLst>
              </a:custGeom>
              <a:grpFill/>
              <a:ln w="48850" cap="flat">
                <a:noFill/>
                <a:prstDash val="solid"/>
                <a:miter/>
              </a:ln>
            </p:spPr>
            <p:txBody>
              <a:bodyPr rtlCol="0" anchor="ctr"/>
              <a:lstStyle/>
              <a:p>
                <a:endParaRPr lang="nb-NO"/>
              </a:p>
            </p:txBody>
          </p:sp>
          <p:sp>
            <p:nvSpPr>
              <p:cNvPr id="35" name="Friform 34">
                <a:extLst>
                  <a:ext uri="{FF2B5EF4-FFF2-40B4-BE49-F238E27FC236}">
                    <a16:creationId xmlns:a16="http://schemas.microsoft.com/office/drawing/2014/main" id="{0E0F8661-AFBF-E74D-97BA-D50297405294}"/>
                  </a:ext>
                </a:extLst>
              </p:cNvPr>
              <p:cNvSpPr/>
              <p:nvPr/>
            </p:nvSpPr>
            <p:spPr>
              <a:xfrm>
                <a:off x="5405770" y="3631322"/>
                <a:ext cx="567533" cy="767229"/>
              </a:xfrm>
              <a:custGeom>
                <a:avLst/>
                <a:gdLst>
                  <a:gd name="connsiteX0" fmla="*/ 189667 w 567533"/>
                  <a:gd name="connsiteY0" fmla="*/ 270468 h 767229"/>
                  <a:gd name="connsiteX1" fmla="*/ 336316 w 567533"/>
                  <a:gd name="connsiteY1" fmla="*/ 196347 h 767229"/>
                  <a:gd name="connsiteX2" fmla="*/ 567534 w 567533"/>
                  <a:gd name="connsiteY2" fmla="*/ 469761 h 767229"/>
                  <a:gd name="connsiteX3" fmla="*/ 330939 w 567533"/>
                  <a:gd name="connsiteY3" fmla="*/ 767227 h 767229"/>
                  <a:gd name="connsiteX4" fmla="*/ 180868 w 567533"/>
                  <a:gd name="connsiteY4" fmla="*/ 687216 h 767229"/>
                  <a:gd name="connsiteX5" fmla="*/ 180868 w 567533"/>
                  <a:gd name="connsiteY5" fmla="*/ 755937 h 767229"/>
                  <a:gd name="connsiteX6" fmla="*/ 94345 w 567533"/>
                  <a:gd name="connsiteY6" fmla="*/ 755937 h 767229"/>
                  <a:gd name="connsiteX7" fmla="*/ 94345 w 567533"/>
                  <a:gd name="connsiteY7" fmla="*/ 74121 h 767229"/>
                  <a:gd name="connsiteX8" fmla="*/ 0 w 567533"/>
                  <a:gd name="connsiteY8" fmla="*/ 74121 h 767229"/>
                  <a:gd name="connsiteX9" fmla="*/ 0 w 567533"/>
                  <a:gd name="connsiteY9" fmla="*/ 0 h 767229"/>
                  <a:gd name="connsiteX10" fmla="*/ 187223 w 567533"/>
                  <a:gd name="connsiteY10" fmla="*/ 0 h 767229"/>
                  <a:gd name="connsiteX11" fmla="*/ 182334 w 567533"/>
                  <a:gd name="connsiteY11" fmla="*/ 482524 h 767229"/>
                  <a:gd name="connsiteX12" fmla="*/ 196022 w 567533"/>
                  <a:gd name="connsiteY12" fmla="*/ 591006 h 767229"/>
                  <a:gd name="connsiteX13" fmla="*/ 326051 w 567533"/>
                  <a:gd name="connsiteY13" fmla="*/ 691634 h 767229"/>
                  <a:gd name="connsiteX14" fmla="*/ 472700 w 567533"/>
                  <a:gd name="connsiteY14" fmla="*/ 470743 h 767229"/>
                  <a:gd name="connsiteX15" fmla="*/ 326051 w 567533"/>
                  <a:gd name="connsiteY15" fmla="*/ 274395 h 767229"/>
                  <a:gd name="connsiteX16" fmla="*/ 182334 w 567533"/>
                  <a:gd name="connsiteY16" fmla="*/ 482524 h 767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7533" h="767229">
                    <a:moveTo>
                      <a:pt x="189667" y="270468"/>
                    </a:moveTo>
                    <a:cubicBezTo>
                      <a:pt x="223641" y="223306"/>
                      <a:pt x="278341" y="195660"/>
                      <a:pt x="336316" y="196347"/>
                    </a:cubicBezTo>
                    <a:cubicBezTo>
                      <a:pt x="472700" y="196347"/>
                      <a:pt x="567534" y="306302"/>
                      <a:pt x="567534" y="469761"/>
                    </a:cubicBezTo>
                    <a:cubicBezTo>
                      <a:pt x="567534" y="666108"/>
                      <a:pt x="459013" y="767227"/>
                      <a:pt x="330939" y="767227"/>
                    </a:cubicBezTo>
                    <a:cubicBezTo>
                      <a:pt x="270715" y="767541"/>
                      <a:pt x="214353" y="737491"/>
                      <a:pt x="180868" y="687216"/>
                    </a:cubicBezTo>
                    <a:lnTo>
                      <a:pt x="180868" y="755937"/>
                    </a:lnTo>
                    <a:lnTo>
                      <a:pt x="94345" y="755937"/>
                    </a:lnTo>
                    <a:lnTo>
                      <a:pt x="94345" y="74121"/>
                    </a:lnTo>
                    <a:lnTo>
                      <a:pt x="0" y="74121"/>
                    </a:lnTo>
                    <a:lnTo>
                      <a:pt x="0" y="0"/>
                    </a:lnTo>
                    <a:lnTo>
                      <a:pt x="187223" y="0"/>
                    </a:lnTo>
                    <a:close/>
                    <a:moveTo>
                      <a:pt x="182334" y="482524"/>
                    </a:moveTo>
                    <a:cubicBezTo>
                      <a:pt x="179646" y="519241"/>
                      <a:pt x="184339" y="556120"/>
                      <a:pt x="196022" y="591006"/>
                    </a:cubicBezTo>
                    <a:cubicBezTo>
                      <a:pt x="212300" y="649821"/>
                      <a:pt x="265240" y="690809"/>
                      <a:pt x="326051" y="691634"/>
                    </a:cubicBezTo>
                    <a:cubicBezTo>
                      <a:pt x="414529" y="691634"/>
                      <a:pt x="472700" y="617512"/>
                      <a:pt x="472700" y="470743"/>
                    </a:cubicBezTo>
                    <a:cubicBezTo>
                      <a:pt x="472700" y="355880"/>
                      <a:pt x="418440" y="274395"/>
                      <a:pt x="326051" y="274395"/>
                    </a:cubicBezTo>
                    <a:cubicBezTo>
                      <a:pt x="251259" y="272432"/>
                      <a:pt x="182334" y="344099"/>
                      <a:pt x="182334" y="482524"/>
                    </a:cubicBezTo>
                    <a:close/>
                  </a:path>
                </a:pathLst>
              </a:custGeom>
              <a:grpFill/>
              <a:ln w="48850" cap="flat">
                <a:noFill/>
                <a:prstDash val="solid"/>
                <a:miter/>
              </a:ln>
            </p:spPr>
            <p:txBody>
              <a:bodyPr rtlCol="0" anchor="ctr"/>
              <a:lstStyle/>
              <a:p>
                <a:endParaRPr lang="nb-NO"/>
              </a:p>
            </p:txBody>
          </p:sp>
          <p:sp>
            <p:nvSpPr>
              <p:cNvPr id="38" name="Friform 37">
                <a:extLst>
                  <a:ext uri="{FF2B5EF4-FFF2-40B4-BE49-F238E27FC236}">
                    <a16:creationId xmlns:a16="http://schemas.microsoft.com/office/drawing/2014/main" id="{678067F5-DF63-E642-A85A-8482E87EFABA}"/>
                  </a:ext>
                </a:extLst>
              </p:cNvPr>
              <p:cNvSpPr/>
              <p:nvPr/>
            </p:nvSpPr>
            <p:spPr>
              <a:xfrm>
                <a:off x="6116531" y="3631322"/>
                <a:ext cx="92389" cy="755937"/>
              </a:xfrm>
              <a:custGeom>
                <a:avLst/>
                <a:gdLst>
                  <a:gd name="connsiteX0" fmla="*/ 92389 w 92389"/>
                  <a:gd name="connsiteY0" fmla="*/ 755937 h 755937"/>
                  <a:gd name="connsiteX1" fmla="*/ 0 w 92389"/>
                  <a:gd name="connsiteY1" fmla="*/ 755937 h 755937"/>
                  <a:gd name="connsiteX2" fmla="*/ 0 w 92389"/>
                  <a:gd name="connsiteY2" fmla="*/ 0 h 755937"/>
                  <a:gd name="connsiteX3" fmla="*/ 92389 w 92389"/>
                  <a:gd name="connsiteY3" fmla="*/ 0 h 755937"/>
                </a:gdLst>
                <a:ahLst/>
                <a:cxnLst>
                  <a:cxn ang="0">
                    <a:pos x="connsiteX0" y="connsiteY0"/>
                  </a:cxn>
                  <a:cxn ang="0">
                    <a:pos x="connsiteX1" y="connsiteY1"/>
                  </a:cxn>
                  <a:cxn ang="0">
                    <a:pos x="connsiteX2" y="connsiteY2"/>
                  </a:cxn>
                  <a:cxn ang="0">
                    <a:pos x="connsiteX3" y="connsiteY3"/>
                  </a:cxn>
                </a:cxnLst>
                <a:rect l="l" t="t" r="r" b="b"/>
                <a:pathLst>
                  <a:path w="92389" h="755937">
                    <a:moveTo>
                      <a:pt x="92389" y="755937"/>
                    </a:moveTo>
                    <a:lnTo>
                      <a:pt x="0" y="755937"/>
                    </a:lnTo>
                    <a:lnTo>
                      <a:pt x="0" y="0"/>
                    </a:lnTo>
                    <a:lnTo>
                      <a:pt x="92389" y="0"/>
                    </a:lnTo>
                    <a:close/>
                  </a:path>
                </a:pathLst>
              </a:custGeom>
              <a:grpFill/>
              <a:ln w="48850" cap="flat">
                <a:noFill/>
                <a:prstDash val="solid"/>
                <a:miter/>
              </a:ln>
            </p:spPr>
            <p:txBody>
              <a:bodyPr rtlCol="0" anchor="ctr"/>
              <a:lstStyle/>
              <a:p>
                <a:endParaRPr lang="nb-NO"/>
              </a:p>
            </p:txBody>
          </p:sp>
          <p:sp>
            <p:nvSpPr>
              <p:cNvPr id="39" name="Friform 38">
                <a:extLst>
                  <a:ext uri="{FF2B5EF4-FFF2-40B4-BE49-F238E27FC236}">
                    <a16:creationId xmlns:a16="http://schemas.microsoft.com/office/drawing/2014/main" id="{C9BC5F28-0482-6B4D-911A-4442CBF15AB2}"/>
                  </a:ext>
                </a:extLst>
              </p:cNvPr>
              <p:cNvSpPr/>
              <p:nvPr/>
            </p:nvSpPr>
            <p:spPr>
              <a:xfrm>
                <a:off x="6345793" y="3827669"/>
                <a:ext cx="500074" cy="571225"/>
              </a:xfrm>
              <a:custGeom>
                <a:avLst/>
                <a:gdLst>
                  <a:gd name="connsiteX0" fmla="*/ 252237 w 500074"/>
                  <a:gd name="connsiteY0" fmla="*/ 0 h 571225"/>
                  <a:gd name="connsiteX1" fmla="*/ 500075 w 500074"/>
                  <a:gd name="connsiteY1" fmla="*/ 279795 h 571225"/>
                  <a:gd name="connsiteX2" fmla="*/ 500075 w 500074"/>
                  <a:gd name="connsiteY2" fmla="*/ 309247 h 571225"/>
                  <a:gd name="connsiteX3" fmla="*/ 93367 w 500074"/>
                  <a:gd name="connsiteY3" fmla="*/ 309247 h 571225"/>
                  <a:gd name="connsiteX4" fmla="*/ 258592 w 500074"/>
                  <a:gd name="connsiteY4" fmla="*/ 495286 h 571225"/>
                  <a:gd name="connsiteX5" fmla="*/ 401331 w 500074"/>
                  <a:gd name="connsiteY5" fmla="*/ 383368 h 571225"/>
                  <a:gd name="connsiteX6" fmla="*/ 499097 w 500074"/>
                  <a:gd name="connsiteY6" fmla="*/ 394658 h 571225"/>
                  <a:gd name="connsiteX7" fmla="*/ 264458 w 500074"/>
                  <a:gd name="connsiteY7" fmla="*/ 570880 h 571225"/>
                  <a:gd name="connsiteX8" fmla="*/ 0 w 500074"/>
                  <a:gd name="connsiteY8" fmla="*/ 290594 h 571225"/>
                  <a:gd name="connsiteX9" fmla="*/ 252237 w 500074"/>
                  <a:gd name="connsiteY9" fmla="*/ 0 h 571225"/>
                  <a:gd name="connsiteX10" fmla="*/ 98744 w 500074"/>
                  <a:gd name="connsiteY10" fmla="*/ 232181 h 571225"/>
                  <a:gd name="connsiteX11" fmla="*/ 402308 w 500074"/>
                  <a:gd name="connsiteY11" fmla="*/ 232181 h 571225"/>
                  <a:gd name="connsiteX12" fmla="*/ 264751 w 500074"/>
                  <a:gd name="connsiteY12" fmla="*/ 76306 h 571225"/>
                  <a:gd name="connsiteX13" fmla="*/ 252237 w 500074"/>
                  <a:gd name="connsiteY13" fmla="*/ 76085 h 571225"/>
                  <a:gd name="connsiteX14" fmla="*/ 98744 w 500074"/>
                  <a:gd name="connsiteY14" fmla="*/ 232181 h 57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0074" h="571225">
                    <a:moveTo>
                      <a:pt x="252237" y="0"/>
                    </a:moveTo>
                    <a:cubicBezTo>
                      <a:pt x="415995" y="0"/>
                      <a:pt x="500075" y="127626"/>
                      <a:pt x="500075" y="279795"/>
                    </a:cubicBezTo>
                    <a:lnTo>
                      <a:pt x="500075" y="309247"/>
                    </a:lnTo>
                    <a:lnTo>
                      <a:pt x="93367" y="309247"/>
                    </a:lnTo>
                    <a:cubicBezTo>
                      <a:pt x="99722" y="428528"/>
                      <a:pt x="166202" y="495286"/>
                      <a:pt x="258592" y="495286"/>
                    </a:cubicBezTo>
                    <a:cubicBezTo>
                      <a:pt x="326588" y="496754"/>
                      <a:pt x="386274" y="449979"/>
                      <a:pt x="401331" y="383368"/>
                    </a:cubicBezTo>
                    <a:lnTo>
                      <a:pt x="499097" y="394658"/>
                    </a:lnTo>
                    <a:cubicBezTo>
                      <a:pt x="473678" y="502703"/>
                      <a:pt x="374836" y="576942"/>
                      <a:pt x="264458" y="570880"/>
                    </a:cubicBezTo>
                    <a:cubicBezTo>
                      <a:pt x="97766" y="570880"/>
                      <a:pt x="0" y="467798"/>
                      <a:pt x="0" y="290594"/>
                    </a:cubicBezTo>
                    <a:cubicBezTo>
                      <a:pt x="0" y="113390"/>
                      <a:pt x="97766" y="0"/>
                      <a:pt x="252237" y="0"/>
                    </a:cubicBezTo>
                    <a:close/>
                    <a:moveTo>
                      <a:pt x="98744" y="232181"/>
                    </a:moveTo>
                    <a:lnTo>
                      <a:pt x="402308" y="232181"/>
                    </a:lnTo>
                    <a:cubicBezTo>
                      <a:pt x="407197" y="151001"/>
                      <a:pt x="345604" y="81214"/>
                      <a:pt x="264751" y="76306"/>
                    </a:cubicBezTo>
                    <a:cubicBezTo>
                      <a:pt x="260596" y="76055"/>
                      <a:pt x="256392" y="75977"/>
                      <a:pt x="252237" y="76085"/>
                    </a:cubicBezTo>
                    <a:cubicBezTo>
                      <a:pt x="167132" y="77160"/>
                      <a:pt x="98744" y="146730"/>
                      <a:pt x="98744" y="232181"/>
                    </a:cubicBezTo>
                    <a:close/>
                  </a:path>
                </a:pathLst>
              </a:custGeom>
              <a:grpFill/>
              <a:ln w="48850" cap="flat">
                <a:noFill/>
                <a:prstDash val="solid"/>
                <a:miter/>
              </a:ln>
            </p:spPr>
            <p:txBody>
              <a:bodyPr rtlCol="0" anchor="ctr"/>
              <a:lstStyle/>
              <a:p>
                <a:endParaRPr lang="nb-NO"/>
              </a:p>
            </p:txBody>
          </p:sp>
          <p:sp>
            <p:nvSpPr>
              <p:cNvPr id="40" name="Friform 39">
                <a:extLst>
                  <a:ext uri="{FF2B5EF4-FFF2-40B4-BE49-F238E27FC236}">
                    <a16:creationId xmlns:a16="http://schemas.microsoft.com/office/drawing/2014/main" id="{393C9345-C4E3-FE4A-8F27-7E612FBCDB98}"/>
                  </a:ext>
                </a:extLst>
              </p:cNvPr>
              <p:cNvSpPr/>
              <p:nvPr/>
            </p:nvSpPr>
            <p:spPr>
              <a:xfrm>
                <a:off x="7250620" y="3619050"/>
                <a:ext cx="318718" cy="768209"/>
              </a:xfrm>
              <a:custGeom>
                <a:avLst/>
                <a:gdLst>
                  <a:gd name="connsiteX0" fmla="*/ 234151 w 318718"/>
                  <a:gd name="connsiteY0" fmla="*/ 0 h 768209"/>
                  <a:gd name="connsiteX1" fmla="*/ 318718 w 318718"/>
                  <a:gd name="connsiteY1" fmla="*/ 9326 h 768209"/>
                  <a:gd name="connsiteX2" fmla="*/ 305031 w 318718"/>
                  <a:gd name="connsiteY2" fmla="*/ 90320 h 768209"/>
                  <a:gd name="connsiteX3" fmla="*/ 250282 w 318718"/>
                  <a:gd name="connsiteY3" fmla="*/ 85411 h 768209"/>
                  <a:gd name="connsiteX4" fmla="*/ 174513 w 318718"/>
                  <a:gd name="connsiteY4" fmla="*/ 165423 h 768209"/>
                  <a:gd name="connsiteX5" fmla="*/ 174513 w 318718"/>
                  <a:gd name="connsiteY5" fmla="*/ 221382 h 768209"/>
                  <a:gd name="connsiteX6" fmla="*/ 279612 w 318718"/>
                  <a:gd name="connsiteY6" fmla="*/ 221382 h 768209"/>
                  <a:gd name="connsiteX7" fmla="*/ 279612 w 318718"/>
                  <a:gd name="connsiteY7" fmla="*/ 291085 h 768209"/>
                  <a:gd name="connsiteX8" fmla="*/ 174513 w 318718"/>
                  <a:gd name="connsiteY8" fmla="*/ 291085 h 768209"/>
                  <a:gd name="connsiteX9" fmla="*/ 174513 w 318718"/>
                  <a:gd name="connsiteY9" fmla="*/ 768209 h 768209"/>
                  <a:gd name="connsiteX10" fmla="*/ 82124 w 318718"/>
                  <a:gd name="connsiteY10" fmla="*/ 768209 h 768209"/>
                  <a:gd name="connsiteX11" fmla="*/ 82124 w 318718"/>
                  <a:gd name="connsiteY11" fmla="*/ 291085 h 768209"/>
                  <a:gd name="connsiteX12" fmla="*/ 0 w 318718"/>
                  <a:gd name="connsiteY12" fmla="*/ 291085 h 768209"/>
                  <a:gd name="connsiteX13" fmla="*/ 0 w 318718"/>
                  <a:gd name="connsiteY13" fmla="*/ 221382 h 768209"/>
                  <a:gd name="connsiteX14" fmla="*/ 82124 w 318718"/>
                  <a:gd name="connsiteY14" fmla="*/ 221382 h 768209"/>
                  <a:gd name="connsiteX15" fmla="*/ 82124 w 318718"/>
                  <a:gd name="connsiteY15" fmla="*/ 157078 h 768209"/>
                  <a:gd name="connsiteX16" fmla="*/ 234151 w 318718"/>
                  <a:gd name="connsiteY16" fmla="*/ 0 h 76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718" h="768209">
                    <a:moveTo>
                      <a:pt x="234151" y="0"/>
                    </a:moveTo>
                    <a:cubicBezTo>
                      <a:pt x="262552" y="373"/>
                      <a:pt x="290904" y="3495"/>
                      <a:pt x="318718" y="9326"/>
                    </a:cubicBezTo>
                    <a:lnTo>
                      <a:pt x="305031" y="90320"/>
                    </a:lnTo>
                    <a:cubicBezTo>
                      <a:pt x="286945" y="87095"/>
                      <a:pt x="268662" y="85450"/>
                      <a:pt x="250282" y="85411"/>
                    </a:cubicBezTo>
                    <a:cubicBezTo>
                      <a:pt x="196511" y="85411"/>
                      <a:pt x="174513" y="105537"/>
                      <a:pt x="174513" y="165423"/>
                    </a:cubicBezTo>
                    <a:lnTo>
                      <a:pt x="174513" y="221382"/>
                    </a:lnTo>
                    <a:lnTo>
                      <a:pt x="279612" y="221382"/>
                    </a:lnTo>
                    <a:lnTo>
                      <a:pt x="279612" y="291085"/>
                    </a:lnTo>
                    <a:lnTo>
                      <a:pt x="174513" y="291085"/>
                    </a:lnTo>
                    <a:lnTo>
                      <a:pt x="174513" y="768209"/>
                    </a:lnTo>
                    <a:lnTo>
                      <a:pt x="82124" y="768209"/>
                    </a:lnTo>
                    <a:lnTo>
                      <a:pt x="82124" y="291085"/>
                    </a:lnTo>
                    <a:lnTo>
                      <a:pt x="0" y="291085"/>
                    </a:lnTo>
                    <a:lnTo>
                      <a:pt x="0" y="221382"/>
                    </a:lnTo>
                    <a:lnTo>
                      <a:pt x="82124" y="221382"/>
                    </a:lnTo>
                    <a:lnTo>
                      <a:pt x="82124" y="157078"/>
                    </a:lnTo>
                    <a:cubicBezTo>
                      <a:pt x="82124" y="40742"/>
                      <a:pt x="135407" y="0"/>
                      <a:pt x="234151" y="0"/>
                    </a:cubicBezTo>
                    <a:close/>
                  </a:path>
                </a:pathLst>
              </a:custGeom>
              <a:grpFill/>
              <a:ln w="48850" cap="flat">
                <a:noFill/>
                <a:prstDash val="solid"/>
                <a:miter/>
              </a:ln>
            </p:spPr>
            <p:txBody>
              <a:bodyPr rtlCol="0" anchor="ctr"/>
              <a:lstStyle/>
              <a:p>
                <a:endParaRPr lang="nb-NO"/>
              </a:p>
            </p:txBody>
          </p:sp>
          <p:sp>
            <p:nvSpPr>
              <p:cNvPr id="41" name="Friform 40">
                <a:extLst>
                  <a:ext uri="{FF2B5EF4-FFF2-40B4-BE49-F238E27FC236}">
                    <a16:creationId xmlns:a16="http://schemas.microsoft.com/office/drawing/2014/main" id="{F8052A07-6833-E640-95D3-4C50B1BC8CAF}"/>
                  </a:ext>
                </a:extLst>
              </p:cNvPr>
              <p:cNvSpPr/>
              <p:nvPr/>
            </p:nvSpPr>
            <p:spPr>
              <a:xfrm>
                <a:off x="7636132" y="3840432"/>
                <a:ext cx="537401" cy="559704"/>
              </a:xfrm>
              <a:custGeom>
                <a:avLst/>
                <a:gdLst>
                  <a:gd name="connsiteX0" fmla="*/ 93054 w 537401"/>
                  <a:gd name="connsiteY0" fmla="*/ 350480 h 559704"/>
                  <a:gd name="connsiteX1" fmla="*/ 210863 w 537401"/>
                  <a:gd name="connsiteY1" fmla="*/ 479088 h 559704"/>
                  <a:gd name="connsiteX2" fmla="*/ 337959 w 537401"/>
                  <a:gd name="connsiteY2" fmla="*/ 392695 h 559704"/>
                  <a:gd name="connsiteX3" fmla="*/ 350668 w 537401"/>
                  <a:gd name="connsiteY3" fmla="*/ 299921 h 559704"/>
                  <a:gd name="connsiteX4" fmla="*/ 350668 w 537401"/>
                  <a:gd name="connsiteY4" fmla="*/ 0 h 559704"/>
                  <a:gd name="connsiteX5" fmla="*/ 443058 w 537401"/>
                  <a:gd name="connsiteY5" fmla="*/ 0 h 559704"/>
                  <a:gd name="connsiteX6" fmla="*/ 443058 w 537401"/>
                  <a:gd name="connsiteY6" fmla="*/ 472706 h 559704"/>
                  <a:gd name="connsiteX7" fmla="*/ 537402 w 537401"/>
                  <a:gd name="connsiteY7" fmla="*/ 472706 h 559704"/>
                  <a:gd name="connsiteX8" fmla="*/ 537402 w 537401"/>
                  <a:gd name="connsiteY8" fmla="*/ 546828 h 559704"/>
                  <a:gd name="connsiteX9" fmla="*/ 359956 w 537401"/>
                  <a:gd name="connsiteY9" fmla="*/ 546828 h 559704"/>
                  <a:gd name="connsiteX10" fmla="*/ 359956 w 537401"/>
                  <a:gd name="connsiteY10" fmla="*/ 466325 h 559704"/>
                  <a:gd name="connsiteX11" fmla="*/ 186421 w 537401"/>
                  <a:gd name="connsiteY11" fmla="*/ 559590 h 559704"/>
                  <a:gd name="connsiteX12" fmla="*/ 27062 w 537401"/>
                  <a:gd name="connsiteY12" fmla="*/ 481051 h 559704"/>
                  <a:gd name="connsiteX13" fmla="*/ 665 w 537401"/>
                  <a:gd name="connsiteY13" fmla="*/ 355880 h 559704"/>
                  <a:gd name="connsiteX14" fmla="*/ 665 w 537401"/>
                  <a:gd name="connsiteY14" fmla="*/ 0 h 559704"/>
                  <a:gd name="connsiteX15" fmla="*/ 93054 w 537401"/>
                  <a:gd name="connsiteY15" fmla="*/ 0 h 55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7401" h="559704">
                    <a:moveTo>
                      <a:pt x="93054" y="350480"/>
                    </a:moveTo>
                    <a:cubicBezTo>
                      <a:pt x="93054" y="434909"/>
                      <a:pt x="133138" y="479088"/>
                      <a:pt x="210863" y="479088"/>
                    </a:cubicBezTo>
                    <a:cubicBezTo>
                      <a:pt x="266687" y="478690"/>
                      <a:pt x="316842" y="444614"/>
                      <a:pt x="337959" y="392695"/>
                    </a:cubicBezTo>
                    <a:cubicBezTo>
                      <a:pt x="347687" y="362781"/>
                      <a:pt x="351988" y="331361"/>
                      <a:pt x="350668" y="299921"/>
                    </a:cubicBezTo>
                    <a:lnTo>
                      <a:pt x="350668" y="0"/>
                    </a:lnTo>
                    <a:lnTo>
                      <a:pt x="443058" y="0"/>
                    </a:lnTo>
                    <a:lnTo>
                      <a:pt x="443058" y="472706"/>
                    </a:lnTo>
                    <a:lnTo>
                      <a:pt x="537402" y="472706"/>
                    </a:lnTo>
                    <a:lnTo>
                      <a:pt x="537402" y="546828"/>
                    </a:lnTo>
                    <a:lnTo>
                      <a:pt x="359956" y="546828"/>
                    </a:lnTo>
                    <a:lnTo>
                      <a:pt x="359956" y="466325"/>
                    </a:lnTo>
                    <a:cubicBezTo>
                      <a:pt x="321729" y="525116"/>
                      <a:pt x="256324" y="560277"/>
                      <a:pt x="186421" y="559590"/>
                    </a:cubicBezTo>
                    <a:cubicBezTo>
                      <a:pt x="123557" y="561789"/>
                      <a:pt x="63773" y="532322"/>
                      <a:pt x="27062" y="481051"/>
                    </a:cubicBezTo>
                    <a:cubicBezTo>
                      <a:pt x="6531" y="442729"/>
                      <a:pt x="-2659" y="399282"/>
                      <a:pt x="665" y="355880"/>
                    </a:cubicBezTo>
                    <a:lnTo>
                      <a:pt x="665" y="0"/>
                    </a:lnTo>
                    <a:lnTo>
                      <a:pt x="93054" y="0"/>
                    </a:lnTo>
                    <a:close/>
                  </a:path>
                </a:pathLst>
              </a:custGeom>
              <a:grpFill/>
              <a:ln w="48850" cap="flat">
                <a:noFill/>
                <a:prstDash val="solid"/>
                <a:miter/>
              </a:ln>
            </p:spPr>
            <p:txBody>
              <a:bodyPr rtlCol="0" anchor="ctr"/>
              <a:lstStyle/>
              <a:p>
                <a:endParaRPr lang="nb-NO"/>
              </a:p>
            </p:txBody>
          </p:sp>
          <p:sp>
            <p:nvSpPr>
              <p:cNvPr id="42" name="Friform 41">
                <a:extLst>
                  <a:ext uri="{FF2B5EF4-FFF2-40B4-BE49-F238E27FC236}">
                    <a16:creationId xmlns:a16="http://schemas.microsoft.com/office/drawing/2014/main" id="{6ACDF748-2F9E-AB4F-8323-8A418731E0A9}"/>
                  </a:ext>
                </a:extLst>
              </p:cNvPr>
              <p:cNvSpPr/>
              <p:nvPr/>
            </p:nvSpPr>
            <p:spPr>
              <a:xfrm>
                <a:off x="8222417" y="3648502"/>
                <a:ext cx="267879" cy="751519"/>
              </a:xfrm>
              <a:custGeom>
                <a:avLst/>
                <a:gdLst>
                  <a:gd name="connsiteX0" fmla="*/ 161803 w 267879"/>
                  <a:gd name="connsiteY0" fmla="*/ 191930 h 751519"/>
                  <a:gd name="connsiteX1" fmla="*/ 254192 w 267879"/>
                  <a:gd name="connsiteY1" fmla="*/ 191930 h 751519"/>
                  <a:gd name="connsiteX2" fmla="*/ 254192 w 267879"/>
                  <a:gd name="connsiteY2" fmla="*/ 261633 h 751519"/>
                  <a:gd name="connsiteX3" fmla="*/ 161803 w 267879"/>
                  <a:gd name="connsiteY3" fmla="*/ 261633 h 751519"/>
                  <a:gd name="connsiteX4" fmla="*/ 161803 w 267879"/>
                  <a:gd name="connsiteY4" fmla="*/ 600332 h 751519"/>
                  <a:gd name="connsiteX5" fmla="*/ 213131 w 267879"/>
                  <a:gd name="connsiteY5" fmla="*/ 665618 h 751519"/>
                  <a:gd name="connsiteX6" fmla="*/ 254192 w 267879"/>
                  <a:gd name="connsiteY6" fmla="*/ 660709 h 751519"/>
                  <a:gd name="connsiteX7" fmla="*/ 267880 w 267879"/>
                  <a:gd name="connsiteY7" fmla="*/ 742684 h 751519"/>
                  <a:gd name="connsiteX8" fmla="*/ 199443 w 267879"/>
                  <a:gd name="connsiteY8" fmla="*/ 751519 h 751519"/>
                  <a:gd name="connsiteX9" fmla="*/ 69414 w 267879"/>
                  <a:gd name="connsiteY9" fmla="*/ 604259 h 751519"/>
                  <a:gd name="connsiteX10" fmla="*/ 69414 w 267879"/>
                  <a:gd name="connsiteY10" fmla="*/ 260651 h 751519"/>
                  <a:gd name="connsiteX11" fmla="*/ 0 w 267879"/>
                  <a:gd name="connsiteY11" fmla="*/ 260651 h 751519"/>
                  <a:gd name="connsiteX12" fmla="*/ 0 w 267879"/>
                  <a:gd name="connsiteY12" fmla="*/ 191930 h 751519"/>
                  <a:gd name="connsiteX13" fmla="*/ 67459 w 267879"/>
                  <a:gd name="connsiteY13" fmla="*/ 191930 h 751519"/>
                  <a:gd name="connsiteX14" fmla="*/ 67459 w 267879"/>
                  <a:gd name="connsiteY14" fmla="*/ 55959 h 751519"/>
                  <a:gd name="connsiteX15" fmla="*/ 159848 w 267879"/>
                  <a:gd name="connsiteY15" fmla="*/ 0 h 75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879" h="751519">
                    <a:moveTo>
                      <a:pt x="161803" y="191930"/>
                    </a:moveTo>
                    <a:lnTo>
                      <a:pt x="254192" y="191930"/>
                    </a:lnTo>
                    <a:lnTo>
                      <a:pt x="254192" y="261633"/>
                    </a:lnTo>
                    <a:lnTo>
                      <a:pt x="161803" y="261633"/>
                    </a:lnTo>
                    <a:lnTo>
                      <a:pt x="161803" y="600332"/>
                    </a:lnTo>
                    <a:cubicBezTo>
                      <a:pt x="161803" y="643528"/>
                      <a:pt x="168158" y="665618"/>
                      <a:pt x="213131" y="665618"/>
                    </a:cubicBezTo>
                    <a:cubicBezTo>
                      <a:pt x="226916" y="664803"/>
                      <a:pt x="240603" y="663163"/>
                      <a:pt x="254192" y="660709"/>
                    </a:cubicBezTo>
                    <a:lnTo>
                      <a:pt x="267880" y="742684"/>
                    </a:lnTo>
                    <a:cubicBezTo>
                      <a:pt x="245442" y="747936"/>
                      <a:pt x="222516" y="750896"/>
                      <a:pt x="199443" y="751519"/>
                    </a:cubicBezTo>
                    <a:cubicBezTo>
                      <a:pt x="87990" y="751519"/>
                      <a:pt x="69414" y="694579"/>
                      <a:pt x="69414" y="604259"/>
                    </a:cubicBezTo>
                    <a:lnTo>
                      <a:pt x="69414" y="260651"/>
                    </a:lnTo>
                    <a:lnTo>
                      <a:pt x="0" y="260651"/>
                    </a:lnTo>
                    <a:lnTo>
                      <a:pt x="0" y="191930"/>
                    </a:lnTo>
                    <a:lnTo>
                      <a:pt x="67459" y="191930"/>
                    </a:lnTo>
                    <a:lnTo>
                      <a:pt x="67459" y="55959"/>
                    </a:lnTo>
                    <a:lnTo>
                      <a:pt x="159848" y="0"/>
                    </a:lnTo>
                    <a:close/>
                  </a:path>
                </a:pathLst>
              </a:custGeom>
              <a:grpFill/>
              <a:ln w="48850" cap="flat">
                <a:noFill/>
                <a:prstDash val="solid"/>
                <a:miter/>
              </a:ln>
            </p:spPr>
            <p:txBody>
              <a:bodyPr rtlCol="0" anchor="ctr"/>
              <a:lstStyle/>
              <a:p>
                <a:endParaRPr lang="nb-NO"/>
              </a:p>
            </p:txBody>
          </p:sp>
          <p:sp>
            <p:nvSpPr>
              <p:cNvPr id="43" name="Friform 42">
                <a:extLst>
                  <a:ext uri="{FF2B5EF4-FFF2-40B4-BE49-F238E27FC236}">
                    <a16:creationId xmlns:a16="http://schemas.microsoft.com/office/drawing/2014/main" id="{B9D2EFE1-1DB0-8B4E-9766-F79F63A42DB5}"/>
                  </a:ext>
                </a:extLst>
              </p:cNvPr>
              <p:cNvSpPr/>
              <p:nvPr/>
            </p:nvSpPr>
            <p:spPr>
              <a:xfrm>
                <a:off x="8585932" y="3840432"/>
                <a:ext cx="443057" cy="559696"/>
              </a:xfrm>
              <a:custGeom>
                <a:avLst/>
                <a:gdLst>
                  <a:gd name="connsiteX0" fmla="*/ 93054 w 443057"/>
                  <a:gd name="connsiteY0" fmla="*/ 350480 h 559696"/>
                  <a:gd name="connsiteX1" fmla="*/ 210863 w 443057"/>
                  <a:gd name="connsiteY1" fmla="*/ 479088 h 559696"/>
                  <a:gd name="connsiteX2" fmla="*/ 337959 w 443057"/>
                  <a:gd name="connsiteY2" fmla="*/ 392695 h 559696"/>
                  <a:gd name="connsiteX3" fmla="*/ 350668 w 443057"/>
                  <a:gd name="connsiteY3" fmla="*/ 299921 h 559696"/>
                  <a:gd name="connsiteX4" fmla="*/ 350668 w 443057"/>
                  <a:gd name="connsiteY4" fmla="*/ 0 h 559696"/>
                  <a:gd name="connsiteX5" fmla="*/ 443058 w 443057"/>
                  <a:gd name="connsiteY5" fmla="*/ 0 h 559696"/>
                  <a:gd name="connsiteX6" fmla="*/ 443058 w 443057"/>
                  <a:gd name="connsiteY6" fmla="*/ 546828 h 559696"/>
                  <a:gd name="connsiteX7" fmla="*/ 359956 w 443057"/>
                  <a:gd name="connsiteY7" fmla="*/ 546828 h 559696"/>
                  <a:gd name="connsiteX8" fmla="*/ 359956 w 443057"/>
                  <a:gd name="connsiteY8" fmla="*/ 466325 h 559696"/>
                  <a:gd name="connsiteX9" fmla="*/ 186421 w 443057"/>
                  <a:gd name="connsiteY9" fmla="*/ 559590 h 559696"/>
                  <a:gd name="connsiteX10" fmla="*/ 27062 w 443057"/>
                  <a:gd name="connsiteY10" fmla="*/ 481051 h 559696"/>
                  <a:gd name="connsiteX11" fmla="*/ 665 w 443057"/>
                  <a:gd name="connsiteY11" fmla="*/ 355880 h 559696"/>
                  <a:gd name="connsiteX12" fmla="*/ 665 w 443057"/>
                  <a:gd name="connsiteY12" fmla="*/ 0 h 559696"/>
                  <a:gd name="connsiteX13" fmla="*/ 93054 w 443057"/>
                  <a:gd name="connsiteY13" fmla="*/ 0 h 55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3057" h="559696">
                    <a:moveTo>
                      <a:pt x="93054" y="350480"/>
                    </a:moveTo>
                    <a:cubicBezTo>
                      <a:pt x="93054" y="434909"/>
                      <a:pt x="133139" y="479088"/>
                      <a:pt x="210863" y="479088"/>
                    </a:cubicBezTo>
                    <a:cubicBezTo>
                      <a:pt x="266687" y="478690"/>
                      <a:pt x="316841" y="444614"/>
                      <a:pt x="337959" y="392695"/>
                    </a:cubicBezTo>
                    <a:cubicBezTo>
                      <a:pt x="347931" y="362835"/>
                      <a:pt x="352233" y="331371"/>
                      <a:pt x="350668" y="299921"/>
                    </a:cubicBezTo>
                    <a:lnTo>
                      <a:pt x="350668" y="0"/>
                    </a:lnTo>
                    <a:lnTo>
                      <a:pt x="443058" y="0"/>
                    </a:lnTo>
                    <a:lnTo>
                      <a:pt x="443058" y="546828"/>
                    </a:lnTo>
                    <a:lnTo>
                      <a:pt x="359956" y="546828"/>
                    </a:lnTo>
                    <a:lnTo>
                      <a:pt x="359956" y="466325"/>
                    </a:lnTo>
                    <a:cubicBezTo>
                      <a:pt x="321730" y="525116"/>
                      <a:pt x="256324" y="560277"/>
                      <a:pt x="186421" y="559590"/>
                    </a:cubicBezTo>
                    <a:cubicBezTo>
                      <a:pt x="123606" y="561701"/>
                      <a:pt x="63822" y="532253"/>
                      <a:pt x="27062" y="481051"/>
                    </a:cubicBezTo>
                    <a:cubicBezTo>
                      <a:pt x="6531" y="442729"/>
                      <a:pt x="-2659" y="399282"/>
                      <a:pt x="665" y="355880"/>
                    </a:cubicBezTo>
                    <a:lnTo>
                      <a:pt x="665" y="0"/>
                    </a:lnTo>
                    <a:lnTo>
                      <a:pt x="93054" y="0"/>
                    </a:lnTo>
                    <a:close/>
                  </a:path>
                </a:pathLst>
              </a:custGeom>
              <a:grpFill/>
              <a:ln w="48850" cap="flat">
                <a:noFill/>
                <a:prstDash val="solid"/>
                <a:miter/>
              </a:ln>
            </p:spPr>
            <p:txBody>
              <a:bodyPr rtlCol="0" anchor="ctr"/>
              <a:lstStyle/>
              <a:p>
                <a:endParaRPr lang="nb-NO"/>
              </a:p>
            </p:txBody>
          </p:sp>
          <p:sp>
            <p:nvSpPr>
              <p:cNvPr id="44" name="Friform 43">
                <a:extLst>
                  <a:ext uri="{FF2B5EF4-FFF2-40B4-BE49-F238E27FC236}">
                    <a16:creationId xmlns:a16="http://schemas.microsoft.com/office/drawing/2014/main" id="{C02E0EBF-F3F4-AF45-9C3B-67A46D979E65}"/>
                  </a:ext>
                </a:extLst>
              </p:cNvPr>
              <p:cNvSpPr/>
              <p:nvPr/>
            </p:nvSpPr>
            <p:spPr>
              <a:xfrm>
                <a:off x="9141421" y="3827669"/>
                <a:ext cx="390575" cy="561553"/>
              </a:xfrm>
              <a:custGeom>
                <a:avLst/>
                <a:gdLst>
                  <a:gd name="connsiteX0" fmla="*/ 297210 w 390575"/>
                  <a:gd name="connsiteY0" fmla="*/ 0 h 561553"/>
                  <a:gd name="connsiteX1" fmla="*/ 390576 w 390575"/>
                  <a:gd name="connsiteY1" fmla="*/ 29452 h 561553"/>
                  <a:gd name="connsiteX2" fmla="*/ 359291 w 390575"/>
                  <a:gd name="connsiteY2" fmla="*/ 115354 h 561553"/>
                  <a:gd name="connsiteX3" fmla="*/ 288900 w 390575"/>
                  <a:gd name="connsiteY3" fmla="*/ 95228 h 561553"/>
                  <a:gd name="connsiteX4" fmla="*/ 186733 w 390575"/>
                  <a:gd name="connsiteY4" fmla="*/ 267032 h 561553"/>
                  <a:gd name="connsiteX5" fmla="*/ 186733 w 390575"/>
                  <a:gd name="connsiteY5" fmla="*/ 561554 h 561553"/>
                  <a:gd name="connsiteX6" fmla="*/ 94344 w 390575"/>
                  <a:gd name="connsiteY6" fmla="*/ 561554 h 561553"/>
                  <a:gd name="connsiteX7" fmla="*/ 94344 w 390575"/>
                  <a:gd name="connsiteY7" fmla="*/ 86884 h 561553"/>
                  <a:gd name="connsiteX8" fmla="*/ 0 w 390575"/>
                  <a:gd name="connsiteY8" fmla="*/ 86884 h 561553"/>
                  <a:gd name="connsiteX9" fmla="*/ 0 w 390575"/>
                  <a:gd name="connsiteY9" fmla="*/ 12762 h 561553"/>
                  <a:gd name="connsiteX10" fmla="*/ 177445 w 390575"/>
                  <a:gd name="connsiteY10" fmla="*/ 12762 h 561553"/>
                  <a:gd name="connsiteX11" fmla="*/ 177445 w 390575"/>
                  <a:gd name="connsiteY11" fmla="*/ 95228 h 561553"/>
                  <a:gd name="connsiteX12" fmla="*/ 297210 w 390575"/>
                  <a:gd name="connsiteY12" fmla="*/ 0 h 56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0575" h="561553">
                    <a:moveTo>
                      <a:pt x="297210" y="0"/>
                    </a:moveTo>
                    <a:cubicBezTo>
                      <a:pt x="330499" y="648"/>
                      <a:pt x="362908" y="10868"/>
                      <a:pt x="390576" y="29452"/>
                    </a:cubicBezTo>
                    <a:lnTo>
                      <a:pt x="359291" y="115354"/>
                    </a:lnTo>
                    <a:cubicBezTo>
                      <a:pt x="338124" y="102282"/>
                      <a:pt x="313781" y="95322"/>
                      <a:pt x="288900" y="95228"/>
                    </a:cubicBezTo>
                    <a:cubicBezTo>
                      <a:pt x="195533" y="95228"/>
                      <a:pt x="186733" y="218436"/>
                      <a:pt x="186733" y="267032"/>
                    </a:cubicBezTo>
                    <a:lnTo>
                      <a:pt x="186733" y="561554"/>
                    </a:lnTo>
                    <a:lnTo>
                      <a:pt x="94344" y="561554"/>
                    </a:lnTo>
                    <a:lnTo>
                      <a:pt x="94344" y="86884"/>
                    </a:lnTo>
                    <a:lnTo>
                      <a:pt x="0" y="86884"/>
                    </a:lnTo>
                    <a:lnTo>
                      <a:pt x="0" y="12762"/>
                    </a:lnTo>
                    <a:lnTo>
                      <a:pt x="177445" y="12762"/>
                    </a:lnTo>
                    <a:lnTo>
                      <a:pt x="177445" y="95228"/>
                    </a:lnTo>
                    <a:cubicBezTo>
                      <a:pt x="205309" y="43687"/>
                      <a:pt x="235128" y="0"/>
                      <a:pt x="297210" y="0"/>
                    </a:cubicBezTo>
                    <a:close/>
                  </a:path>
                </a:pathLst>
              </a:custGeom>
              <a:grpFill/>
              <a:ln w="48850" cap="flat">
                <a:noFill/>
                <a:prstDash val="solid"/>
                <a:miter/>
              </a:ln>
            </p:spPr>
            <p:txBody>
              <a:bodyPr rtlCol="0" anchor="ctr"/>
              <a:lstStyle/>
              <a:p>
                <a:endParaRPr lang="nb-NO"/>
              </a:p>
            </p:txBody>
          </p:sp>
          <p:sp>
            <p:nvSpPr>
              <p:cNvPr id="45" name="Friform 44">
                <a:extLst>
                  <a:ext uri="{FF2B5EF4-FFF2-40B4-BE49-F238E27FC236}">
                    <a16:creationId xmlns:a16="http://schemas.microsoft.com/office/drawing/2014/main" id="{0408B19D-AC86-BF48-B0CC-33151D2127B3}"/>
                  </a:ext>
                </a:extLst>
              </p:cNvPr>
              <p:cNvSpPr/>
              <p:nvPr/>
            </p:nvSpPr>
            <p:spPr>
              <a:xfrm>
                <a:off x="9583814" y="3827669"/>
                <a:ext cx="502518" cy="571220"/>
              </a:xfrm>
              <a:custGeom>
                <a:avLst/>
                <a:gdLst>
                  <a:gd name="connsiteX0" fmla="*/ 254681 w 502518"/>
                  <a:gd name="connsiteY0" fmla="*/ 0 h 571220"/>
                  <a:gd name="connsiteX1" fmla="*/ 502519 w 502518"/>
                  <a:gd name="connsiteY1" fmla="*/ 279795 h 571220"/>
                  <a:gd name="connsiteX2" fmla="*/ 502519 w 502518"/>
                  <a:gd name="connsiteY2" fmla="*/ 309247 h 571220"/>
                  <a:gd name="connsiteX3" fmla="*/ 95811 w 502518"/>
                  <a:gd name="connsiteY3" fmla="*/ 309247 h 571220"/>
                  <a:gd name="connsiteX4" fmla="*/ 260547 w 502518"/>
                  <a:gd name="connsiteY4" fmla="*/ 495286 h 571220"/>
                  <a:gd name="connsiteX5" fmla="*/ 403775 w 502518"/>
                  <a:gd name="connsiteY5" fmla="*/ 383368 h 571220"/>
                  <a:gd name="connsiteX6" fmla="*/ 499097 w 502518"/>
                  <a:gd name="connsiteY6" fmla="*/ 394658 h 571220"/>
                  <a:gd name="connsiteX7" fmla="*/ 264947 w 502518"/>
                  <a:gd name="connsiteY7" fmla="*/ 570880 h 571220"/>
                  <a:gd name="connsiteX8" fmla="*/ 0 w 502518"/>
                  <a:gd name="connsiteY8" fmla="*/ 290594 h 571220"/>
                  <a:gd name="connsiteX9" fmla="*/ 254681 w 502518"/>
                  <a:gd name="connsiteY9" fmla="*/ 0 h 571220"/>
                  <a:gd name="connsiteX10" fmla="*/ 101188 w 502518"/>
                  <a:gd name="connsiteY10" fmla="*/ 232181 h 571220"/>
                  <a:gd name="connsiteX11" fmla="*/ 404753 w 502518"/>
                  <a:gd name="connsiteY11" fmla="*/ 232181 h 571220"/>
                  <a:gd name="connsiteX12" fmla="*/ 267195 w 502518"/>
                  <a:gd name="connsiteY12" fmla="*/ 76306 h 571220"/>
                  <a:gd name="connsiteX13" fmla="*/ 254681 w 502518"/>
                  <a:gd name="connsiteY13" fmla="*/ 76085 h 571220"/>
                  <a:gd name="connsiteX14" fmla="*/ 101188 w 502518"/>
                  <a:gd name="connsiteY14" fmla="*/ 232181 h 571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2518" h="571220">
                    <a:moveTo>
                      <a:pt x="254681" y="0"/>
                    </a:moveTo>
                    <a:cubicBezTo>
                      <a:pt x="418440" y="0"/>
                      <a:pt x="502519" y="127626"/>
                      <a:pt x="502519" y="279795"/>
                    </a:cubicBezTo>
                    <a:lnTo>
                      <a:pt x="502519" y="309247"/>
                    </a:lnTo>
                    <a:lnTo>
                      <a:pt x="95811" y="309247"/>
                    </a:lnTo>
                    <a:cubicBezTo>
                      <a:pt x="102166" y="428528"/>
                      <a:pt x="168157" y="495286"/>
                      <a:pt x="260547" y="495286"/>
                    </a:cubicBezTo>
                    <a:cubicBezTo>
                      <a:pt x="328690" y="496798"/>
                      <a:pt x="388474" y="450053"/>
                      <a:pt x="403775" y="383368"/>
                    </a:cubicBezTo>
                    <a:lnTo>
                      <a:pt x="499097" y="394658"/>
                    </a:lnTo>
                    <a:cubicBezTo>
                      <a:pt x="473922" y="502625"/>
                      <a:pt x="375227" y="576898"/>
                      <a:pt x="264947" y="570880"/>
                    </a:cubicBezTo>
                    <a:cubicBezTo>
                      <a:pt x="97766" y="570880"/>
                      <a:pt x="0" y="467798"/>
                      <a:pt x="0" y="290594"/>
                    </a:cubicBezTo>
                    <a:cubicBezTo>
                      <a:pt x="0" y="113390"/>
                      <a:pt x="99721" y="0"/>
                      <a:pt x="254681" y="0"/>
                    </a:cubicBezTo>
                    <a:close/>
                    <a:moveTo>
                      <a:pt x="101188" y="232181"/>
                    </a:moveTo>
                    <a:lnTo>
                      <a:pt x="404753" y="232181"/>
                    </a:lnTo>
                    <a:cubicBezTo>
                      <a:pt x="409640" y="151001"/>
                      <a:pt x="348048" y="81214"/>
                      <a:pt x="267195" y="76306"/>
                    </a:cubicBezTo>
                    <a:cubicBezTo>
                      <a:pt x="263040" y="76055"/>
                      <a:pt x="258885" y="75977"/>
                      <a:pt x="254681" y="76085"/>
                    </a:cubicBezTo>
                    <a:cubicBezTo>
                      <a:pt x="169478" y="76894"/>
                      <a:pt x="100895" y="146622"/>
                      <a:pt x="101188" y="232181"/>
                    </a:cubicBezTo>
                    <a:close/>
                  </a:path>
                </a:pathLst>
              </a:custGeom>
              <a:grpFill/>
              <a:ln w="48850" cap="flat">
                <a:noFill/>
                <a:prstDash val="solid"/>
                <a:miter/>
              </a:ln>
            </p:spPr>
            <p:txBody>
              <a:bodyPr rtlCol="0" anchor="ctr"/>
              <a:lstStyle/>
              <a:p>
                <a:endParaRPr lang="nb-NO"/>
              </a:p>
            </p:txBody>
          </p:sp>
        </p:grpSp>
        <p:grpSp>
          <p:nvGrpSpPr>
            <p:cNvPr id="51" name="Gruppe 50">
              <a:extLst>
                <a:ext uri="{FF2B5EF4-FFF2-40B4-BE49-F238E27FC236}">
                  <a16:creationId xmlns:a16="http://schemas.microsoft.com/office/drawing/2014/main" id="{677224A5-040C-6448-A409-8537B2DF9D44}"/>
                </a:ext>
              </a:extLst>
            </p:cNvPr>
            <p:cNvGrpSpPr/>
            <p:nvPr userDrawn="1"/>
          </p:nvGrpSpPr>
          <p:grpSpPr>
            <a:xfrm>
              <a:off x="9678195" y="3285107"/>
              <a:ext cx="882886" cy="505229"/>
              <a:chOff x="9678195" y="3285107"/>
              <a:chExt cx="882886" cy="505229"/>
            </a:xfrm>
          </p:grpSpPr>
          <p:sp>
            <p:nvSpPr>
              <p:cNvPr id="47" name="Friform 46">
                <a:extLst>
                  <a:ext uri="{FF2B5EF4-FFF2-40B4-BE49-F238E27FC236}">
                    <a16:creationId xmlns:a16="http://schemas.microsoft.com/office/drawing/2014/main" id="{1A0ABD7A-9081-AF49-BF48-5BF1E85F8518}"/>
                  </a:ext>
                </a:extLst>
              </p:cNvPr>
              <p:cNvSpPr/>
              <p:nvPr/>
            </p:nvSpPr>
            <p:spPr>
              <a:xfrm rot="17742599">
                <a:off x="10069863" y="3360894"/>
                <a:ext cx="200420" cy="103082"/>
              </a:xfrm>
              <a:custGeom>
                <a:avLst/>
                <a:gdLst>
                  <a:gd name="connsiteX0" fmla="*/ 0 w 200420"/>
                  <a:gd name="connsiteY0" fmla="*/ 0 h 103082"/>
                  <a:gd name="connsiteX1" fmla="*/ 200421 w 200420"/>
                  <a:gd name="connsiteY1" fmla="*/ 0 h 103082"/>
                  <a:gd name="connsiteX2" fmla="*/ 200421 w 200420"/>
                  <a:gd name="connsiteY2" fmla="*/ 103082 h 103082"/>
                  <a:gd name="connsiteX3" fmla="*/ 0 w 200420"/>
                  <a:gd name="connsiteY3" fmla="*/ 103082 h 103082"/>
                </a:gdLst>
                <a:ahLst/>
                <a:cxnLst>
                  <a:cxn ang="0">
                    <a:pos x="connsiteX0" y="connsiteY0"/>
                  </a:cxn>
                  <a:cxn ang="0">
                    <a:pos x="connsiteX1" y="connsiteY1"/>
                  </a:cxn>
                  <a:cxn ang="0">
                    <a:pos x="connsiteX2" y="connsiteY2"/>
                  </a:cxn>
                  <a:cxn ang="0">
                    <a:pos x="connsiteX3" y="connsiteY3"/>
                  </a:cxn>
                </a:cxnLst>
                <a:rect l="l" t="t" r="r" b="b"/>
                <a:pathLst>
                  <a:path w="200420" h="103082">
                    <a:moveTo>
                      <a:pt x="0" y="0"/>
                    </a:moveTo>
                    <a:lnTo>
                      <a:pt x="200421" y="0"/>
                    </a:lnTo>
                    <a:lnTo>
                      <a:pt x="200421" y="103082"/>
                    </a:lnTo>
                    <a:lnTo>
                      <a:pt x="0" y="103082"/>
                    </a:lnTo>
                    <a:close/>
                  </a:path>
                </a:pathLst>
              </a:custGeom>
              <a:solidFill>
                <a:srgbClr val="FF00FF"/>
              </a:solidFill>
              <a:ln w="48850" cap="flat">
                <a:noFill/>
                <a:prstDash val="solid"/>
                <a:miter/>
              </a:ln>
            </p:spPr>
            <p:txBody>
              <a:bodyPr rtlCol="0" anchor="ctr"/>
              <a:lstStyle/>
              <a:p>
                <a:endParaRPr lang="nb-NO"/>
              </a:p>
            </p:txBody>
          </p:sp>
          <p:sp>
            <p:nvSpPr>
              <p:cNvPr id="48" name="Friform 47">
                <a:extLst>
                  <a:ext uri="{FF2B5EF4-FFF2-40B4-BE49-F238E27FC236}">
                    <a16:creationId xmlns:a16="http://schemas.microsoft.com/office/drawing/2014/main" id="{1D7EF187-9FCD-B14F-BC72-2F069DFF1BEE}"/>
                  </a:ext>
                </a:extLst>
              </p:cNvPr>
              <p:cNvSpPr/>
              <p:nvPr/>
            </p:nvSpPr>
            <p:spPr>
              <a:xfrm rot="20040000">
                <a:off x="10370437" y="3687254"/>
                <a:ext cx="190644" cy="103082"/>
              </a:xfrm>
              <a:custGeom>
                <a:avLst/>
                <a:gdLst>
                  <a:gd name="connsiteX0" fmla="*/ 0 w 190644"/>
                  <a:gd name="connsiteY0" fmla="*/ 0 h 103082"/>
                  <a:gd name="connsiteX1" fmla="*/ 190644 w 190644"/>
                  <a:gd name="connsiteY1" fmla="*/ 0 h 103082"/>
                  <a:gd name="connsiteX2" fmla="*/ 190644 w 190644"/>
                  <a:gd name="connsiteY2" fmla="*/ 103082 h 103082"/>
                  <a:gd name="connsiteX3" fmla="*/ 0 w 190644"/>
                  <a:gd name="connsiteY3" fmla="*/ 103082 h 103082"/>
                </a:gdLst>
                <a:ahLst/>
                <a:cxnLst>
                  <a:cxn ang="0">
                    <a:pos x="connsiteX0" y="connsiteY0"/>
                  </a:cxn>
                  <a:cxn ang="0">
                    <a:pos x="connsiteX1" y="connsiteY1"/>
                  </a:cxn>
                  <a:cxn ang="0">
                    <a:pos x="connsiteX2" y="connsiteY2"/>
                  </a:cxn>
                  <a:cxn ang="0">
                    <a:pos x="connsiteX3" y="connsiteY3"/>
                  </a:cxn>
                </a:cxnLst>
                <a:rect l="l" t="t" r="r" b="b"/>
                <a:pathLst>
                  <a:path w="190644" h="103082">
                    <a:moveTo>
                      <a:pt x="0" y="0"/>
                    </a:moveTo>
                    <a:lnTo>
                      <a:pt x="190644" y="0"/>
                    </a:lnTo>
                    <a:lnTo>
                      <a:pt x="190644" y="103082"/>
                    </a:lnTo>
                    <a:lnTo>
                      <a:pt x="0" y="103082"/>
                    </a:lnTo>
                    <a:close/>
                  </a:path>
                </a:pathLst>
              </a:custGeom>
              <a:solidFill>
                <a:srgbClr val="FF00FF"/>
              </a:solidFill>
              <a:ln w="48850" cap="flat">
                <a:noFill/>
                <a:prstDash val="solid"/>
                <a:miter/>
              </a:ln>
            </p:spPr>
            <p:txBody>
              <a:bodyPr rtlCol="0" anchor="ctr"/>
              <a:lstStyle/>
              <a:p>
                <a:endParaRPr lang="nb-NO"/>
              </a:p>
            </p:txBody>
          </p:sp>
          <p:sp>
            <p:nvSpPr>
              <p:cNvPr id="49" name="Friform 48">
                <a:extLst>
                  <a:ext uri="{FF2B5EF4-FFF2-40B4-BE49-F238E27FC236}">
                    <a16:creationId xmlns:a16="http://schemas.microsoft.com/office/drawing/2014/main" id="{0FF9DAE3-5C03-7A48-ABD7-AE1BB68D0FB1}"/>
                  </a:ext>
                </a:extLst>
              </p:cNvPr>
              <p:cNvSpPr/>
              <p:nvPr/>
            </p:nvSpPr>
            <p:spPr>
              <a:xfrm rot="20901599">
                <a:off x="9678195" y="3285107"/>
                <a:ext cx="102654" cy="186530"/>
              </a:xfrm>
              <a:custGeom>
                <a:avLst/>
                <a:gdLst>
                  <a:gd name="connsiteX0" fmla="*/ 0 w 102654"/>
                  <a:gd name="connsiteY0" fmla="*/ 0 h 186530"/>
                  <a:gd name="connsiteX1" fmla="*/ 102655 w 102654"/>
                  <a:gd name="connsiteY1" fmla="*/ 0 h 186530"/>
                  <a:gd name="connsiteX2" fmla="*/ 102655 w 102654"/>
                  <a:gd name="connsiteY2" fmla="*/ 186530 h 186530"/>
                  <a:gd name="connsiteX3" fmla="*/ 0 w 102654"/>
                  <a:gd name="connsiteY3" fmla="*/ 186530 h 186530"/>
                </a:gdLst>
                <a:ahLst/>
                <a:cxnLst>
                  <a:cxn ang="0">
                    <a:pos x="connsiteX0" y="connsiteY0"/>
                  </a:cxn>
                  <a:cxn ang="0">
                    <a:pos x="connsiteX1" y="connsiteY1"/>
                  </a:cxn>
                  <a:cxn ang="0">
                    <a:pos x="connsiteX2" y="connsiteY2"/>
                  </a:cxn>
                  <a:cxn ang="0">
                    <a:pos x="connsiteX3" y="connsiteY3"/>
                  </a:cxn>
                </a:cxnLst>
                <a:rect l="l" t="t" r="r" b="b"/>
                <a:pathLst>
                  <a:path w="102654" h="186530">
                    <a:moveTo>
                      <a:pt x="0" y="0"/>
                    </a:moveTo>
                    <a:lnTo>
                      <a:pt x="102655" y="0"/>
                    </a:lnTo>
                    <a:lnTo>
                      <a:pt x="102655" y="186530"/>
                    </a:lnTo>
                    <a:lnTo>
                      <a:pt x="0" y="186530"/>
                    </a:lnTo>
                    <a:close/>
                  </a:path>
                </a:pathLst>
              </a:custGeom>
              <a:solidFill>
                <a:srgbClr val="FF00FF"/>
              </a:solidFill>
              <a:ln w="48850" cap="flat">
                <a:noFill/>
                <a:prstDash val="solid"/>
                <a:miter/>
              </a:ln>
            </p:spPr>
            <p:txBody>
              <a:bodyPr rtlCol="0" anchor="ctr"/>
              <a:lstStyle/>
              <a:p>
                <a:endParaRPr lang="nb-NO"/>
              </a:p>
            </p:txBody>
          </p:sp>
        </p:grpSp>
      </p:grpSp>
      <p:sp>
        <p:nvSpPr>
          <p:cNvPr id="53" name="TekstSylinder 52">
            <a:extLst>
              <a:ext uri="{FF2B5EF4-FFF2-40B4-BE49-F238E27FC236}">
                <a16:creationId xmlns:a16="http://schemas.microsoft.com/office/drawing/2014/main" id="{51E9FDC1-3F24-9646-A0A9-D26724B64FED}"/>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grpSp>
        <p:nvGrpSpPr>
          <p:cNvPr id="54" name="Gruppe 53">
            <a:extLst>
              <a:ext uri="{FF2B5EF4-FFF2-40B4-BE49-F238E27FC236}">
                <a16:creationId xmlns:a16="http://schemas.microsoft.com/office/drawing/2014/main" id="{286C416A-43C9-434E-A686-1AC979EB1703}"/>
              </a:ext>
            </a:extLst>
          </p:cNvPr>
          <p:cNvGrpSpPr/>
          <p:nvPr userDrawn="1"/>
        </p:nvGrpSpPr>
        <p:grpSpPr>
          <a:xfrm>
            <a:off x="5929471" y="-1053738"/>
            <a:ext cx="8185363" cy="3215853"/>
            <a:chOff x="5929471" y="-1053738"/>
            <a:chExt cx="8185363" cy="3215853"/>
          </a:xfrm>
        </p:grpSpPr>
        <p:sp>
          <p:nvSpPr>
            <p:cNvPr id="55" name="Rektangel 54">
              <a:extLst>
                <a:ext uri="{FF2B5EF4-FFF2-40B4-BE49-F238E27FC236}">
                  <a16:creationId xmlns:a16="http://schemas.microsoft.com/office/drawing/2014/main" id="{D8F82DF3-5788-9641-B4C9-EDF95807A130}"/>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56" name="Gruppe 55">
              <a:extLst>
                <a:ext uri="{FF2B5EF4-FFF2-40B4-BE49-F238E27FC236}">
                  <a16:creationId xmlns:a16="http://schemas.microsoft.com/office/drawing/2014/main" id="{986474A9-23C4-A94F-8DC6-8247CC2BCFFA}"/>
                </a:ext>
              </a:extLst>
            </p:cNvPr>
            <p:cNvGrpSpPr/>
            <p:nvPr userDrawn="1"/>
          </p:nvGrpSpPr>
          <p:grpSpPr>
            <a:xfrm>
              <a:off x="6045154" y="-830090"/>
              <a:ext cx="6061634" cy="468000"/>
              <a:chOff x="6045154" y="-956812"/>
              <a:chExt cx="6061634" cy="468000"/>
            </a:xfrm>
          </p:grpSpPr>
          <p:sp>
            <p:nvSpPr>
              <p:cNvPr id="59" name="Rektangel 58">
                <a:extLst>
                  <a:ext uri="{FF2B5EF4-FFF2-40B4-BE49-F238E27FC236}">
                    <a16:creationId xmlns:a16="http://schemas.microsoft.com/office/drawing/2014/main" id="{1B9488C8-4AE8-6E4B-8762-12D4667BC871}"/>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60" name="Rektangel 59">
                <a:extLst>
                  <a:ext uri="{FF2B5EF4-FFF2-40B4-BE49-F238E27FC236}">
                    <a16:creationId xmlns:a16="http://schemas.microsoft.com/office/drawing/2014/main" id="{18A4460D-B800-454D-860C-633A33C2145B}"/>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61" name="Rektangel 60">
                <a:extLst>
                  <a:ext uri="{FF2B5EF4-FFF2-40B4-BE49-F238E27FC236}">
                    <a16:creationId xmlns:a16="http://schemas.microsoft.com/office/drawing/2014/main" id="{90280FEF-FB2C-7A44-8DAB-15F863305F73}"/>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62" name="Rektangel 61">
                <a:extLst>
                  <a:ext uri="{FF2B5EF4-FFF2-40B4-BE49-F238E27FC236}">
                    <a16:creationId xmlns:a16="http://schemas.microsoft.com/office/drawing/2014/main" id="{B4581681-9FEE-1647-8ABB-510C7D7BD65F}"/>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63" name="Rektangel 62">
                <a:extLst>
                  <a:ext uri="{FF2B5EF4-FFF2-40B4-BE49-F238E27FC236}">
                    <a16:creationId xmlns:a16="http://schemas.microsoft.com/office/drawing/2014/main" id="{A86F3CD8-D736-4A43-AA6F-2E4B1D85086F}"/>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64" name="Rektangel 63">
                <a:extLst>
                  <a:ext uri="{FF2B5EF4-FFF2-40B4-BE49-F238E27FC236}">
                    <a16:creationId xmlns:a16="http://schemas.microsoft.com/office/drawing/2014/main" id="{033758A9-7926-7545-BB19-2DD318CF43CF}"/>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65" name="Rektangel 64">
                <a:extLst>
                  <a:ext uri="{FF2B5EF4-FFF2-40B4-BE49-F238E27FC236}">
                    <a16:creationId xmlns:a16="http://schemas.microsoft.com/office/drawing/2014/main" id="{9E3CCB84-36AB-534E-B559-8C6916FDF128}"/>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66" name="Rektangel 65">
                <a:extLst>
                  <a:ext uri="{FF2B5EF4-FFF2-40B4-BE49-F238E27FC236}">
                    <a16:creationId xmlns:a16="http://schemas.microsoft.com/office/drawing/2014/main" id="{D12099D7-4570-8948-B1B0-103649F11DFB}"/>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67" name="Rektangel 66">
                <a:extLst>
                  <a:ext uri="{FF2B5EF4-FFF2-40B4-BE49-F238E27FC236}">
                    <a16:creationId xmlns:a16="http://schemas.microsoft.com/office/drawing/2014/main" id="{646A1890-572D-8544-82EB-268410EA66A4}"/>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68" name="Rektangel 67">
                <a:extLst>
                  <a:ext uri="{FF2B5EF4-FFF2-40B4-BE49-F238E27FC236}">
                    <a16:creationId xmlns:a16="http://schemas.microsoft.com/office/drawing/2014/main" id="{8C41650E-7394-FF4B-8452-A05C598F2B83}"/>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69" name="Rektangel 68">
                <a:extLst>
                  <a:ext uri="{FF2B5EF4-FFF2-40B4-BE49-F238E27FC236}">
                    <a16:creationId xmlns:a16="http://schemas.microsoft.com/office/drawing/2014/main" id="{89285FD1-7AF7-6340-B49D-FF219D4FB62F}"/>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57" name="TekstSylinder 56">
              <a:extLst>
                <a:ext uri="{FF2B5EF4-FFF2-40B4-BE49-F238E27FC236}">
                  <a16:creationId xmlns:a16="http://schemas.microsoft.com/office/drawing/2014/main" id="{FCDFD2A6-8613-D245-978C-D730615BD981}"/>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58" name="TekstSylinder 57">
              <a:extLst>
                <a:ext uri="{FF2B5EF4-FFF2-40B4-BE49-F238E27FC236}">
                  <a16:creationId xmlns:a16="http://schemas.microsoft.com/office/drawing/2014/main" id="{EF3CA73D-03C9-2542-9F23-6B0FCF380716}"/>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Tree>
    <p:extLst>
      <p:ext uri="{BB962C8B-B14F-4D97-AF65-F5344CB8AC3E}">
        <p14:creationId xmlns:p14="http://schemas.microsoft.com/office/powerpoint/2010/main" val="2211095140"/>
      </p:ext>
    </p:extLst>
  </p:cSld>
  <p:clrMapOvr>
    <a:masterClrMapping/>
  </p:clrMapOvr>
  <p:extLst>
    <p:ext uri="{DCECCB84-F9BA-43D5-87BE-67443E8EF086}">
      <p15:sldGuideLst xmlns:p15="http://schemas.microsoft.com/office/powerpoint/2012/main">
        <p15:guide id="1" orient="horz" pos="2772"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Flamingo Makers">
    <p:bg>
      <p:bgPr>
        <a:solidFill>
          <a:schemeClr val="accent4"/>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B94AAED6-A52E-4EDC-83EA-7486AAFB7CF1}"/>
              </a:ext>
            </a:extLst>
          </p:cNvPr>
          <p:cNvSpPr>
            <a:spLocks noGrp="1"/>
          </p:cNvSpPr>
          <p:nvPr>
            <p:ph type="dt" sz="half" idx="10"/>
          </p:nvPr>
        </p:nvSpPr>
        <p:spPr>
          <a:xfrm>
            <a:off x="0" y="9051423"/>
            <a:ext cx="992188" cy="365125"/>
          </a:xfrm>
        </p:spPr>
        <p:txBody>
          <a:bodyPr/>
          <a:lstStyle/>
          <a:p>
            <a:fld id="{696B3C8D-B4A9-CB41-973D-518A84C60BB6}" type="datetime1">
              <a:rPr lang="nb-NO" smtClean="0"/>
              <a:t>30.09.2022</a:t>
            </a:fld>
            <a:endParaRPr lang="en-GB" dirty="0"/>
          </a:p>
        </p:txBody>
      </p:sp>
      <p:sp>
        <p:nvSpPr>
          <p:cNvPr id="3" name="Footer Placeholder 2">
            <a:extLst>
              <a:ext uri="{FF2B5EF4-FFF2-40B4-BE49-F238E27FC236}">
                <a16:creationId xmlns:a16="http://schemas.microsoft.com/office/drawing/2014/main" id="{BC96C000-3126-4531-B003-9ED14C8E8CD5}"/>
              </a:ext>
            </a:extLst>
          </p:cNvPr>
          <p:cNvSpPr>
            <a:spLocks noGrp="1"/>
          </p:cNvSpPr>
          <p:nvPr>
            <p:ph type="ftr" sz="quarter" idx="11"/>
          </p:nvPr>
        </p:nvSpPr>
        <p:spPr>
          <a:xfrm>
            <a:off x="1541417" y="9051422"/>
            <a:ext cx="9109166" cy="365125"/>
          </a:xfrm>
        </p:spPr>
        <p:txBody>
          <a:bodyPr/>
          <a:lstStyle/>
          <a:p>
            <a:endParaRPr lang="en-GB" dirty="0"/>
          </a:p>
        </p:txBody>
      </p:sp>
      <p:sp>
        <p:nvSpPr>
          <p:cNvPr id="4" name="Slide Number Placeholder 3">
            <a:extLst>
              <a:ext uri="{FF2B5EF4-FFF2-40B4-BE49-F238E27FC236}">
                <a16:creationId xmlns:a16="http://schemas.microsoft.com/office/drawing/2014/main" id="{1C917C65-B381-45E0-A630-DE33F1E6D7E8}"/>
              </a:ext>
            </a:extLst>
          </p:cNvPr>
          <p:cNvSpPr>
            <a:spLocks noGrp="1"/>
          </p:cNvSpPr>
          <p:nvPr>
            <p:ph type="sldNum" sz="quarter" idx="12"/>
          </p:nvPr>
        </p:nvSpPr>
        <p:spPr>
          <a:xfrm>
            <a:off x="10883901" y="9051423"/>
            <a:ext cx="888999" cy="365125"/>
          </a:xfrm>
        </p:spPr>
        <p:txBody>
          <a:bodyPr/>
          <a:lstStyle/>
          <a:p>
            <a:fld id="{E2B1EC55-BC2B-4EBF-80C0-1330C20D5D9A}" type="slidenum">
              <a:rPr lang="en-GB" smtClean="0"/>
              <a:pPr/>
              <a:t>‹#›</a:t>
            </a:fld>
            <a:endParaRPr lang="en-GB" dirty="0"/>
          </a:p>
        </p:txBody>
      </p:sp>
      <p:grpSp>
        <p:nvGrpSpPr>
          <p:cNvPr id="6" name="Gruppe 5">
            <a:extLst>
              <a:ext uri="{FF2B5EF4-FFF2-40B4-BE49-F238E27FC236}">
                <a16:creationId xmlns:a16="http://schemas.microsoft.com/office/drawing/2014/main" id="{52AFAB24-C3DD-4A4C-B501-D4FD6F920F5A}"/>
              </a:ext>
            </a:extLst>
          </p:cNvPr>
          <p:cNvGrpSpPr/>
          <p:nvPr userDrawn="1"/>
        </p:nvGrpSpPr>
        <p:grpSpPr>
          <a:xfrm>
            <a:off x="1289319" y="2131934"/>
            <a:ext cx="9271762" cy="1959170"/>
            <a:chOff x="1289319" y="2131934"/>
            <a:chExt cx="9271762" cy="1959170"/>
          </a:xfrm>
        </p:grpSpPr>
        <p:grpSp>
          <p:nvGrpSpPr>
            <p:cNvPr id="45" name="Gruppe 44">
              <a:extLst>
                <a:ext uri="{FF2B5EF4-FFF2-40B4-BE49-F238E27FC236}">
                  <a16:creationId xmlns:a16="http://schemas.microsoft.com/office/drawing/2014/main" id="{18F93892-17CE-234D-AB6C-5694D5637067}"/>
                </a:ext>
              </a:extLst>
            </p:cNvPr>
            <p:cNvGrpSpPr/>
            <p:nvPr userDrawn="1"/>
          </p:nvGrpSpPr>
          <p:grpSpPr>
            <a:xfrm>
              <a:off x="1289319" y="2131934"/>
              <a:ext cx="8797013" cy="1959170"/>
              <a:chOff x="1289319" y="2440966"/>
              <a:chExt cx="8797013" cy="1959170"/>
            </a:xfrm>
            <a:solidFill>
              <a:schemeClr val="tx1"/>
            </a:solidFill>
          </p:grpSpPr>
          <p:sp>
            <p:nvSpPr>
              <p:cNvPr id="50" name="Friform 49">
                <a:extLst>
                  <a:ext uri="{FF2B5EF4-FFF2-40B4-BE49-F238E27FC236}">
                    <a16:creationId xmlns:a16="http://schemas.microsoft.com/office/drawing/2014/main" id="{E6D85A88-1590-7A4A-B316-35F91946C6E0}"/>
                  </a:ext>
                </a:extLst>
              </p:cNvPr>
              <p:cNvSpPr/>
              <p:nvPr/>
            </p:nvSpPr>
            <p:spPr>
              <a:xfrm>
                <a:off x="1289319" y="2453238"/>
                <a:ext cx="825147" cy="755937"/>
              </a:xfrm>
              <a:custGeom>
                <a:avLst/>
                <a:gdLst>
                  <a:gd name="connsiteX0" fmla="*/ 441415 w 825147"/>
                  <a:gd name="connsiteY0" fmla="*/ 554190 h 755937"/>
                  <a:gd name="connsiteX1" fmla="*/ 470745 w 825147"/>
                  <a:gd name="connsiteY1" fmla="*/ 646965 h 755937"/>
                  <a:gd name="connsiteX2" fmla="*/ 508874 w 825147"/>
                  <a:gd name="connsiteY2" fmla="*/ 532101 h 755937"/>
                  <a:gd name="connsiteX3" fmla="*/ 691697 w 825147"/>
                  <a:gd name="connsiteY3" fmla="*/ 0 h 755937"/>
                  <a:gd name="connsiteX4" fmla="*/ 825148 w 825147"/>
                  <a:gd name="connsiteY4" fmla="*/ 0 h 755937"/>
                  <a:gd name="connsiteX5" fmla="*/ 825148 w 825147"/>
                  <a:gd name="connsiteY5" fmla="*/ 755937 h 755937"/>
                  <a:gd name="connsiteX6" fmla="*/ 727381 w 825147"/>
                  <a:gd name="connsiteY6" fmla="*/ 755937 h 755937"/>
                  <a:gd name="connsiteX7" fmla="*/ 727381 w 825147"/>
                  <a:gd name="connsiteY7" fmla="*/ 123699 h 755937"/>
                  <a:gd name="connsiteX8" fmla="*/ 510829 w 825147"/>
                  <a:gd name="connsiteY8" fmla="*/ 755937 h 755937"/>
                  <a:gd name="connsiteX9" fmla="*/ 420395 w 825147"/>
                  <a:gd name="connsiteY9" fmla="*/ 755937 h 755937"/>
                  <a:gd name="connsiteX10" fmla="*/ 202865 w 825147"/>
                  <a:gd name="connsiteY10" fmla="*/ 112900 h 755937"/>
                  <a:gd name="connsiteX11" fmla="*/ 202865 w 825147"/>
                  <a:gd name="connsiteY11" fmla="*/ 755937 h 755937"/>
                  <a:gd name="connsiteX12" fmla="*/ 105099 w 825147"/>
                  <a:gd name="connsiteY12" fmla="*/ 755937 h 755937"/>
                  <a:gd name="connsiteX13" fmla="*/ 105099 w 825147"/>
                  <a:gd name="connsiteY13" fmla="*/ 88847 h 755937"/>
                  <a:gd name="connsiteX14" fmla="*/ 0 w 825147"/>
                  <a:gd name="connsiteY14" fmla="*/ 88847 h 755937"/>
                  <a:gd name="connsiteX15" fmla="*/ 0 w 825147"/>
                  <a:gd name="connsiteY15" fmla="*/ 0 h 755937"/>
                  <a:gd name="connsiteX16" fmla="*/ 257614 w 825147"/>
                  <a:gd name="connsiteY16" fmla="*/ 0 h 7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25147" h="755937">
                    <a:moveTo>
                      <a:pt x="441415" y="554190"/>
                    </a:moveTo>
                    <a:cubicBezTo>
                      <a:pt x="452169" y="585115"/>
                      <a:pt x="461457" y="616531"/>
                      <a:pt x="470745" y="646965"/>
                    </a:cubicBezTo>
                    <a:cubicBezTo>
                      <a:pt x="484432" y="601805"/>
                      <a:pt x="497142" y="565971"/>
                      <a:pt x="508874" y="532101"/>
                    </a:cubicBezTo>
                    <a:lnTo>
                      <a:pt x="691697" y="0"/>
                    </a:lnTo>
                    <a:lnTo>
                      <a:pt x="825148" y="0"/>
                    </a:lnTo>
                    <a:lnTo>
                      <a:pt x="825148" y="755937"/>
                    </a:lnTo>
                    <a:lnTo>
                      <a:pt x="727381" y="755937"/>
                    </a:lnTo>
                    <a:lnTo>
                      <a:pt x="727381" y="123699"/>
                    </a:lnTo>
                    <a:lnTo>
                      <a:pt x="510829" y="755937"/>
                    </a:lnTo>
                    <a:lnTo>
                      <a:pt x="420395" y="755937"/>
                    </a:lnTo>
                    <a:lnTo>
                      <a:pt x="202865" y="112900"/>
                    </a:lnTo>
                    <a:lnTo>
                      <a:pt x="202865" y="755937"/>
                    </a:lnTo>
                    <a:lnTo>
                      <a:pt x="105099" y="755937"/>
                    </a:lnTo>
                    <a:lnTo>
                      <a:pt x="105099" y="88847"/>
                    </a:lnTo>
                    <a:lnTo>
                      <a:pt x="0" y="88847"/>
                    </a:lnTo>
                    <a:lnTo>
                      <a:pt x="0" y="0"/>
                    </a:lnTo>
                    <a:lnTo>
                      <a:pt x="257614" y="0"/>
                    </a:lnTo>
                    <a:close/>
                  </a:path>
                </a:pathLst>
              </a:custGeom>
              <a:grpFill/>
              <a:ln w="48850" cap="flat">
                <a:noFill/>
                <a:prstDash val="solid"/>
                <a:miter/>
              </a:ln>
            </p:spPr>
            <p:txBody>
              <a:bodyPr rtlCol="0" anchor="ctr"/>
              <a:lstStyle/>
              <a:p>
                <a:endParaRPr lang="nb-NO">
                  <a:solidFill>
                    <a:schemeClr val="tx1"/>
                  </a:solidFill>
                </a:endParaRPr>
              </a:p>
            </p:txBody>
          </p:sp>
          <p:sp>
            <p:nvSpPr>
              <p:cNvPr id="51" name="Friform 50">
                <a:extLst>
                  <a:ext uri="{FF2B5EF4-FFF2-40B4-BE49-F238E27FC236}">
                    <a16:creationId xmlns:a16="http://schemas.microsoft.com/office/drawing/2014/main" id="{4468A7FE-FA43-E44B-BBB1-F08C713405DB}"/>
                  </a:ext>
                </a:extLst>
              </p:cNvPr>
              <p:cNvSpPr/>
              <p:nvPr/>
            </p:nvSpPr>
            <p:spPr>
              <a:xfrm>
                <a:off x="2255719" y="2649585"/>
                <a:ext cx="503516" cy="572352"/>
              </a:xfrm>
              <a:custGeom>
                <a:avLst/>
                <a:gdLst>
                  <a:gd name="connsiteX0" fmla="*/ 259589 w 503516"/>
                  <a:gd name="connsiteY0" fmla="*/ 0 h 572352"/>
                  <a:gd name="connsiteX1" fmla="*/ 434102 w 503516"/>
                  <a:gd name="connsiteY1" fmla="*/ 52032 h 572352"/>
                  <a:gd name="connsiteX2" fmla="*/ 474186 w 503516"/>
                  <a:gd name="connsiteY2" fmla="*/ 183585 h 572352"/>
                  <a:gd name="connsiteX3" fmla="*/ 474186 w 503516"/>
                  <a:gd name="connsiteY3" fmla="*/ 404475 h 572352"/>
                  <a:gd name="connsiteX4" fmla="*/ 503516 w 503516"/>
                  <a:gd name="connsiteY4" fmla="*/ 559590 h 572352"/>
                  <a:gd name="connsiteX5" fmla="*/ 405750 w 503516"/>
                  <a:gd name="connsiteY5" fmla="*/ 559590 h 572352"/>
                  <a:gd name="connsiteX6" fmla="*/ 387174 w 503516"/>
                  <a:gd name="connsiteY6" fmla="*/ 491850 h 572352"/>
                  <a:gd name="connsiteX7" fmla="*/ 189198 w 503516"/>
                  <a:gd name="connsiteY7" fmla="*/ 572353 h 572352"/>
                  <a:gd name="connsiteX8" fmla="*/ 20 w 503516"/>
                  <a:gd name="connsiteY8" fmla="*/ 414784 h 572352"/>
                  <a:gd name="connsiteX9" fmla="*/ 64057 w 503516"/>
                  <a:gd name="connsiteY9" fmla="*/ 289121 h 572352"/>
                  <a:gd name="connsiteX10" fmla="*/ 210706 w 503516"/>
                  <a:gd name="connsiteY10" fmla="*/ 243471 h 572352"/>
                  <a:gd name="connsiteX11" fmla="*/ 384241 w 503516"/>
                  <a:gd name="connsiteY11" fmla="*/ 210583 h 572352"/>
                  <a:gd name="connsiteX12" fmla="*/ 384241 w 503516"/>
                  <a:gd name="connsiteY12" fmla="*/ 190948 h 572352"/>
                  <a:gd name="connsiteX13" fmla="*/ 251768 w 503516"/>
                  <a:gd name="connsiteY13" fmla="*/ 78048 h 572352"/>
                  <a:gd name="connsiteX14" fmla="*/ 110007 w 503516"/>
                  <a:gd name="connsiteY14" fmla="*/ 182603 h 572352"/>
                  <a:gd name="connsiteX15" fmla="*/ 19573 w 503516"/>
                  <a:gd name="connsiteY15" fmla="*/ 170822 h 572352"/>
                  <a:gd name="connsiteX16" fmla="*/ 259589 w 503516"/>
                  <a:gd name="connsiteY16" fmla="*/ 0 h 572352"/>
                  <a:gd name="connsiteX17" fmla="*/ 247369 w 503516"/>
                  <a:gd name="connsiteY17" fmla="*/ 316610 h 572352"/>
                  <a:gd name="connsiteX18" fmla="*/ 97786 w 503516"/>
                  <a:gd name="connsiteY18" fmla="*/ 414784 h 572352"/>
                  <a:gd name="connsiteX19" fmla="*/ 212662 w 503516"/>
                  <a:gd name="connsiteY19" fmla="*/ 501177 h 572352"/>
                  <a:gd name="connsiteX20" fmla="*/ 345135 w 503516"/>
                  <a:gd name="connsiteY20" fmla="*/ 440309 h 572352"/>
                  <a:gd name="connsiteX21" fmla="*/ 379842 w 503516"/>
                  <a:gd name="connsiteY21" fmla="*/ 325446 h 572352"/>
                  <a:gd name="connsiteX22" fmla="*/ 379842 w 503516"/>
                  <a:gd name="connsiteY22" fmla="*/ 285194 h 572352"/>
                  <a:gd name="connsiteX23" fmla="*/ 247369 w 503516"/>
                  <a:gd name="connsiteY23" fmla="*/ 316610 h 57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3516" h="572352">
                    <a:moveTo>
                      <a:pt x="259589" y="0"/>
                    </a:moveTo>
                    <a:cubicBezTo>
                      <a:pt x="353445" y="0"/>
                      <a:pt x="406239" y="20126"/>
                      <a:pt x="434102" y="52032"/>
                    </a:cubicBezTo>
                    <a:cubicBezTo>
                      <a:pt x="465793" y="87993"/>
                      <a:pt x="480414" y="135975"/>
                      <a:pt x="474186" y="183585"/>
                    </a:cubicBezTo>
                    <a:lnTo>
                      <a:pt x="474186" y="404475"/>
                    </a:lnTo>
                    <a:cubicBezTo>
                      <a:pt x="471033" y="457818"/>
                      <a:pt x="481113" y="511117"/>
                      <a:pt x="503516" y="559590"/>
                    </a:cubicBezTo>
                    <a:lnTo>
                      <a:pt x="405750" y="559590"/>
                    </a:lnTo>
                    <a:cubicBezTo>
                      <a:pt x="395631" y="538286"/>
                      <a:pt x="389345" y="515353"/>
                      <a:pt x="387174" y="491850"/>
                    </a:cubicBezTo>
                    <a:cubicBezTo>
                      <a:pt x="333271" y="542194"/>
                      <a:pt x="262796" y="570850"/>
                      <a:pt x="189198" y="572353"/>
                    </a:cubicBezTo>
                    <a:cubicBezTo>
                      <a:pt x="69434" y="572353"/>
                      <a:pt x="20" y="507558"/>
                      <a:pt x="20" y="414784"/>
                    </a:cubicBezTo>
                    <a:cubicBezTo>
                      <a:pt x="-787" y="364808"/>
                      <a:pt x="23220" y="317700"/>
                      <a:pt x="64057" y="289121"/>
                    </a:cubicBezTo>
                    <a:cubicBezTo>
                      <a:pt x="108037" y="261098"/>
                      <a:pt x="158655" y="245341"/>
                      <a:pt x="210706" y="243471"/>
                    </a:cubicBezTo>
                    <a:cubicBezTo>
                      <a:pt x="269542" y="238670"/>
                      <a:pt x="327708" y="227645"/>
                      <a:pt x="384241" y="210583"/>
                    </a:cubicBezTo>
                    <a:lnTo>
                      <a:pt x="384241" y="190948"/>
                    </a:lnTo>
                    <a:cubicBezTo>
                      <a:pt x="384241" y="120263"/>
                      <a:pt x="353445" y="78048"/>
                      <a:pt x="251768" y="78048"/>
                    </a:cubicBezTo>
                    <a:cubicBezTo>
                      <a:pt x="150091" y="78048"/>
                      <a:pt x="126627" y="112900"/>
                      <a:pt x="110007" y="182603"/>
                    </a:cubicBezTo>
                    <a:lnTo>
                      <a:pt x="19573" y="170822"/>
                    </a:lnTo>
                    <a:cubicBezTo>
                      <a:pt x="42059" y="48596"/>
                      <a:pt x="125161" y="0"/>
                      <a:pt x="259589" y="0"/>
                    </a:cubicBezTo>
                    <a:close/>
                    <a:moveTo>
                      <a:pt x="247369" y="316610"/>
                    </a:moveTo>
                    <a:cubicBezTo>
                      <a:pt x="166223" y="329373"/>
                      <a:pt x="97786" y="338699"/>
                      <a:pt x="97786" y="414784"/>
                    </a:cubicBezTo>
                    <a:cubicBezTo>
                      <a:pt x="97786" y="468779"/>
                      <a:pt x="138848" y="501177"/>
                      <a:pt x="212662" y="501177"/>
                    </a:cubicBezTo>
                    <a:cubicBezTo>
                      <a:pt x="263446" y="500804"/>
                      <a:pt x="311650" y="478651"/>
                      <a:pt x="345135" y="440309"/>
                    </a:cubicBezTo>
                    <a:cubicBezTo>
                      <a:pt x="371014" y="407946"/>
                      <a:pt x="383449" y="366797"/>
                      <a:pt x="379842" y="325446"/>
                    </a:cubicBezTo>
                    <a:lnTo>
                      <a:pt x="379842" y="285194"/>
                    </a:lnTo>
                    <a:cubicBezTo>
                      <a:pt x="337050" y="300794"/>
                      <a:pt x="292590" y="311333"/>
                      <a:pt x="247369" y="316610"/>
                    </a:cubicBezTo>
                    <a:close/>
                  </a:path>
                </a:pathLst>
              </a:custGeom>
              <a:grpFill/>
              <a:ln w="48850" cap="flat">
                <a:noFill/>
                <a:prstDash val="solid"/>
                <a:miter/>
              </a:ln>
            </p:spPr>
            <p:txBody>
              <a:bodyPr rtlCol="0" anchor="ctr"/>
              <a:lstStyle/>
              <a:p>
                <a:endParaRPr lang="nb-NO">
                  <a:solidFill>
                    <a:schemeClr val="tx1"/>
                  </a:solidFill>
                </a:endParaRPr>
              </a:p>
            </p:txBody>
          </p:sp>
          <p:sp>
            <p:nvSpPr>
              <p:cNvPr id="52" name="Friform 51">
                <a:extLst>
                  <a:ext uri="{FF2B5EF4-FFF2-40B4-BE49-F238E27FC236}">
                    <a16:creationId xmlns:a16="http://schemas.microsoft.com/office/drawing/2014/main" id="{EA1CB95B-A455-7E4E-8DE9-DCA7278B7077}"/>
                  </a:ext>
                </a:extLst>
              </p:cNvPr>
              <p:cNvSpPr/>
              <p:nvPr/>
            </p:nvSpPr>
            <p:spPr>
              <a:xfrm>
                <a:off x="2803719" y="2453238"/>
                <a:ext cx="546513" cy="755937"/>
              </a:xfrm>
              <a:custGeom>
                <a:avLst/>
                <a:gdLst>
                  <a:gd name="connsiteX0" fmla="*/ 188200 w 546513"/>
                  <a:gd name="connsiteY0" fmla="*/ 430982 h 755937"/>
                  <a:gd name="connsiteX1" fmla="*/ 406708 w 546513"/>
                  <a:gd name="connsiteY1" fmla="*/ 209110 h 755937"/>
                  <a:gd name="connsiteX2" fmla="*/ 525494 w 546513"/>
                  <a:gd name="connsiteY2" fmla="*/ 209110 h 755937"/>
                  <a:gd name="connsiteX3" fmla="*/ 316274 w 546513"/>
                  <a:gd name="connsiteY3" fmla="*/ 411839 h 755937"/>
                  <a:gd name="connsiteX4" fmla="*/ 546514 w 546513"/>
                  <a:gd name="connsiteY4" fmla="*/ 755446 h 755937"/>
                  <a:gd name="connsiteX5" fmla="*/ 432616 w 546513"/>
                  <a:gd name="connsiteY5" fmla="*/ 755446 h 755937"/>
                  <a:gd name="connsiteX6" fmla="*/ 253215 w 546513"/>
                  <a:gd name="connsiteY6" fmla="*/ 475651 h 755937"/>
                  <a:gd name="connsiteX7" fmla="*/ 188200 w 546513"/>
                  <a:gd name="connsiteY7" fmla="*/ 538483 h 755937"/>
                  <a:gd name="connsiteX8" fmla="*/ 188200 w 546513"/>
                  <a:gd name="connsiteY8" fmla="*/ 755937 h 755937"/>
                  <a:gd name="connsiteX9" fmla="*/ 94345 w 546513"/>
                  <a:gd name="connsiteY9" fmla="*/ 755937 h 755937"/>
                  <a:gd name="connsiteX10" fmla="*/ 94345 w 546513"/>
                  <a:gd name="connsiteY10" fmla="*/ 74121 h 755937"/>
                  <a:gd name="connsiteX11" fmla="*/ 0 w 546513"/>
                  <a:gd name="connsiteY11" fmla="*/ 74121 h 755937"/>
                  <a:gd name="connsiteX12" fmla="*/ 0 w 546513"/>
                  <a:gd name="connsiteY12" fmla="*/ 0 h 755937"/>
                  <a:gd name="connsiteX13" fmla="*/ 188200 w 546513"/>
                  <a:gd name="connsiteY13" fmla="*/ 0 h 7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513" h="755937">
                    <a:moveTo>
                      <a:pt x="188200" y="430982"/>
                    </a:moveTo>
                    <a:lnTo>
                      <a:pt x="406708" y="209110"/>
                    </a:lnTo>
                    <a:lnTo>
                      <a:pt x="525494" y="209110"/>
                    </a:lnTo>
                    <a:lnTo>
                      <a:pt x="316274" y="411839"/>
                    </a:lnTo>
                    <a:lnTo>
                      <a:pt x="546514" y="755446"/>
                    </a:lnTo>
                    <a:lnTo>
                      <a:pt x="432616" y="755446"/>
                    </a:lnTo>
                    <a:lnTo>
                      <a:pt x="253215" y="475651"/>
                    </a:lnTo>
                    <a:lnTo>
                      <a:pt x="188200" y="538483"/>
                    </a:lnTo>
                    <a:lnTo>
                      <a:pt x="188200" y="755937"/>
                    </a:lnTo>
                    <a:lnTo>
                      <a:pt x="94345" y="755937"/>
                    </a:lnTo>
                    <a:lnTo>
                      <a:pt x="94345" y="74121"/>
                    </a:lnTo>
                    <a:lnTo>
                      <a:pt x="0" y="74121"/>
                    </a:lnTo>
                    <a:lnTo>
                      <a:pt x="0" y="0"/>
                    </a:lnTo>
                    <a:lnTo>
                      <a:pt x="188200" y="0"/>
                    </a:lnTo>
                    <a:close/>
                  </a:path>
                </a:pathLst>
              </a:custGeom>
              <a:grpFill/>
              <a:ln w="48850" cap="flat">
                <a:noFill/>
                <a:prstDash val="solid"/>
                <a:miter/>
              </a:ln>
            </p:spPr>
            <p:txBody>
              <a:bodyPr rtlCol="0" anchor="ctr"/>
              <a:lstStyle/>
              <a:p>
                <a:endParaRPr lang="nb-NO">
                  <a:solidFill>
                    <a:schemeClr val="tx1"/>
                  </a:solidFill>
                </a:endParaRPr>
              </a:p>
            </p:txBody>
          </p:sp>
          <p:sp>
            <p:nvSpPr>
              <p:cNvPr id="53" name="Friform 52">
                <a:extLst>
                  <a:ext uri="{FF2B5EF4-FFF2-40B4-BE49-F238E27FC236}">
                    <a16:creationId xmlns:a16="http://schemas.microsoft.com/office/drawing/2014/main" id="{1C0D6869-4DE6-164D-9CDB-9E99D0518119}"/>
                  </a:ext>
                </a:extLst>
              </p:cNvPr>
              <p:cNvSpPr/>
              <p:nvPr/>
            </p:nvSpPr>
            <p:spPr>
              <a:xfrm>
                <a:off x="3398627" y="2649585"/>
                <a:ext cx="500074" cy="571220"/>
              </a:xfrm>
              <a:custGeom>
                <a:avLst/>
                <a:gdLst>
                  <a:gd name="connsiteX0" fmla="*/ 251748 w 500074"/>
                  <a:gd name="connsiteY0" fmla="*/ 0 h 571220"/>
                  <a:gd name="connsiteX1" fmla="*/ 500075 w 500074"/>
                  <a:gd name="connsiteY1" fmla="*/ 279795 h 571220"/>
                  <a:gd name="connsiteX2" fmla="*/ 500075 w 500074"/>
                  <a:gd name="connsiteY2" fmla="*/ 309247 h 571220"/>
                  <a:gd name="connsiteX3" fmla="*/ 93367 w 500074"/>
                  <a:gd name="connsiteY3" fmla="*/ 309247 h 571220"/>
                  <a:gd name="connsiteX4" fmla="*/ 258103 w 500074"/>
                  <a:gd name="connsiteY4" fmla="*/ 495286 h 571220"/>
                  <a:gd name="connsiteX5" fmla="*/ 401331 w 500074"/>
                  <a:gd name="connsiteY5" fmla="*/ 383368 h 571220"/>
                  <a:gd name="connsiteX6" fmla="*/ 499097 w 500074"/>
                  <a:gd name="connsiteY6" fmla="*/ 394658 h 571220"/>
                  <a:gd name="connsiteX7" fmla="*/ 264947 w 500074"/>
                  <a:gd name="connsiteY7" fmla="*/ 570880 h 571220"/>
                  <a:gd name="connsiteX8" fmla="*/ 0 w 500074"/>
                  <a:gd name="connsiteY8" fmla="*/ 290594 h 571220"/>
                  <a:gd name="connsiteX9" fmla="*/ 251748 w 500074"/>
                  <a:gd name="connsiteY9" fmla="*/ 0 h 571220"/>
                  <a:gd name="connsiteX10" fmla="*/ 98744 w 500074"/>
                  <a:gd name="connsiteY10" fmla="*/ 232181 h 571220"/>
                  <a:gd name="connsiteX11" fmla="*/ 402309 w 500074"/>
                  <a:gd name="connsiteY11" fmla="*/ 232181 h 571220"/>
                  <a:gd name="connsiteX12" fmla="*/ 264786 w 500074"/>
                  <a:gd name="connsiteY12" fmla="*/ 76296 h 571220"/>
                  <a:gd name="connsiteX13" fmla="*/ 251748 w 500074"/>
                  <a:gd name="connsiteY13" fmla="*/ 76085 h 571220"/>
                  <a:gd name="connsiteX14" fmla="*/ 98744 w 500074"/>
                  <a:gd name="connsiteY14" fmla="*/ 232181 h 571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0074" h="571220">
                    <a:moveTo>
                      <a:pt x="251748" y="0"/>
                    </a:moveTo>
                    <a:cubicBezTo>
                      <a:pt x="415996" y="0"/>
                      <a:pt x="500075" y="127626"/>
                      <a:pt x="500075" y="279795"/>
                    </a:cubicBezTo>
                    <a:lnTo>
                      <a:pt x="500075" y="309247"/>
                    </a:lnTo>
                    <a:lnTo>
                      <a:pt x="93367" y="309247"/>
                    </a:lnTo>
                    <a:cubicBezTo>
                      <a:pt x="99722" y="428528"/>
                      <a:pt x="165714" y="495286"/>
                      <a:pt x="258103" y="495286"/>
                    </a:cubicBezTo>
                    <a:cubicBezTo>
                      <a:pt x="326231" y="496798"/>
                      <a:pt x="386050" y="450053"/>
                      <a:pt x="401331" y="383368"/>
                    </a:cubicBezTo>
                    <a:lnTo>
                      <a:pt x="499097" y="394658"/>
                    </a:lnTo>
                    <a:cubicBezTo>
                      <a:pt x="473903" y="502625"/>
                      <a:pt x="375217" y="576898"/>
                      <a:pt x="264947" y="570880"/>
                    </a:cubicBezTo>
                    <a:cubicBezTo>
                      <a:pt x="97766" y="570880"/>
                      <a:pt x="0" y="467798"/>
                      <a:pt x="0" y="290594"/>
                    </a:cubicBezTo>
                    <a:cubicBezTo>
                      <a:pt x="0" y="113391"/>
                      <a:pt x="97277" y="0"/>
                      <a:pt x="251748" y="0"/>
                    </a:cubicBezTo>
                    <a:close/>
                    <a:moveTo>
                      <a:pt x="98744" y="232181"/>
                    </a:moveTo>
                    <a:lnTo>
                      <a:pt x="402309" y="232181"/>
                    </a:lnTo>
                    <a:cubicBezTo>
                      <a:pt x="407202" y="151001"/>
                      <a:pt x="345629" y="81204"/>
                      <a:pt x="264786" y="76296"/>
                    </a:cubicBezTo>
                    <a:cubicBezTo>
                      <a:pt x="260445" y="76031"/>
                      <a:pt x="256094" y="75962"/>
                      <a:pt x="251748" y="76085"/>
                    </a:cubicBezTo>
                    <a:cubicBezTo>
                      <a:pt x="166741" y="77160"/>
                      <a:pt x="98470" y="146814"/>
                      <a:pt x="98744" y="232181"/>
                    </a:cubicBezTo>
                    <a:close/>
                  </a:path>
                </a:pathLst>
              </a:custGeom>
              <a:grpFill/>
              <a:ln w="48850" cap="flat">
                <a:noFill/>
                <a:prstDash val="solid"/>
                <a:miter/>
              </a:ln>
            </p:spPr>
            <p:txBody>
              <a:bodyPr rtlCol="0" anchor="ctr"/>
              <a:lstStyle/>
              <a:p>
                <a:endParaRPr lang="nb-NO">
                  <a:solidFill>
                    <a:schemeClr val="tx1"/>
                  </a:solidFill>
                </a:endParaRPr>
              </a:p>
            </p:txBody>
          </p:sp>
          <p:sp>
            <p:nvSpPr>
              <p:cNvPr id="54" name="Friform 53">
                <a:extLst>
                  <a:ext uri="{FF2B5EF4-FFF2-40B4-BE49-F238E27FC236}">
                    <a16:creationId xmlns:a16="http://schemas.microsoft.com/office/drawing/2014/main" id="{7F2139E8-C464-6E4D-ACC7-AB4598453C99}"/>
                  </a:ext>
                </a:extLst>
              </p:cNvPr>
              <p:cNvSpPr/>
              <p:nvPr/>
            </p:nvSpPr>
            <p:spPr>
              <a:xfrm>
                <a:off x="4031664" y="2649585"/>
                <a:ext cx="296720" cy="561553"/>
              </a:xfrm>
              <a:custGeom>
                <a:avLst/>
                <a:gdLst>
                  <a:gd name="connsiteX0" fmla="*/ 202865 w 296720"/>
                  <a:gd name="connsiteY0" fmla="*/ 0 h 561553"/>
                  <a:gd name="connsiteX1" fmla="*/ 296721 w 296720"/>
                  <a:gd name="connsiteY1" fmla="*/ 29452 h 561553"/>
                  <a:gd name="connsiteX2" fmla="*/ 264947 w 296720"/>
                  <a:gd name="connsiteY2" fmla="*/ 115354 h 561553"/>
                  <a:gd name="connsiteX3" fmla="*/ 194555 w 296720"/>
                  <a:gd name="connsiteY3" fmla="*/ 95228 h 561553"/>
                  <a:gd name="connsiteX4" fmla="*/ 92878 w 296720"/>
                  <a:gd name="connsiteY4" fmla="*/ 267032 h 561553"/>
                  <a:gd name="connsiteX5" fmla="*/ 92878 w 296720"/>
                  <a:gd name="connsiteY5" fmla="*/ 561553 h 561553"/>
                  <a:gd name="connsiteX6" fmla="*/ 0 w 296720"/>
                  <a:gd name="connsiteY6" fmla="*/ 561553 h 561553"/>
                  <a:gd name="connsiteX7" fmla="*/ 0 w 296720"/>
                  <a:gd name="connsiteY7" fmla="*/ 12763 h 561553"/>
                  <a:gd name="connsiteX8" fmla="*/ 84568 w 296720"/>
                  <a:gd name="connsiteY8" fmla="*/ 12763 h 561553"/>
                  <a:gd name="connsiteX9" fmla="*/ 84568 w 296720"/>
                  <a:gd name="connsiteY9" fmla="*/ 95228 h 561553"/>
                  <a:gd name="connsiteX10" fmla="*/ 202865 w 296720"/>
                  <a:gd name="connsiteY10" fmla="*/ 0 h 56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720" h="561553">
                    <a:moveTo>
                      <a:pt x="202865" y="0"/>
                    </a:moveTo>
                    <a:cubicBezTo>
                      <a:pt x="236306" y="633"/>
                      <a:pt x="268872" y="10853"/>
                      <a:pt x="296721" y="29452"/>
                    </a:cubicBezTo>
                    <a:lnTo>
                      <a:pt x="264947" y="115354"/>
                    </a:lnTo>
                    <a:cubicBezTo>
                      <a:pt x="243800" y="102214"/>
                      <a:pt x="219427" y="95243"/>
                      <a:pt x="194555" y="95228"/>
                    </a:cubicBezTo>
                    <a:cubicBezTo>
                      <a:pt x="101188" y="95228"/>
                      <a:pt x="92878" y="218436"/>
                      <a:pt x="92878" y="267032"/>
                    </a:cubicBezTo>
                    <a:lnTo>
                      <a:pt x="92878" y="561553"/>
                    </a:lnTo>
                    <a:lnTo>
                      <a:pt x="0" y="561553"/>
                    </a:lnTo>
                    <a:lnTo>
                      <a:pt x="0" y="12763"/>
                    </a:lnTo>
                    <a:lnTo>
                      <a:pt x="84568" y="12763"/>
                    </a:lnTo>
                    <a:lnTo>
                      <a:pt x="84568" y="95228"/>
                    </a:lnTo>
                    <a:cubicBezTo>
                      <a:pt x="112431" y="43687"/>
                      <a:pt x="140784" y="0"/>
                      <a:pt x="202865" y="0"/>
                    </a:cubicBezTo>
                    <a:close/>
                  </a:path>
                </a:pathLst>
              </a:custGeom>
              <a:grpFill/>
              <a:ln w="48850" cap="flat">
                <a:noFill/>
                <a:prstDash val="solid"/>
                <a:miter/>
              </a:ln>
            </p:spPr>
            <p:txBody>
              <a:bodyPr rtlCol="0" anchor="ctr"/>
              <a:lstStyle/>
              <a:p>
                <a:endParaRPr lang="nb-NO">
                  <a:solidFill>
                    <a:schemeClr val="tx1"/>
                  </a:solidFill>
                </a:endParaRPr>
              </a:p>
            </p:txBody>
          </p:sp>
          <p:sp>
            <p:nvSpPr>
              <p:cNvPr id="55" name="Friform 54">
                <a:extLst>
                  <a:ext uri="{FF2B5EF4-FFF2-40B4-BE49-F238E27FC236}">
                    <a16:creationId xmlns:a16="http://schemas.microsoft.com/office/drawing/2014/main" id="{D1D33FFE-FBB2-8A49-A6E5-C1638967BABE}"/>
                  </a:ext>
                </a:extLst>
              </p:cNvPr>
              <p:cNvSpPr/>
              <p:nvPr/>
            </p:nvSpPr>
            <p:spPr>
              <a:xfrm>
                <a:off x="4380201" y="2649585"/>
                <a:ext cx="452658" cy="570879"/>
              </a:xfrm>
              <a:custGeom>
                <a:avLst/>
                <a:gdLst>
                  <a:gd name="connsiteX0" fmla="*/ 217530 w 452658"/>
                  <a:gd name="connsiteY0" fmla="*/ 0 h 570879"/>
                  <a:gd name="connsiteX1" fmla="*/ 431638 w 452658"/>
                  <a:gd name="connsiteY1" fmla="*/ 153151 h 570879"/>
                  <a:gd name="connsiteX2" fmla="*/ 341204 w 452658"/>
                  <a:gd name="connsiteY2" fmla="*/ 165914 h 570879"/>
                  <a:gd name="connsiteX3" fmla="*/ 222418 w 452658"/>
                  <a:gd name="connsiteY3" fmla="*/ 76085 h 570879"/>
                  <a:gd name="connsiteX4" fmla="*/ 105099 w 452658"/>
                  <a:gd name="connsiteY4" fmla="*/ 147751 h 570879"/>
                  <a:gd name="connsiteX5" fmla="*/ 243438 w 452658"/>
                  <a:gd name="connsiteY5" fmla="*/ 230217 h 570879"/>
                  <a:gd name="connsiteX6" fmla="*/ 452658 w 452658"/>
                  <a:gd name="connsiteY6" fmla="*/ 398094 h 570879"/>
                  <a:gd name="connsiteX7" fmla="*/ 239528 w 452658"/>
                  <a:gd name="connsiteY7" fmla="*/ 570880 h 570879"/>
                  <a:gd name="connsiteX8" fmla="*/ 0 w 452658"/>
                  <a:gd name="connsiteY8" fmla="*/ 396131 h 570879"/>
                  <a:gd name="connsiteX9" fmla="*/ 91411 w 452658"/>
                  <a:gd name="connsiteY9" fmla="*/ 382387 h 570879"/>
                  <a:gd name="connsiteX10" fmla="*/ 228656 w 452658"/>
                  <a:gd name="connsiteY10" fmla="*/ 495684 h 570879"/>
                  <a:gd name="connsiteX11" fmla="*/ 232195 w 452658"/>
                  <a:gd name="connsiteY11" fmla="*/ 495286 h 570879"/>
                  <a:gd name="connsiteX12" fmla="*/ 358314 w 452658"/>
                  <a:gd name="connsiteY12" fmla="*/ 408402 h 570879"/>
                  <a:gd name="connsiteX13" fmla="*/ 224862 w 452658"/>
                  <a:gd name="connsiteY13" fmla="*/ 323973 h 570879"/>
                  <a:gd name="connsiteX14" fmla="*/ 16620 w 452658"/>
                  <a:gd name="connsiteY14" fmla="*/ 157569 h 570879"/>
                  <a:gd name="connsiteX15" fmla="*/ 217530 w 452658"/>
                  <a:gd name="connsiteY15" fmla="*/ 0 h 57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2658" h="570879">
                    <a:moveTo>
                      <a:pt x="217530" y="0"/>
                    </a:moveTo>
                    <a:cubicBezTo>
                      <a:pt x="337294" y="0"/>
                      <a:pt x="420395" y="49087"/>
                      <a:pt x="431638" y="153151"/>
                    </a:cubicBezTo>
                    <a:lnTo>
                      <a:pt x="341204" y="165914"/>
                    </a:lnTo>
                    <a:cubicBezTo>
                      <a:pt x="333872" y="116827"/>
                      <a:pt x="301609" y="76085"/>
                      <a:pt x="222418" y="76085"/>
                    </a:cubicBezTo>
                    <a:cubicBezTo>
                      <a:pt x="143228" y="76085"/>
                      <a:pt x="105099" y="103573"/>
                      <a:pt x="105099" y="147751"/>
                    </a:cubicBezTo>
                    <a:cubicBezTo>
                      <a:pt x="105099" y="191930"/>
                      <a:pt x="171091" y="212055"/>
                      <a:pt x="243438" y="230217"/>
                    </a:cubicBezTo>
                    <a:cubicBezTo>
                      <a:pt x="341204" y="253288"/>
                      <a:pt x="452658" y="279304"/>
                      <a:pt x="452658" y="398094"/>
                    </a:cubicBezTo>
                    <a:cubicBezTo>
                      <a:pt x="452658" y="491850"/>
                      <a:pt x="369557" y="570880"/>
                      <a:pt x="239528" y="570880"/>
                    </a:cubicBezTo>
                    <a:cubicBezTo>
                      <a:pt x="92878" y="570880"/>
                      <a:pt x="19553" y="511976"/>
                      <a:pt x="0" y="396131"/>
                    </a:cubicBezTo>
                    <a:lnTo>
                      <a:pt x="91411" y="382387"/>
                    </a:lnTo>
                    <a:cubicBezTo>
                      <a:pt x="98152" y="451731"/>
                      <a:pt x="159599" y="502453"/>
                      <a:pt x="228656" y="495684"/>
                    </a:cubicBezTo>
                    <a:cubicBezTo>
                      <a:pt x="229834" y="495566"/>
                      <a:pt x="231017" y="495433"/>
                      <a:pt x="232195" y="495286"/>
                    </a:cubicBezTo>
                    <a:cubicBezTo>
                      <a:pt x="316274" y="495286"/>
                      <a:pt x="358314" y="455035"/>
                      <a:pt x="358314" y="408402"/>
                    </a:cubicBezTo>
                    <a:cubicBezTo>
                      <a:pt x="358314" y="361770"/>
                      <a:pt x="296232" y="341154"/>
                      <a:pt x="224862" y="323973"/>
                    </a:cubicBezTo>
                    <a:cubicBezTo>
                      <a:pt x="127096" y="300902"/>
                      <a:pt x="16620" y="274886"/>
                      <a:pt x="16620" y="157569"/>
                    </a:cubicBezTo>
                    <a:cubicBezTo>
                      <a:pt x="15643" y="69703"/>
                      <a:pt x="87989" y="0"/>
                      <a:pt x="217530" y="0"/>
                    </a:cubicBezTo>
                    <a:close/>
                  </a:path>
                </a:pathLst>
              </a:custGeom>
              <a:grpFill/>
              <a:ln w="48850" cap="flat">
                <a:noFill/>
                <a:prstDash val="solid"/>
                <a:miter/>
              </a:ln>
            </p:spPr>
            <p:txBody>
              <a:bodyPr rtlCol="0" anchor="ctr"/>
              <a:lstStyle/>
              <a:p>
                <a:endParaRPr lang="nb-NO">
                  <a:solidFill>
                    <a:schemeClr val="tx1"/>
                  </a:solidFill>
                </a:endParaRPr>
              </a:p>
            </p:txBody>
          </p:sp>
          <p:sp>
            <p:nvSpPr>
              <p:cNvPr id="56" name="Friform 55">
                <a:extLst>
                  <a:ext uri="{FF2B5EF4-FFF2-40B4-BE49-F238E27FC236}">
                    <a16:creationId xmlns:a16="http://schemas.microsoft.com/office/drawing/2014/main" id="{A525C94A-2EFB-7845-8AF4-0E9B18F4B325}"/>
                  </a:ext>
                </a:extLst>
              </p:cNvPr>
              <p:cNvSpPr/>
              <p:nvPr/>
            </p:nvSpPr>
            <p:spPr>
              <a:xfrm>
                <a:off x="5264181" y="2649585"/>
                <a:ext cx="511634" cy="571003"/>
              </a:xfrm>
              <a:custGeom>
                <a:avLst/>
                <a:gdLst>
                  <a:gd name="connsiteX0" fmla="*/ 255975 w 511634"/>
                  <a:gd name="connsiteY0" fmla="*/ 0 h 571003"/>
                  <a:gd name="connsiteX1" fmla="*/ 511634 w 511634"/>
                  <a:gd name="connsiteY1" fmla="*/ 286176 h 571003"/>
                  <a:gd name="connsiteX2" fmla="*/ 255975 w 511634"/>
                  <a:gd name="connsiteY2" fmla="*/ 570880 h 571003"/>
                  <a:gd name="connsiteX3" fmla="*/ 77552 w 511634"/>
                  <a:gd name="connsiteY3" fmla="*/ 502649 h 571003"/>
                  <a:gd name="connsiteX4" fmla="*/ 805 w 511634"/>
                  <a:gd name="connsiteY4" fmla="*/ 286176 h 571003"/>
                  <a:gd name="connsiteX5" fmla="*/ 255975 w 511634"/>
                  <a:gd name="connsiteY5" fmla="*/ 0 h 571003"/>
                  <a:gd name="connsiteX6" fmla="*/ 95150 w 511634"/>
                  <a:gd name="connsiteY6" fmla="*/ 286176 h 571003"/>
                  <a:gd name="connsiteX7" fmla="*/ 255975 w 511634"/>
                  <a:gd name="connsiteY7" fmla="*/ 495286 h 571003"/>
                  <a:gd name="connsiteX8" fmla="*/ 416312 w 511634"/>
                  <a:gd name="connsiteY8" fmla="*/ 286176 h 571003"/>
                  <a:gd name="connsiteX9" fmla="*/ 254509 w 511634"/>
                  <a:gd name="connsiteY9" fmla="*/ 76085 h 571003"/>
                  <a:gd name="connsiteX10" fmla="*/ 95150 w 511634"/>
                  <a:gd name="connsiteY10" fmla="*/ 286176 h 57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34" h="571003">
                    <a:moveTo>
                      <a:pt x="255975" y="0"/>
                    </a:moveTo>
                    <a:cubicBezTo>
                      <a:pt x="367429" y="0"/>
                      <a:pt x="511634" y="65776"/>
                      <a:pt x="511634" y="286176"/>
                    </a:cubicBezTo>
                    <a:cubicBezTo>
                      <a:pt x="511634" y="474179"/>
                      <a:pt x="404091" y="570880"/>
                      <a:pt x="255975" y="570880"/>
                    </a:cubicBezTo>
                    <a:cubicBezTo>
                      <a:pt x="189836" y="572976"/>
                      <a:pt x="125555" y="548408"/>
                      <a:pt x="77552" y="502649"/>
                    </a:cubicBezTo>
                    <a:cubicBezTo>
                      <a:pt x="22656" y="444624"/>
                      <a:pt x="-5207" y="365982"/>
                      <a:pt x="805" y="286176"/>
                    </a:cubicBezTo>
                    <a:cubicBezTo>
                      <a:pt x="805" y="98174"/>
                      <a:pt x="108837" y="0"/>
                      <a:pt x="255975" y="0"/>
                    </a:cubicBezTo>
                    <a:close/>
                    <a:moveTo>
                      <a:pt x="95150" y="286176"/>
                    </a:moveTo>
                    <a:cubicBezTo>
                      <a:pt x="95150" y="421165"/>
                      <a:pt x="160653" y="495286"/>
                      <a:pt x="255975" y="495286"/>
                    </a:cubicBezTo>
                    <a:cubicBezTo>
                      <a:pt x="351297" y="495286"/>
                      <a:pt x="416312" y="423128"/>
                      <a:pt x="416312" y="286176"/>
                    </a:cubicBezTo>
                    <a:cubicBezTo>
                      <a:pt x="416312" y="157569"/>
                      <a:pt x="356675" y="76085"/>
                      <a:pt x="254509" y="76085"/>
                    </a:cubicBezTo>
                    <a:cubicBezTo>
                      <a:pt x="161631" y="76085"/>
                      <a:pt x="95150" y="151187"/>
                      <a:pt x="95150" y="286176"/>
                    </a:cubicBezTo>
                    <a:close/>
                  </a:path>
                </a:pathLst>
              </a:custGeom>
              <a:grpFill/>
              <a:ln w="48850" cap="flat">
                <a:noFill/>
                <a:prstDash val="solid"/>
                <a:miter/>
              </a:ln>
            </p:spPr>
            <p:txBody>
              <a:bodyPr rtlCol="0" anchor="ctr"/>
              <a:lstStyle/>
              <a:p>
                <a:endParaRPr lang="nb-NO">
                  <a:solidFill>
                    <a:schemeClr val="tx1"/>
                  </a:solidFill>
                </a:endParaRPr>
              </a:p>
            </p:txBody>
          </p:sp>
          <p:sp>
            <p:nvSpPr>
              <p:cNvPr id="57" name="Friform 56">
                <a:extLst>
                  <a:ext uri="{FF2B5EF4-FFF2-40B4-BE49-F238E27FC236}">
                    <a16:creationId xmlns:a16="http://schemas.microsoft.com/office/drawing/2014/main" id="{1FD8BAD5-1B0C-4F46-A10E-75EC4DA64060}"/>
                  </a:ext>
                </a:extLst>
              </p:cNvPr>
              <p:cNvSpPr/>
              <p:nvPr/>
            </p:nvSpPr>
            <p:spPr>
              <a:xfrm>
                <a:off x="5838386" y="2440966"/>
                <a:ext cx="317251" cy="768208"/>
              </a:xfrm>
              <a:custGeom>
                <a:avLst/>
                <a:gdLst>
                  <a:gd name="connsiteX0" fmla="*/ 233173 w 317251"/>
                  <a:gd name="connsiteY0" fmla="*/ 0 h 768208"/>
                  <a:gd name="connsiteX1" fmla="*/ 317252 w 317251"/>
                  <a:gd name="connsiteY1" fmla="*/ 9326 h 768208"/>
                  <a:gd name="connsiteX2" fmla="*/ 303564 w 317251"/>
                  <a:gd name="connsiteY2" fmla="*/ 90320 h 768208"/>
                  <a:gd name="connsiteX3" fmla="*/ 249304 w 317251"/>
                  <a:gd name="connsiteY3" fmla="*/ 85411 h 768208"/>
                  <a:gd name="connsiteX4" fmla="*/ 173535 w 317251"/>
                  <a:gd name="connsiteY4" fmla="*/ 165423 h 768208"/>
                  <a:gd name="connsiteX5" fmla="*/ 173535 w 317251"/>
                  <a:gd name="connsiteY5" fmla="*/ 221382 h 768208"/>
                  <a:gd name="connsiteX6" fmla="*/ 282056 w 317251"/>
                  <a:gd name="connsiteY6" fmla="*/ 221382 h 768208"/>
                  <a:gd name="connsiteX7" fmla="*/ 282056 w 317251"/>
                  <a:gd name="connsiteY7" fmla="*/ 291085 h 768208"/>
                  <a:gd name="connsiteX8" fmla="*/ 174513 w 317251"/>
                  <a:gd name="connsiteY8" fmla="*/ 291085 h 768208"/>
                  <a:gd name="connsiteX9" fmla="*/ 174513 w 317251"/>
                  <a:gd name="connsiteY9" fmla="*/ 768209 h 768208"/>
                  <a:gd name="connsiteX10" fmla="*/ 82124 w 317251"/>
                  <a:gd name="connsiteY10" fmla="*/ 768209 h 768208"/>
                  <a:gd name="connsiteX11" fmla="*/ 82124 w 317251"/>
                  <a:gd name="connsiteY11" fmla="*/ 291085 h 768208"/>
                  <a:gd name="connsiteX12" fmla="*/ 0 w 317251"/>
                  <a:gd name="connsiteY12" fmla="*/ 291085 h 768208"/>
                  <a:gd name="connsiteX13" fmla="*/ 0 w 317251"/>
                  <a:gd name="connsiteY13" fmla="*/ 221382 h 768208"/>
                  <a:gd name="connsiteX14" fmla="*/ 82124 w 317251"/>
                  <a:gd name="connsiteY14" fmla="*/ 221382 h 768208"/>
                  <a:gd name="connsiteX15" fmla="*/ 82124 w 317251"/>
                  <a:gd name="connsiteY15" fmla="*/ 157078 h 768208"/>
                  <a:gd name="connsiteX16" fmla="*/ 233173 w 317251"/>
                  <a:gd name="connsiteY16" fmla="*/ 0 h 76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7251" h="768208">
                    <a:moveTo>
                      <a:pt x="233173" y="0"/>
                    </a:moveTo>
                    <a:cubicBezTo>
                      <a:pt x="261427" y="358"/>
                      <a:pt x="289584" y="3480"/>
                      <a:pt x="317252" y="9326"/>
                    </a:cubicBezTo>
                    <a:lnTo>
                      <a:pt x="303564" y="90320"/>
                    </a:lnTo>
                    <a:cubicBezTo>
                      <a:pt x="285673" y="87095"/>
                      <a:pt x="267489" y="85450"/>
                      <a:pt x="249304" y="85411"/>
                    </a:cubicBezTo>
                    <a:cubicBezTo>
                      <a:pt x="195533" y="85411"/>
                      <a:pt x="173535" y="105537"/>
                      <a:pt x="173535" y="165423"/>
                    </a:cubicBezTo>
                    <a:lnTo>
                      <a:pt x="173535" y="221382"/>
                    </a:lnTo>
                    <a:lnTo>
                      <a:pt x="282056" y="221382"/>
                    </a:lnTo>
                    <a:lnTo>
                      <a:pt x="282056" y="291085"/>
                    </a:lnTo>
                    <a:lnTo>
                      <a:pt x="174513" y="291085"/>
                    </a:lnTo>
                    <a:lnTo>
                      <a:pt x="174513" y="768209"/>
                    </a:lnTo>
                    <a:lnTo>
                      <a:pt x="82124" y="768209"/>
                    </a:lnTo>
                    <a:lnTo>
                      <a:pt x="82124" y="291085"/>
                    </a:lnTo>
                    <a:lnTo>
                      <a:pt x="0" y="291085"/>
                    </a:lnTo>
                    <a:lnTo>
                      <a:pt x="0" y="221382"/>
                    </a:lnTo>
                    <a:lnTo>
                      <a:pt x="82124" y="221382"/>
                    </a:lnTo>
                    <a:lnTo>
                      <a:pt x="82124" y="157078"/>
                    </a:lnTo>
                    <a:cubicBezTo>
                      <a:pt x="82124" y="40742"/>
                      <a:pt x="135406" y="0"/>
                      <a:pt x="233173" y="0"/>
                    </a:cubicBezTo>
                    <a:close/>
                  </a:path>
                </a:pathLst>
              </a:custGeom>
              <a:grpFill/>
              <a:ln w="48850" cap="flat">
                <a:noFill/>
                <a:prstDash val="solid"/>
                <a:miter/>
              </a:ln>
            </p:spPr>
            <p:txBody>
              <a:bodyPr rtlCol="0" anchor="ctr"/>
              <a:lstStyle/>
              <a:p>
                <a:endParaRPr lang="nb-NO">
                  <a:solidFill>
                    <a:schemeClr val="tx1"/>
                  </a:solidFill>
                </a:endParaRPr>
              </a:p>
            </p:txBody>
          </p:sp>
          <p:sp>
            <p:nvSpPr>
              <p:cNvPr id="58" name="Friform 57">
                <a:extLst>
                  <a:ext uri="{FF2B5EF4-FFF2-40B4-BE49-F238E27FC236}">
                    <a16:creationId xmlns:a16="http://schemas.microsoft.com/office/drawing/2014/main" id="{FBF99C9B-A44C-0B42-ADAA-BD58B2E1C686}"/>
                  </a:ext>
                </a:extLst>
              </p:cNvPr>
              <p:cNvSpPr/>
              <p:nvPr/>
            </p:nvSpPr>
            <p:spPr>
              <a:xfrm>
                <a:off x="6519207" y="2651549"/>
                <a:ext cx="560321" cy="570389"/>
              </a:xfrm>
              <a:custGeom>
                <a:avLst/>
                <a:gdLst>
                  <a:gd name="connsiteX0" fmla="*/ 560322 w 560321"/>
                  <a:gd name="connsiteY0" fmla="*/ 483505 h 570389"/>
                  <a:gd name="connsiteX1" fmla="*/ 560322 w 560321"/>
                  <a:gd name="connsiteY1" fmla="*/ 557626 h 570389"/>
                  <a:gd name="connsiteX2" fmla="*/ 403896 w 560321"/>
                  <a:gd name="connsiteY2" fmla="*/ 557626 h 570389"/>
                  <a:gd name="connsiteX3" fmla="*/ 384831 w 560321"/>
                  <a:gd name="connsiteY3" fmla="*/ 489887 h 570389"/>
                  <a:gd name="connsiteX4" fmla="*/ 189299 w 560321"/>
                  <a:gd name="connsiteY4" fmla="*/ 570389 h 570389"/>
                  <a:gd name="connsiteX5" fmla="*/ 121 w 560321"/>
                  <a:gd name="connsiteY5" fmla="*/ 412820 h 570389"/>
                  <a:gd name="connsiteX6" fmla="*/ 61225 w 560321"/>
                  <a:gd name="connsiteY6" fmla="*/ 287158 h 570389"/>
                  <a:gd name="connsiteX7" fmla="*/ 204942 w 560321"/>
                  <a:gd name="connsiteY7" fmla="*/ 241507 h 570389"/>
                  <a:gd name="connsiteX8" fmla="*/ 378476 w 560321"/>
                  <a:gd name="connsiteY8" fmla="*/ 208619 h 570389"/>
                  <a:gd name="connsiteX9" fmla="*/ 378476 w 560321"/>
                  <a:gd name="connsiteY9" fmla="*/ 188984 h 570389"/>
                  <a:gd name="connsiteX10" fmla="*/ 246003 w 560321"/>
                  <a:gd name="connsiteY10" fmla="*/ 76085 h 570389"/>
                  <a:gd name="connsiteX11" fmla="*/ 104242 w 560321"/>
                  <a:gd name="connsiteY11" fmla="*/ 180640 h 570389"/>
                  <a:gd name="connsiteX12" fmla="*/ 13808 w 560321"/>
                  <a:gd name="connsiteY12" fmla="*/ 168859 h 570389"/>
                  <a:gd name="connsiteX13" fmla="*/ 258224 w 560321"/>
                  <a:gd name="connsiteY13" fmla="*/ 0 h 570389"/>
                  <a:gd name="connsiteX14" fmla="*/ 432737 w 560321"/>
                  <a:gd name="connsiteY14" fmla="*/ 52032 h 570389"/>
                  <a:gd name="connsiteX15" fmla="*/ 472333 w 560321"/>
                  <a:gd name="connsiteY15" fmla="*/ 183585 h 570389"/>
                  <a:gd name="connsiteX16" fmla="*/ 472333 w 560321"/>
                  <a:gd name="connsiteY16" fmla="*/ 404476 h 570389"/>
                  <a:gd name="connsiteX17" fmla="*/ 476243 w 560321"/>
                  <a:gd name="connsiteY17" fmla="*/ 483505 h 570389"/>
                  <a:gd name="connsiteX18" fmla="*/ 378476 w 560321"/>
                  <a:gd name="connsiteY18" fmla="*/ 283231 h 570389"/>
                  <a:gd name="connsiteX19" fmla="*/ 246003 w 560321"/>
                  <a:gd name="connsiteY19" fmla="*/ 314647 h 570389"/>
                  <a:gd name="connsiteX20" fmla="*/ 96910 w 560321"/>
                  <a:gd name="connsiteY20" fmla="*/ 412820 h 570389"/>
                  <a:gd name="connsiteX21" fmla="*/ 211296 w 560321"/>
                  <a:gd name="connsiteY21" fmla="*/ 499213 h 570389"/>
                  <a:gd name="connsiteX22" fmla="*/ 343770 w 560321"/>
                  <a:gd name="connsiteY22" fmla="*/ 440309 h 570389"/>
                  <a:gd name="connsiteX23" fmla="*/ 378476 w 560321"/>
                  <a:gd name="connsiteY23" fmla="*/ 325446 h 57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0321" h="570389">
                    <a:moveTo>
                      <a:pt x="560322" y="483505"/>
                    </a:moveTo>
                    <a:lnTo>
                      <a:pt x="560322" y="557626"/>
                    </a:lnTo>
                    <a:lnTo>
                      <a:pt x="403896" y="557626"/>
                    </a:lnTo>
                    <a:cubicBezTo>
                      <a:pt x="393386" y="536436"/>
                      <a:pt x="386933" y="513463"/>
                      <a:pt x="384831" y="489887"/>
                    </a:cubicBezTo>
                    <a:cubicBezTo>
                      <a:pt x="331597" y="539715"/>
                      <a:pt x="262037" y="568332"/>
                      <a:pt x="189299" y="570389"/>
                    </a:cubicBezTo>
                    <a:cubicBezTo>
                      <a:pt x="69535" y="570389"/>
                      <a:pt x="121" y="505594"/>
                      <a:pt x="121" y="412820"/>
                    </a:cubicBezTo>
                    <a:cubicBezTo>
                      <a:pt x="-1883" y="363272"/>
                      <a:pt x="21092" y="316046"/>
                      <a:pt x="61225" y="287158"/>
                    </a:cubicBezTo>
                    <a:cubicBezTo>
                      <a:pt x="104291" y="259502"/>
                      <a:pt x="153858" y="243755"/>
                      <a:pt x="204942" y="241507"/>
                    </a:cubicBezTo>
                    <a:cubicBezTo>
                      <a:pt x="263797" y="236706"/>
                      <a:pt x="321968" y="225682"/>
                      <a:pt x="378476" y="208619"/>
                    </a:cubicBezTo>
                    <a:lnTo>
                      <a:pt x="378476" y="188984"/>
                    </a:lnTo>
                    <a:cubicBezTo>
                      <a:pt x="378476" y="118299"/>
                      <a:pt x="348169" y="76085"/>
                      <a:pt x="246003" y="76085"/>
                    </a:cubicBezTo>
                    <a:cubicBezTo>
                      <a:pt x="143838" y="76085"/>
                      <a:pt x="120863" y="110936"/>
                      <a:pt x="104242" y="180640"/>
                    </a:cubicBezTo>
                    <a:lnTo>
                      <a:pt x="13808" y="168859"/>
                    </a:lnTo>
                    <a:cubicBezTo>
                      <a:pt x="39228" y="48596"/>
                      <a:pt x="122329" y="0"/>
                      <a:pt x="258224" y="0"/>
                    </a:cubicBezTo>
                    <a:cubicBezTo>
                      <a:pt x="351591" y="0"/>
                      <a:pt x="401941" y="20126"/>
                      <a:pt x="432737" y="52032"/>
                    </a:cubicBezTo>
                    <a:cubicBezTo>
                      <a:pt x="464071" y="88170"/>
                      <a:pt x="478491" y="136064"/>
                      <a:pt x="472333" y="183585"/>
                    </a:cubicBezTo>
                    <a:lnTo>
                      <a:pt x="472333" y="404476"/>
                    </a:lnTo>
                    <a:cubicBezTo>
                      <a:pt x="471403" y="430884"/>
                      <a:pt x="472723" y="457318"/>
                      <a:pt x="476243" y="483505"/>
                    </a:cubicBezTo>
                    <a:close/>
                    <a:moveTo>
                      <a:pt x="378476" y="283231"/>
                    </a:moveTo>
                    <a:cubicBezTo>
                      <a:pt x="335704" y="298973"/>
                      <a:pt x="291269" y="309522"/>
                      <a:pt x="246003" y="314647"/>
                    </a:cubicBezTo>
                    <a:cubicBezTo>
                      <a:pt x="165346" y="327409"/>
                      <a:pt x="96910" y="336736"/>
                      <a:pt x="96910" y="412820"/>
                    </a:cubicBezTo>
                    <a:cubicBezTo>
                      <a:pt x="96910" y="466816"/>
                      <a:pt x="137971" y="499213"/>
                      <a:pt x="211296" y="499213"/>
                    </a:cubicBezTo>
                    <a:cubicBezTo>
                      <a:pt x="261793" y="499464"/>
                      <a:pt x="309991" y="478027"/>
                      <a:pt x="343770" y="440309"/>
                    </a:cubicBezTo>
                    <a:cubicBezTo>
                      <a:pt x="369628" y="407946"/>
                      <a:pt x="382094" y="366796"/>
                      <a:pt x="378476" y="325446"/>
                    </a:cubicBezTo>
                    <a:close/>
                  </a:path>
                </a:pathLst>
              </a:custGeom>
              <a:grpFill/>
              <a:ln w="48850" cap="flat">
                <a:noFill/>
                <a:prstDash val="solid"/>
                <a:miter/>
              </a:ln>
            </p:spPr>
            <p:txBody>
              <a:bodyPr rtlCol="0" anchor="ctr"/>
              <a:lstStyle/>
              <a:p>
                <a:endParaRPr lang="nb-NO">
                  <a:solidFill>
                    <a:schemeClr val="tx1"/>
                  </a:solidFill>
                </a:endParaRPr>
              </a:p>
            </p:txBody>
          </p:sp>
          <p:sp>
            <p:nvSpPr>
              <p:cNvPr id="59" name="Friform 58">
                <a:extLst>
                  <a:ext uri="{FF2B5EF4-FFF2-40B4-BE49-F238E27FC236}">
                    <a16:creationId xmlns:a16="http://schemas.microsoft.com/office/drawing/2014/main" id="{B2EA44B7-36A2-AF43-9AC0-BFF70532EBDB}"/>
                  </a:ext>
                </a:extLst>
              </p:cNvPr>
              <p:cNvSpPr/>
              <p:nvPr/>
            </p:nvSpPr>
            <p:spPr>
              <a:xfrm>
                <a:off x="1322560" y="3827669"/>
                <a:ext cx="452658" cy="570879"/>
              </a:xfrm>
              <a:custGeom>
                <a:avLst/>
                <a:gdLst>
                  <a:gd name="connsiteX0" fmla="*/ 217041 w 452658"/>
                  <a:gd name="connsiteY0" fmla="*/ 0 h 570879"/>
                  <a:gd name="connsiteX1" fmla="*/ 431149 w 452658"/>
                  <a:gd name="connsiteY1" fmla="*/ 153151 h 570879"/>
                  <a:gd name="connsiteX2" fmla="*/ 341204 w 452658"/>
                  <a:gd name="connsiteY2" fmla="*/ 165914 h 570879"/>
                  <a:gd name="connsiteX3" fmla="*/ 222418 w 452658"/>
                  <a:gd name="connsiteY3" fmla="*/ 76085 h 570879"/>
                  <a:gd name="connsiteX4" fmla="*/ 105099 w 452658"/>
                  <a:gd name="connsiteY4" fmla="*/ 147751 h 570879"/>
                  <a:gd name="connsiteX5" fmla="*/ 243927 w 452658"/>
                  <a:gd name="connsiteY5" fmla="*/ 230217 h 570879"/>
                  <a:gd name="connsiteX6" fmla="*/ 452658 w 452658"/>
                  <a:gd name="connsiteY6" fmla="*/ 398094 h 570879"/>
                  <a:gd name="connsiteX7" fmla="*/ 239527 w 452658"/>
                  <a:gd name="connsiteY7" fmla="*/ 570880 h 570879"/>
                  <a:gd name="connsiteX8" fmla="*/ 0 w 452658"/>
                  <a:gd name="connsiteY8" fmla="*/ 396131 h 570879"/>
                  <a:gd name="connsiteX9" fmla="*/ 91411 w 452658"/>
                  <a:gd name="connsiteY9" fmla="*/ 382387 h 570879"/>
                  <a:gd name="connsiteX10" fmla="*/ 228656 w 452658"/>
                  <a:gd name="connsiteY10" fmla="*/ 495684 h 570879"/>
                  <a:gd name="connsiteX11" fmla="*/ 232195 w 452658"/>
                  <a:gd name="connsiteY11" fmla="*/ 495286 h 570879"/>
                  <a:gd name="connsiteX12" fmla="*/ 358314 w 452658"/>
                  <a:gd name="connsiteY12" fmla="*/ 408402 h 570879"/>
                  <a:gd name="connsiteX13" fmla="*/ 223885 w 452658"/>
                  <a:gd name="connsiteY13" fmla="*/ 323973 h 570879"/>
                  <a:gd name="connsiteX14" fmla="*/ 15643 w 452658"/>
                  <a:gd name="connsiteY14" fmla="*/ 157569 h 570879"/>
                  <a:gd name="connsiteX15" fmla="*/ 217041 w 452658"/>
                  <a:gd name="connsiteY15" fmla="*/ 0 h 57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2658" h="570879">
                    <a:moveTo>
                      <a:pt x="217041" y="0"/>
                    </a:moveTo>
                    <a:cubicBezTo>
                      <a:pt x="336805" y="0"/>
                      <a:pt x="419906" y="49087"/>
                      <a:pt x="431149" y="153151"/>
                    </a:cubicBezTo>
                    <a:lnTo>
                      <a:pt x="341204" y="165914"/>
                    </a:lnTo>
                    <a:cubicBezTo>
                      <a:pt x="333383" y="116827"/>
                      <a:pt x="301120" y="76085"/>
                      <a:pt x="222418" y="76085"/>
                    </a:cubicBezTo>
                    <a:cubicBezTo>
                      <a:pt x="143717" y="76085"/>
                      <a:pt x="105099" y="103573"/>
                      <a:pt x="105099" y="147751"/>
                    </a:cubicBezTo>
                    <a:cubicBezTo>
                      <a:pt x="105099" y="191930"/>
                      <a:pt x="171091" y="212055"/>
                      <a:pt x="243927" y="230217"/>
                    </a:cubicBezTo>
                    <a:cubicBezTo>
                      <a:pt x="341693" y="253288"/>
                      <a:pt x="452658" y="279304"/>
                      <a:pt x="452658" y="398094"/>
                    </a:cubicBezTo>
                    <a:cubicBezTo>
                      <a:pt x="452658" y="491850"/>
                      <a:pt x="370046" y="570880"/>
                      <a:pt x="239527" y="570880"/>
                    </a:cubicBezTo>
                    <a:cubicBezTo>
                      <a:pt x="92878" y="570880"/>
                      <a:pt x="20042" y="511976"/>
                      <a:pt x="0" y="396131"/>
                    </a:cubicBezTo>
                    <a:lnTo>
                      <a:pt x="91411" y="382387"/>
                    </a:lnTo>
                    <a:cubicBezTo>
                      <a:pt x="98153" y="451731"/>
                      <a:pt x="159599" y="502453"/>
                      <a:pt x="228656" y="495684"/>
                    </a:cubicBezTo>
                    <a:cubicBezTo>
                      <a:pt x="229834" y="495566"/>
                      <a:pt x="231017" y="495433"/>
                      <a:pt x="232195" y="495286"/>
                    </a:cubicBezTo>
                    <a:cubicBezTo>
                      <a:pt x="316274" y="495286"/>
                      <a:pt x="358314" y="455035"/>
                      <a:pt x="358314" y="408402"/>
                    </a:cubicBezTo>
                    <a:cubicBezTo>
                      <a:pt x="358314" y="361770"/>
                      <a:pt x="296232" y="341154"/>
                      <a:pt x="223885" y="323973"/>
                    </a:cubicBezTo>
                    <a:cubicBezTo>
                      <a:pt x="126119" y="300902"/>
                      <a:pt x="15643" y="274886"/>
                      <a:pt x="15643" y="157569"/>
                    </a:cubicBezTo>
                    <a:cubicBezTo>
                      <a:pt x="15154" y="69703"/>
                      <a:pt x="87501" y="0"/>
                      <a:pt x="217041" y="0"/>
                    </a:cubicBezTo>
                    <a:close/>
                  </a:path>
                </a:pathLst>
              </a:custGeom>
              <a:grpFill/>
              <a:ln w="48850" cap="flat">
                <a:noFill/>
                <a:prstDash val="solid"/>
                <a:miter/>
              </a:ln>
            </p:spPr>
            <p:txBody>
              <a:bodyPr rtlCol="0" anchor="ctr"/>
              <a:lstStyle/>
              <a:p>
                <a:endParaRPr lang="nb-NO">
                  <a:solidFill>
                    <a:schemeClr val="tx1"/>
                  </a:solidFill>
                </a:endParaRPr>
              </a:p>
            </p:txBody>
          </p:sp>
          <p:sp>
            <p:nvSpPr>
              <p:cNvPr id="60" name="Friform 59">
                <a:extLst>
                  <a:ext uri="{FF2B5EF4-FFF2-40B4-BE49-F238E27FC236}">
                    <a16:creationId xmlns:a16="http://schemas.microsoft.com/office/drawing/2014/main" id="{74EF3EC9-6F72-0C4E-9DC6-BA3B58983B47}"/>
                  </a:ext>
                </a:extLst>
              </p:cNvPr>
              <p:cNvSpPr/>
              <p:nvPr/>
            </p:nvSpPr>
            <p:spPr>
              <a:xfrm>
                <a:off x="1905986" y="3840432"/>
                <a:ext cx="539909" cy="559703"/>
              </a:xfrm>
              <a:custGeom>
                <a:avLst/>
                <a:gdLst>
                  <a:gd name="connsiteX0" fmla="*/ 93117 w 539909"/>
                  <a:gd name="connsiteY0" fmla="*/ 350480 h 559703"/>
                  <a:gd name="connsiteX1" fmla="*/ 210925 w 539909"/>
                  <a:gd name="connsiteY1" fmla="*/ 479088 h 559703"/>
                  <a:gd name="connsiteX2" fmla="*/ 338022 w 539909"/>
                  <a:gd name="connsiteY2" fmla="*/ 392695 h 559703"/>
                  <a:gd name="connsiteX3" fmla="*/ 352686 w 539909"/>
                  <a:gd name="connsiteY3" fmla="*/ 299921 h 559703"/>
                  <a:gd name="connsiteX4" fmla="*/ 352686 w 539909"/>
                  <a:gd name="connsiteY4" fmla="*/ 0 h 559703"/>
                  <a:gd name="connsiteX5" fmla="*/ 445565 w 539909"/>
                  <a:gd name="connsiteY5" fmla="*/ 0 h 559703"/>
                  <a:gd name="connsiteX6" fmla="*/ 445565 w 539909"/>
                  <a:gd name="connsiteY6" fmla="*/ 472706 h 559703"/>
                  <a:gd name="connsiteX7" fmla="*/ 539909 w 539909"/>
                  <a:gd name="connsiteY7" fmla="*/ 472706 h 559703"/>
                  <a:gd name="connsiteX8" fmla="*/ 539909 w 539909"/>
                  <a:gd name="connsiteY8" fmla="*/ 546828 h 559703"/>
                  <a:gd name="connsiteX9" fmla="*/ 360019 w 539909"/>
                  <a:gd name="connsiteY9" fmla="*/ 546828 h 559703"/>
                  <a:gd name="connsiteX10" fmla="*/ 360019 w 539909"/>
                  <a:gd name="connsiteY10" fmla="*/ 466325 h 559703"/>
                  <a:gd name="connsiteX11" fmla="*/ 186484 w 539909"/>
                  <a:gd name="connsiteY11" fmla="*/ 559590 h 559703"/>
                  <a:gd name="connsiteX12" fmla="*/ 26636 w 539909"/>
                  <a:gd name="connsiteY12" fmla="*/ 481051 h 559703"/>
                  <a:gd name="connsiteX13" fmla="*/ 728 w 539909"/>
                  <a:gd name="connsiteY13" fmla="*/ 355880 h 559703"/>
                  <a:gd name="connsiteX14" fmla="*/ 728 w 539909"/>
                  <a:gd name="connsiteY14" fmla="*/ 0 h 559703"/>
                  <a:gd name="connsiteX15" fmla="*/ 93117 w 539909"/>
                  <a:gd name="connsiteY15" fmla="*/ 0 h 559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9909" h="559703">
                    <a:moveTo>
                      <a:pt x="93117" y="350480"/>
                    </a:moveTo>
                    <a:cubicBezTo>
                      <a:pt x="93117" y="434909"/>
                      <a:pt x="132712" y="479088"/>
                      <a:pt x="210925" y="479088"/>
                    </a:cubicBezTo>
                    <a:cubicBezTo>
                      <a:pt x="266730" y="478562"/>
                      <a:pt x="316801" y="444526"/>
                      <a:pt x="338022" y="392695"/>
                    </a:cubicBezTo>
                    <a:cubicBezTo>
                      <a:pt x="348390" y="362899"/>
                      <a:pt x="353356" y="331478"/>
                      <a:pt x="352686" y="299921"/>
                    </a:cubicBezTo>
                    <a:lnTo>
                      <a:pt x="352686" y="0"/>
                    </a:lnTo>
                    <a:lnTo>
                      <a:pt x="445565" y="0"/>
                    </a:lnTo>
                    <a:lnTo>
                      <a:pt x="445565" y="472706"/>
                    </a:lnTo>
                    <a:lnTo>
                      <a:pt x="539909" y="472706"/>
                    </a:lnTo>
                    <a:lnTo>
                      <a:pt x="539909" y="546828"/>
                    </a:lnTo>
                    <a:lnTo>
                      <a:pt x="360019" y="546828"/>
                    </a:lnTo>
                    <a:lnTo>
                      <a:pt x="360019" y="466325"/>
                    </a:lnTo>
                    <a:cubicBezTo>
                      <a:pt x="321817" y="525116"/>
                      <a:pt x="256387" y="560277"/>
                      <a:pt x="186484" y="559590"/>
                    </a:cubicBezTo>
                    <a:cubicBezTo>
                      <a:pt x="123498" y="561779"/>
                      <a:pt x="63562" y="532332"/>
                      <a:pt x="26636" y="481051"/>
                    </a:cubicBezTo>
                    <a:cubicBezTo>
                      <a:pt x="6251" y="442675"/>
                      <a:pt x="-2743" y="399233"/>
                      <a:pt x="728" y="355880"/>
                    </a:cubicBezTo>
                    <a:lnTo>
                      <a:pt x="728" y="0"/>
                    </a:lnTo>
                    <a:lnTo>
                      <a:pt x="93117" y="0"/>
                    </a:lnTo>
                    <a:close/>
                  </a:path>
                </a:pathLst>
              </a:custGeom>
              <a:grpFill/>
              <a:ln w="48850" cap="flat">
                <a:noFill/>
                <a:prstDash val="solid"/>
                <a:miter/>
              </a:ln>
            </p:spPr>
            <p:txBody>
              <a:bodyPr rtlCol="0" anchor="ctr"/>
              <a:lstStyle/>
              <a:p>
                <a:endParaRPr lang="nb-NO">
                  <a:solidFill>
                    <a:schemeClr val="tx1"/>
                  </a:solidFill>
                </a:endParaRPr>
              </a:p>
            </p:txBody>
          </p:sp>
          <p:sp>
            <p:nvSpPr>
              <p:cNvPr id="61" name="Friform 60">
                <a:extLst>
                  <a:ext uri="{FF2B5EF4-FFF2-40B4-BE49-F238E27FC236}">
                    <a16:creationId xmlns:a16="http://schemas.microsoft.com/office/drawing/2014/main" id="{CDAD81DB-235E-5444-9785-935F44524585}"/>
                  </a:ext>
                </a:extLst>
              </p:cNvPr>
              <p:cNvSpPr/>
              <p:nvPr/>
            </p:nvSpPr>
            <p:spPr>
              <a:xfrm>
                <a:off x="2526063" y="3827669"/>
                <a:ext cx="452657" cy="570879"/>
              </a:xfrm>
              <a:custGeom>
                <a:avLst/>
                <a:gdLst>
                  <a:gd name="connsiteX0" fmla="*/ 217530 w 452657"/>
                  <a:gd name="connsiteY0" fmla="*/ 0 h 570879"/>
                  <a:gd name="connsiteX1" fmla="*/ 431638 w 452657"/>
                  <a:gd name="connsiteY1" fmla="*/ 153151 h 570879"/>
                  <a:gd name="connsiteX2" fmla="*/ 341693 w 452657"/>
                  <a:gd name="connsiteY2" fmla="*/ 165914 h 570879"/>
                  <a:gd name="connsiteX3" fmla="*/ 222907 w 452657"/>
                  <a:gd name="connsiteY3" fmla="*/ 76085 h 570879"/>
                  <a:gd name="connsiteX4" fmla="*/ 105099 w 452657"/>
                  <a:gd name="connsiteY4" fmla="*/ 147751 h 570879"/>
                  <a:gd name="connsiteX5" fmla="*/ 243927 w 452657"/>
                  <a:gd name="connsiteY5" fmla="*/ 230217 h 570879"/>
                  <a:gd name="connsiteX6" fmla="*/ 452658 w 452657"/>
                  <a:gd name="connsiteY6" fmla="*/ 398094 h 570879"/>
                  <a:gd name="connsiteX7" fmla="*/ 239527 w 452657"/>
                  <a:gd name="connsiteY7" fmla="*/ 570880 h 570879"/>
                  <a:gd name="connsiteX8" fmla="*/ 0 w 452657"/>
                  <a:gd name="connsiteY8" fmla="*/ 396131 h 570879"/>
                  <a:gd name="connsiteX9" fmla="*/ 91411 w 452657"/>
                  <a:gd name="connsiteY9" fmla="*/ 382387 h 570879"/>
                  <a:gd name="connsiteX10" fmla="*/ 228656 w 452657"/>
                  <a:gd name="connsiteY10" fmla="*/ 495684 h 570879"/>
                  <a:gd name="connsiteX11" fmla="*/ 232195 w 452657"/>
                  <a:gd name="connsiteY11" fmla="*/ 495286 h 570879"/>
                  <a:gd name="connsiteX12" fmla="*/ 358313 w 452657"/>
                  <a:gd name="connsiteY12" fmla="*/ 408402 h 570879"/>
                  <a:gd name="connsiteX13" fmla="*/ 223885 w 452657"/>
                  <a:gd name="connsiteY13" fmla="*/ 323973 h 570879"/>
                  <a:gd name="connsiteX14" fmla="*/ 15643 w 452657"/>
                  <a:gd name="connsiteY14" fmla="*/ 157569 h 570879"/>
                  <a:gd name="connsiteX15" fmla="*/ 217530 w 452657"/>
                  <a:gd name="connsiteY15" fmla="*/ 0 h 57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2657" h="570879">
                    <a:moveTo>
                      <a:pt x="217530" y="0"/>
                    </a:moveTo>
                    <a:cubicBezTo>
                      <a:pt x="337294" y="0"/>
                      <a:pt x="420395" y="49087"/>
                      <a:pt x="431638" y="153151"/>
                    </a:cubicBezTo>
                    <a:lnTo>
                      <a:pt x="341693" y="165914"/>
                    </a:lnTo>
                    <a:cubicBezTo>
                      <a:pt x="334361" y="116827"/>
                      <a:pt x="301609" y="76085"/>
                      <a:pt x="222907" y="76085"/>
                    </a:cubicBezTo>
                    <a:cubicBezTo>
                      <a:pt x="144205" y="76085"/>
                      <a:pt x="105099" y="103573"/>
                      <a:pt x="105099" y="147751"/>
                    </a:cubicBezTo>
                    <a:cubicBezTo>
                      <a:pt x="105099" y="191930"/>
                      <a:pt x="172557" y="212055"/>
                      <a:pt x="243927" y="230217"/>
                    </a:cubicBezTo>
                    <a:cubicBezTo>
                      <a:pt x="341693" y="253288"/>
                      <a:pt x="452658" y="279304"/>
                      <a:pt x="452658" y="398094"/>
                    </a:cubicBezTo>
                    <a:cubicBezTo>
                      <a:pt x="452658" y="491850"/>
                      <a:pt x="370046" y="570880"/>
                      <a:pt x="239527" y="570880"/>
                    </a:cubicBezTo>
                    <a:cubicBezTo>
                      <a:pt x="92878" y="570880"/>
                      <a:pt x="20042" y="511976"/>
                      <a:pt x="0" y="396131"/>
                    </a:cubicBezTo>
                    <a:lnTo>
                      <a:pt x="91411" y="382387"/>
                    </a:lnTo>
                    <a:cubicBezTo>
                      <a:pt x="98153" y="451731"/>
                      <a:pt x="159599" y="502453"/>
                      <a:pt x="228656" y="495684"/>
                    </a:cubicBezTo>
                    <a:cubicBezTo>
                      <a:pt x="229834" y="495566"/>
                      <a:pt x="231017" y="495433"/>
                      <a:pt x="232195" y="495286"/>
                    </a:cubicBezTo>
                    <a:cubicBezTo>
                      <a:pt x="316274" y="495286"/>
                      <a:pt x="358313" y="455035"/>
                      <a:pt x="358313" y="408402"/>
                    </a:cubicBezTo>
                    <a:cubicBezTo>
                      <a:pt x="358313" y="361770"/>
                      <a:pt x="296232" y="341154"/>
                      <a:pt x="223885" y="323973"/>
                    </a:cubicBezTo>
                    <a:cubicBezTo>
                      <a:pt x="126118" y="300902"/>
                      <a:pt x="15643" y="274886"/>
                      <a:pt x="15643" y="157569"/>
                    </a:cubicBezTo>
                    <a:cubicBezTo>
                      <a:pt x="15643" y="69703"/>
                      <a:pt x="87990" y="0"/>
                      <a:pt x="217530" y="0"/>
                    </a:cubicBezTo>
                    <a:close/>
                  </a:path>
                </a:pathLst>
              </a:custGeom>
              <a:grpFill/>
              <a:ln w="48850" cap="flat">
                <a:noFill/>
                <a:prstDash val="solid"/>
                <a:miter/>
              </a:ln>
            </p:spPr>
            <p:txBody>
              <a:bodyPr rtlCol="0" anchor="ctr"/>
              <a:lstStyle/>
              <a:p>
                <a:endParaRPr lang="nb-NO">
                  <a:solidFill>
                    <a:schemeClr val="tx1"/>
                  </a:solidFill>
                </a:endParaRPr>
              </a:p>
            </p:txBody>
          </p:sp>
          <p:sp>
            <p:nvSpPr>
              <p:cNvPr id="62" name="Friform 61">
                <a:extLst>
                  <a:ext uri="{FF2B5EF4-FFF2-40B4-BE49-F238E27FC236}">
                    <a16:creationId xmlns:a16="http://schemas.microsoft.com/office/drawing/2014/main" id="{35F6EFDD-67BC-914B-82EB-FBB62CD2EEC7}"/>
                  </a:ext>
                </a:extLst>
              </p:cNvPr>
              <p:cNvSpPr/>
              <p:nvPr/>
            </p:nvSpPr>
            <p:spPr>
              <a:xfrm>
                <a:off x="3054490" y="3648502"/>
                <a:ext cx="265924" cy="751519"/>
              </a:xfrm>
              <a:custGeom>
                <a:avLst/>
                <a:gdLst>
                  <a:gd name="connsiteX0" fmla="*/ 159848 w 265924"/>
                  <a:gd name="connsiteY0" fmla="*/ 191930 h 751519"/>
                  <a:gd name="connsiteX1" fmla="*/ 252237 w 265924"/>
                  <a:gd name="connsiteY1" fmla="*/ 191930 h 751519"/>
                  <a:gd name="connsiteX2" fmla="*/ 252237 w 265924"/>
                  <a:gd name="connsiteY2" fmla="*/ 261633 h 751519"/>
                  <a:gd name="connsiteX3" fmla="*/ 159848 w 265924"/>
                  <a:gd name="connsiteY3" fmla="*/ 261633 h 751519"/>
                  <a:gd name="connsiteX4" fmla="*/ 159848 w 265924"/>
                  <a:gd name="connsiteY4" fmla="*/ 600332 h 751519"/>
                  <a:gd name="connsiteX5" fmla="*/ 211175 w 265924"/>
                  <a:gd name="connsiteY5" fmla="*/ 665618 h 751519"/>
                  <a:gd name="connsiteX6" fmla="*/ 252237 w 265924"/>
                  <a:gd name="connsiteY6" fmla="*/ 660709 h 751519"/>
                  <a:gd name="connsiteX7" fmla="*/ 265925 w 265924"/>
                  <a:gd name="connsiteY7" fmla="*/ 742684 h 751519"/>
                  <a:gd name="connsiteX8" fmla="*/ 197488 w 265924"/>
                  <a:gd name="connsiteY8" fmla="*/ 751519 h 751519"/>
                  <a:gd name="connsiteX9" fmla="*/ 67459 w 265924"/>
                  <a:gd name="connsiteY9" fmla="*/ 604259 h 751519"/>
                  <a:gd name="connsiteX10" fmla="*/ 67459 w 265924"/>
                  <a:gd name="connsiteY10" fmla="*/ 260651 h 751519"/>
                  <a:gd name="connsiteX11" fmla="*/ 0 w 265924"/>
                  <a:gd name="connsiteY11" fmla="*/ 260651 h 751519"/>
                  <a:gd name="connsiteX12" fmla="*/ 0 w 265924"/>
                  <a:gd name="connsiteY12" fmla="*/ 191930 h 751519"/>
                  <a:gd name="connsiteX13" fmla="*/ 67459 w 265924"/>
                  <a:gd name="connsiteY13" fmla="*/ 191930 h 751519"/>
                  <a:gd name="connsiteX14" fmla="*/ 67459 w 265924"/>
                  <a:gd name="connsiteY14" fmla="*/ 55959 h 751519"/>
                  <a:gd name="connsiteX15" fmla="*/ 159848 w 265924"/>
                  <a:gd name="connsiteY15" fmla="*/ 0 h 75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924" h="751519">
                    <a:moveTo>
                      <a:pt x="159848" y="191930"/>
                    </a:moveTo>
                    <a:lnTo>
                      <a:pt x="252237" y="191930"/>
                    </a:lnTo>
                    <a:lnTo>
                      <a:pt x="252237" y="261633"/>
                    </a:lnTo>
                    <a:lnTo>
                      <a:pt x="159848" y="261633"/>
                    </a:lnTo>
                    <a:lnTo>
                      <a:pt x="159848" y="600332"/>
                    </a:lnTo>
                    <a:cubicBezTo>
                      <a:pt x="159848" y="643528"/>
                      <a:pt x="166203" y="665618"/>
                      <a:pt x="211175" y="665618"/>
                    </a:cubicBezTo>
                    <a:cubicBezTo>
                      <a:pt x="224946" y="664803"/>
                      <a:pt x="238657" y="663163"/>
                      <a:pt x="252237" y="660709"/>
                    </a:cubicBezTo>
                    <a:lnTo>
                      <a:pt x="265925" y="742684"/>
                    </a:lnTo>
                    <a:cubicBezTo>
                      <a:pt x="243468" y="747936"/>
                      <a:pt x="220536" y="750896"/>
                      <a:pt x="197488" y="751519"/>
                    </a:cubicBezTo>
                    <a:cubicBezTo>
                      <a:pt x="86523" y="751519"/>
                      <a:pt x="67459" y="694579"/>
                      <a:pt x="67459" y="604259"/>
                    </a:cubicBezTo>
                    <a:lnTo>
                      <a:pt x="67459" y="260651"/>
                    </a:lnTo>
                    <a:lnTo>
                      <a:pt x="0" y="260651"/>
                    </a:lnTo>
                    <a:lnTo>
                      <a:pt x="0" y="191930"/>
                    </a:lnTo>
                    <a:lnTo>
                      <a:pt x="67459" y="191930"/>
                    </a:lnTo>
                    <a:lnTo>
                      <a:pt x="67459" y="55959"/>
                    </a:lnTo>
                    <a:lnTo>
                      <a:pt x="159848" y="0"/>
                    </a:lnTo>
                    <a:close/>
                  </a:path>
                </a:pathLst>
              </a:custGeom>
              <a:grpFill/>
              <a:ln w="48850" cap="flat">
                <a:noFill/>
                <a:prstDash val="solid"/>
                <a:miter/>
              </a:ln>
            </p:spPr>
            <p:txBody>
              <a:bodyPr rtlCol="0" anchor="ctr"/>
              <a:lstStyle/>
              <a:p>
                <a:endParaRPr lang="nb-NO">
                  <a:solidFill>
                    <a:schemeClr val="tx1"/>
                  </a:solidFill>
                </a:endParaRPr>
              </a:p>
            </p:txBody>
          </p:sp>
          <p:sp>
            <p:nvSpPr>
              <p:cNvPr id="63" name="Friform 62">
                <a:extLst>
                  <a:ext uri="{FF2B5EF4-FFF2-40B4-BE49-F238E27FC236}">
                    <a16:creationId xmlns:a16="http://schemas.microsoft.com/office/drawing/2014/main" id="{AB614EC3-7D55-DD46-B6EB-48481D1F5E5E}"/>
                  </a:ext>
                </a:extLst>
              </p:cNvPr>
              <p:cNvSpPr/>
              <p:nvPr/>
            </p:nvSpPr>
            <p:spPr>
              <a:xfrm>
                <a:off x="3399522" y="3827669"/>
                <a:ext cx="501624" cy="572352"/>
              </a:xfrm>
              <a:custGeom>
                <a:avLst/>
                <a:gdLst>
                  <a:gd name="connsiteX0" fmla="*/ 258186 w 501624"/>
                  <a:gd name="connsiteY0" fmla="*/ 0 h 572352"/>
                  <a:gd name="connsiteX1" fmla="*/ 432699 w 501624"/>
                  <a:gd name="connsiteY1" fmla="*/ 52032 h 572352"/>
                  <a:gd name="connsiteX2" fmla="*/ 472294 w 501624"/>
                  <a:gd name="connsiteY2" fmla="*/ 183585 h 572352"/>
                  <a:gd name="connsiteX3" fmla="*/ 472294 w 501624"/>
                  <a:gd name="connsiteY3" fmla="*/ 404475 h 572352"/>
                  <a:gd name="connsiteX4" fmla="*/ 501624 w 501624"/>
                  <a:gd name="connsiteY4" fmla="*/ 559590 h 572352"/>
                  <a:gd name="connsiteX5" fmla="*/ 403858 w 501624"/>
                  <a:gd name="connsiteY5" fmla="*/ 559590 h 572352"/>
                  <a:gd name="connsiteX6" fmla="*/ 384794 w 501624"/>
                  <a:gd name="connsiteY6" fmla="*/ 491850 h 572352"/>
                  <a:gd name="connsiteX7" fmla="*/ 189261 w 501624"/>
                  <a:gd name="connsiteY7" fmla="*/ 572352 h 572352"/>
                  <a:gd name="connsiteX8" fmla="*/ 83 w 501624"/>
                  <a:gd name="connsiteY8" fmla="*/ 414784 h 572352"/>
                  <a:gd name="connsiteX9" fmla="*/ 62654 w 501624"/>
                  <a:gd name="connsiteY9" fmla="*/ 289121 h 572352"/>
                  <a:gd name="connsiteX10" fmla="*/ 206370 w 501624"/>
                  <a:gd name="connsiteY10" fmla="*/ 243471 h 572352"/>
                  <a:gd name="connsiteX11" fmla="*/ 379905 w 501624"/>
                  <a:gd name="connsiteY11" fmla="*/ 210583 h 572352"/>
                  <a:gd name="connsiteX12" fmla="*/ 379905 w 501624"/>
                  <a:gd name="connsiteY12" fmla="*/ 190948 h 572352"/>
                  <a:gd name="connsiteX13" fmla="*/ 247432 w 501624"/>
                  <a:gd name="connsiteY13" fmla="*/ 78048 h 572352"/>
                  <a:gd name="connsiteX14" fmla="*/ 105671 w 501624"/>
                  <a:gd name="connsiteY14" fmla="*/ 182603 h 572352"/>
                  <a:gd name="connsiteX15" fmla="*/ 15237 w 501624"/>
                  <a:gd name="connsiteY15" fmla="*/ 170822 h 572352"/>
                  <a:gd name="connsiteX16" fmla="*/ 258186 w 501624"/>
                  <a:gd name="connsiteY16" fmla="*/ 0 h 572352"/>
                  <a:gd name="connsiteX17" fmla="*/ 247432 w 501624"/>
                  <a:gd name="connsiteY17" fmla="*/ 316610 h 572352"/>
                  <a:gd name="connsiteX18" fmla="*/ 98338 w 501624"/>
                  <a:gd name="connsiteY18" fmla="*/ 414784 h 572352"/>
                  <a:gd name="connsiteX19" fmla="*/ 212725 w 501624"/>
                  <a:gd name="connsiteY19" fmla="*/ 501177 h 572352"/>
                  <a:gd name="connsiteX20" fmla="*/ 345198 w 501624"/>
                  <a:gd name="connsiteY20" fmla="*/ 442272 h 572352"/>
                  <a:gd name="connsiteX21" fmla="*/ 379905 w 501624"/>
                  <a:gd name="connsiteY21" fmla="*/ 327409 h 572352"/>
                  <a:gd name="connsiteX22" fmla="*/ 379905 w 501624"/>
                  <a:gd name="connsiteY22" fmla="*/ 287158 h 572352"/>
                  <a:gd name="connsiteX23" fmla="*/ 247432 w 501624"/>
                  <a:gd name="connsiteY23" fmla="*/ 316610 h 57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1624" h="572352">
                    <a:moveTo>
                      <a:pt x="258186" y="0"/>
                    </a:moveTo>
                    <a:cubicBezTo>
                      <a:pt x="351553" y="0"/>
                      <a:pt x="401903" y="20126"/>
                      <a:pt x="432699" y="52032"/>
                    </a:cubicBezTo>
                    <a:cubicBezTo>
                      <a:pt x="464043" y="88170"/>
                      <a:pt x="478459" y="136064"/>
                      <a:pt x="472294" y="183585"/>
                    </a:cubicBezTo>
                    <a:lnTo>
                      <a:pt x="472294" y="404475"/>
                    </a:lnTo>
                    <a:cubicBezTo>
                      <a:pt x="469142" y="457818"/>
                      <a:pt x="479221" y="511117"/>
                      <a:pt x="501624" y="559590"/>
                    </a:cubicBezTo>
                    <a:lnTo>
                      <a:pt x="403858" y="559590"/>
                    </a:lnTo>
                    <a:cubicBezTo>
                      <a:pt x="393358" y="538399"/>
                      <a:pt x="386891" y="515426"/>
                      <a:pt x="384794" y="491850"/>
                    </a:cubicBezTo>
                    <a:cubicBezTo>
                      <a:pt x="331540" y="541678"/>
                      <a:pt x="262019" y="570296"/>
                      <a:pt x="189261" y="572352"/>
                    </a:cubicBezTo>
                    <a:cubicBezTo>
                      <a:pt x="69497" y="572352"/>
                      <a:pt x="83" y="507558"/>
                      <a:pt x="83" y="414784"/>
                    </a:cubicBezTo>
                    <a:cubicBezTo>
                      <a:pt x="-1584" y="364961"/>
                      <a:pt x="21958" y="317675"/>
                      <a:pt x="62654" y="289121"/>
                    </a:cubicBezTo>
                    <a:cubicBezTo>
                      <a:pt x="105720" y="261466"/>
                      <a:pt x="155297" y="245719"/>
                      <a:pt x="206370" y="243471"/>
                    </a:cubicBezTo>
                    <a:cubicBezTo>
                      <a:pt x="265206" y="238670"/>
                      <a:pt x="323372" y="227645"/>
                      <a:pt x="379905" y="210583"/>
                    </a:cubicBezTo>
                    <a:lnTo>
                      <a:pt x="379905" y="190948"/>
                    </a:lnTo>
                    <a:cubicBezTo>
                      <a:pt x="379905" y="120263"/>
                      <a:pt x="349598" y="78048"/>
                      <a:pt x="247432" y="78048"/>
                    </a:cubicBezTo>
                    <a:cubicBezTo>
                      <a:pt x="145266" y="78048"/>
                      <a:pt x="122291" y="112900"/>
                      <a:pt x="105671" y="182603"/>
                    </a:cubicBezTo>
                    <a:lnTo>
                      <a:pt x="15237" y="170822"/>
                    </a:lnTo>
                    <a:cubicBezTo>
                      <a:pt x="40656" y="48596"/>
                      <a:pt x="123758" y="0"/>
                      <a:pt x="258186" y="0"/>
                    </a:cubicBezTo>
                    <a:close/>
                    <a:moveTo>
                      <a:pt x="247432" y="316610"/>
                    </a:moveTo>
                    <a:cubicBezTo>
                      <a:pt x="166775" y="329373"/>
                      <a:pt x="98338" y="338699"/>
                      <a:pt x="98338" y="414784"/>
                    </a:cubicBezTo>
                    <a:cubicBezTo>
                      <a:pt x="98338" y="468779"/>
                      <a:pt x="139400" y="501177"/>
                      <a:pt x="212725" y="501177"/>
                    </a:cubicBezTo>
                    <a:cubicBezTo>
                      <a:pt x="263231" y="501427"/>
                      <a:pt x="311434" y="479991"/>
                      <a:pt x="345198" y="442272"/>
                    </a:cubicBezTo>
                    <a:cubicBezTo>
                      <a:pt x="371082" y="409909"/>
                      <a:pt x="383513" y="368760"/>
                      <a:pt x="379905" y="327409"/>
                    </a:cubicBezTo>
                    <a:lnTo>
                      <a:pt x="379905" y="287158"/>
                    </a:lnTo>
                    <a:cubicBezTo>
                      <a:pt x="337069" y="302233"/>
                      <a:pt x="292600" y="312119"/>
                      <a:pt x="247432" y="316610"/>
                    </a:cubicBezTo>
                    <a:close/>
                  </a:path>
                </a:pathLst>
              </a:custGeom>
              <a:grpFill/>
              <a:ln w="48850" cap="flat">
                <a:noFill/>
                <a:prstDash val="solid"/>
                <a:miter/>
              </a:ln>
            </p:spPr>
            <p:txBody>
              <a:bodyPr rtlCol="0" anchor="ctr"/>
              <a:lstStyle/>
              <a:p>
                <a:endParaRPr lang="nb-NO">
                  <a:solidFill>
                    <a:schemeClr val="tx1"/>
                  </a:solidFill>
                </a:endParaRPr>
              </a:p>
            </p:txBody>
          </p:sp>
          <p:sp>
            <p:nvSpPr>
              <p:cNvPr id="64" name="Friform 63">
                <a:extLst>
                  <a:ext uri="{FF2B5EF4-FFF2-40B4-BE49-F238E27FC236}">
                    <a16:creationId xmlns:a16="http://schemas.microsoft.com/office/drawing/2014/main" id="{3AB5D054-2E3D-0C44-9025-BD6841E5A5E8}"/>
                  </a:ext>
                </a:extLst>
              </p:cNvPr>
              <p:cNvSpPr/>
              <p:nvPr/>
            </p:nvSpPr>
            <p:spPr>
              <a:xfrm>
                <a:off x="4034108" y="3631322"/>
                <a:ext cx="92878" cy="755937"/>
              </a:xfrm>
              <a:custGeom>
                <a:avLst/>
                <a:gdLst>
                  <a:gd name="connsiteX0" fmla="*/ 92878 w 92878"/>
                  <a:gd name="connsiteY0" fmla="*/ 105537 h 755937"/>
                  <a:gd name="connsiteX1" fmla="*/ 0 w 92878"/>
                  <a:gd name="connsiteY1" fmla="*/ 105537 h 755937"/>
                  <a:gd name="connsiteX2" fmla="*/ 0 w 92878"/>
                  <a:gd name="connsiteY2" fmla="*/ 0 h 755937"/>
                  <a:gd name="connsiteX3" fmla="*/ 92878 w 92878"/>
                  <a:gd name="connsiteY3" fmla="*/ 0 h 755937"/>
                  <a:gd name="connsiteX4" fmla="*/ 92878 w 92878"/>
                  <a:gd name="connsiteY4" fmla="*/ 755937 h 755937"/>
                  <a:gd name="connsiteX5" fmla="*/ 0 w 92878"/>
                  <a:gd name="connsiteY5" fmla="*/ 755937 h 755937"/>
                  <a:gd name="connsiteX6" fmla="*/ 0 w 92878"/>
                  <a:gd name="connsiteY6" fmla="*/ 209110 h 755937"/>
                  <a:gd name="connsiteX7" fmla="*/ 92878 w 92878"/>
                  <a:gd name="connsiteY7" fmla="*/ 209110 h 7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878" h="755937">
                    <a:moveTo>
                      <a:pt x="92878" y="105537"/>
                    </a:moveTo>
                    <a:lnTo>
                      <a:pt x="0" y="105537"/>
                    </a:lnTo>
                    <a:lnTo>
                      <a:pt x="0" y="0"/>
                    </a:lnTo>
                    <a:lnTo>
                      <a:pt x="92878" y="0"/>
                    </a:lnTo>
                    <a:close/>
                    <a:moveTo>
                      <a:pt x="92878" y="755937"/>
                    </a:moveTo>
                    <a:lnTo>
                      <a:pt x="0" y="755937"/>
                    </a:lnTo>
                    <a:lnTo>
                      <a:pt x="0" y="209110"/>
                    </a:lnTo>
                    <a:lnTo>
                      <a:pt x="92878" y="209110"/>
                    </a:lnTo>
                    <a:close/>
                  </a:path>
                </a:pathLst>
              </a:custGeom>
              <a:grpFill/>
              <a:ln w="48850" cap="flat">
                <a:noFill/>
                <a:prstDash val="solid"/>
                <a:miter/>
              </a:ln>
            </p:spPr>
            <p:txBody>
              <a:bodyPr rtlCol="0" anchor="ctr"/>
              <a:lstStyle/>
              <a:p>
                <a:endParaRPr lang="nb-NO">
                  <a:solidFill>
                    <a:schemeClr val="tx1"/>
                  </a:solidFill>
                </a:endParaRPr>
              </a:p>
            </p:txBody>
          </p:sp>
          <p:sp>
            <p:nvSpPr>
              <p:cNvPr id="65" name="Friform 64">
                <a:extLst>
                  <a:ext uri="{FF2B5EF4-FFF2-40B4-BE49-F238E27FC236}">
                    <a16:creationId xmlns:a16="http://schemas.microsoft.com/office/drawing/2014/main" id="{CDB3D609-CABC-AB4B-88ED-E207055FC9EF}"/>
                  </a:ext>
                </a:extLst>
              </p:cNvPr>
              <p:cNvSpPr/>
              <p:nvPr/>
            </p:nvSpPr>
            <p:spPr>
              <a:xfrm>
                <a:off x="4287323" y="3827270"/>
                <a:ext cx="444010" cy="559989"/>
              </a:xfrm>
              <a:custGeom>
                <a:avLst/>
                <a:gdLst>
                  <a:gd name="connsiteX0" fmla="*/ 256637 w 444010"/>
                  <a:gd name="connsiteY0" fmla="*/ 400 h 559989"/>
                  <a:gd name="connsiteX1" fmla="*/ 420395 w 444010"/>
                  <a:gd name="connsiteY1" fmla="*/ 82865 h 559989"/>
                  <a:gd name="connsiteX2" fmla="*/ 443370 w 444010"/>
                  <a:gd name="connsiteY2" fmla="*/ 205092 h 559989"/>
                  <a:gd name="connsiteX3" fmla="*/ 443370 w 444010"/>
                  <a:gd name="connsiteY3" fmla="*/ 559990 h 559989"/>
                  <a:gd name="connsiteX4" fmla="*/ 350981 w 444010"/>
                  <a:gd name="connsiteY4" fmla="*/ 559990 h 559989"/>
                  <a:gd name="connsiteX5" fmla="*/ 350981 w 444010"/>
                  <a:gd name="connsiteY5" fmla="*/ 222272 h 559989"/>
                  <a:gd name="connsiteX6" fmla="*/ 236594 w 444010"/>
                  <a:gd name="connsiteY6" fmla="*/ 80902 h 559989"/>
                  <a:gd name="connsiteX7" fmla="*/ 105099 w 444010"/>
                  <a:gd name="connsiteY7" fmla="*/ 162877 h 559989"/>
                  <a:gd name="connsiteX8" fmla="*/ 92389 w 444010"/>
                  <a:gd name="connsiteY8" fmla="*/ 253688 h 559989"/>
                  <a:gd name="connsiteX9" fmla="*/ 92389 w 444010"/>
                  <a:gd name="connsiteY9" fmla="*/ 559990 h 559989"/>
                  <a:gd name="connsiteX10" fmla="*/ 0 w 444010"/>
                  <a:gd name="connsiteY10" fmla="*/ 559990 h 559989"/>
                  <a:gd name="connsiteX11" fmla="*/ 0 w 444010"/>
                  <a:gd name="connsiteY11" fmla="*/ 13162 h 559989"/>
                  <a:gd name="connsiteX12" fmla="*/ 83101 w 444010"/>
                  <a:gd name="connsiteY12" fmla="*/ 13162 h 559989"/>
                  <a:gd name="connsiteX13" fmla="*/ 83101 w 444010"/>
                  <a:gd name="connsiteY13" fmla="*/ 90228 h 559989"/>
                  <a:gd name="connsiteX14" fmla="*/ 256637 w 444010"/>
                  <a:gd name="connsiteY14" fmla="*/ 400 h 55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4010" h="559989">
                    <a:moveTo>
                      <a:pt x="256637" y="400"/>
                    </a:moveTo>
                    <a:cubicBezTo>
                      <a:pt x="322076" y="-3959"/>
                      <a:pt x="384735" y="27599"/>
                      <a:pt x="420395" y="82865"/>
                    </a:cubicBezTo>
                    <a:cubicBezTo>
                      <a:pt x="438506" y="120908"/>
                      <a:pt x="446425" y="163039"/>
                      <a:pt x="443370" y="205092"/>
                    </a:cubicBezTo>
                    <a:lnTo>
                      <a:pt x="443370" y="559990"/>
                    </a:lnTo>
                    <a:lnTo>
                      <a:pt x="350981" y="559990"/>
                    </a:lnTo>
                    <a:lnTo>
                      <a:pt x="350981" y="222272"/>
                    </a:lnTo>
                    <a:cubicBezTo>
                      <a:pt x="350981" y="129498"/>
                      <a:pt x="314319" y="80902"/>
                      <a:pt x="236594" y="80902"/>
                    </a:cubicBezTo>
                    <a:cubicBezTo>
                      <a:pt x="180110" y="78330"/>
                      <a:pt x="127859" y="110899"/>
                      <a:pt x="105099" y="162877"/>
                    </a:cubicBezTo>
                    <a:cubicBezTo>
                      <a:pt x="95532" y="192152"/>
                      <a:pt x="91226" y="222900"/>
                      <a:pt x="92389" y="253688"/>
                    </a:cubicBezTo>
                    <a:lnTo>
                      <a:pt x="92389" y="559990"/>
                    </a:lnTo>
                    <a:lnTo>
                      <a:pt x="0" y="559990"/>
                    </a:lnTo>
                    <a:lnTo>
                      <a:pt x="0" y="13162"/>
                    </a:lnTo>
                    <a:lnTo>
                      <a:pt x="83101" y="13162"/>
                    </a:lnTo>
                    <a:lnTo>
                      <a:pt x="83101" y="90228"/>
                    </a:lnTo>
                    <a:cubicBezTo>
                      <a:pt x="121528" y="32105"/>
                      <a:pt x="187198" y="-1888"/>
                      <a:pt x="256637" y="400"/>
                    </a:cubicBezTo>
                    <a:close/>
                  </a:path>
                </a:pathLst>
              </a:custGeom>
              <a:grpFill/>
              <a:ln w="48850" cap="flat">
                <a:noFill/>
                <a:prstDash val="solid"/>
                <a:miter/>
              </a:ln>
            </p:spPr>
            <p:txBody>
              <a:bodyPr rtlCol="0" anchor="ctr"/>
              <a:lstStyle/>
              <a:p>
                <a:endParaRPr lang="nb-NO">
                  <a:solidFill>
                    <a:schemeClr val="tx1"/>
                  </a:solidFill>
                </a:endParaRPr>
              </a:p>
            </p:txBody>
          </p:sp>
          <p:sp>
            <p:nvSpPr>
              <p:cNvPr id="66" name="Friform 65">
                <a:extLst>
                  <a:ext uri="{FF2B5EF4-FFF2-40B4-BE49-F238E27FC236}">
                    <a16:creationId xmlns:a16="http://schemas.microsoft.com/office/drawing/2014/main" id="{B96A3028-DEB6-EB45-8911-159C1C669004}"/>
                  </a:ext>
                </a:extLst>
              </p:cNvPr>
              <p:cNvSpPr/>
              <p:nvPr/>
            </p:nvSpPr>
            <p:spPr>
              <a:xfrm>
                <a:off x="4861617" y="3827669"/>
                <a:ext cx="501624" cy="572352"/>
              </a:xfrm>
              <a:custGeom>
                <a:avLst/>
                <a:gdLst>
                  <a:gd name="connsiteX0" fmla="*/ 258186 w 501624"/>
                  <a:gd name="connsiteY0" fmla="*/ 0 h 572352"/>
                  <a:gd name="connsiteX1" fmla="*/ 432210 w 501624"/>
                  <a:gd name="connsiteY1" fmla="*/ 52032 h 572352"/>
                  <a:gd name="connsiteX2" fmla="*/ 472294 w 501624"/>
                  <a:gd name="connsiteY2" fmla="*/ 183585 h 572352"/>
                  <a:gd name="connsiteX3" fmla="*/ 472294 w 501624"/>
                  <a:gd name="connsiteY3" fmla="*/ 404475 h 572352"/>
                  <a:gd name="connsiteX4" fmla="*/ 501624 w 501624"/>
                  <a:gd name="connsiteY4" fmla="*/ 559590 h 572352"/>
                  <a:gd name="connsiteX5" fmla="*/ 403858 w 501624"/>
                  <a:gd name="connsiteY5" fmla="*/ 559590 h 572352"/>
                  <a:gd name="connsiteX6" fmla="*/ 384794 w 501624"/>
                  <a:gd name="connsiteY6" fmla="*/ 491850 h 572352"/>
                  <a:gd name="connsiteX7" fmla="*/ 189261 w 501624"/>
                  <a:gd name="connsiteY7" fmla="*/ 572352 h 572352"/>
                  <a:gd name="connsiteX8" fmla="*/ 83 w 501624"/>
                  <a:gd name="connsiteY8" fmla="*/ 414784 h 572352"/>
                  <a:gd name="connsiteX9" fmla="*/ 62653 w 501624"/>
                  <a:gd name="connsiteY9" fmla="*/ 289121 h 572352"/>
                  <a:gd name="connsiteX10" fmla="*/ 206370 w 501624"/>
                  <a:gd name="connsiteY10" fmla="*/ 243471 h 572352"/>
                  <a:gd name="connsiteX11" fmla="*/ 379905 w 501624"/>
                  <a:gd name="connsiteY11" fmla="*/ 210583 h 572352"/>
                  <a:gd name="connsiteX12" fmla="*/ 379905 w 501624"/>
                  <a:gd name="connsiteY12" fmla="*/ 190948 h 572352"/>
                  <a:gd name="connsiteX13" fmla="*/ 247432 w 501624"/>
                  <a:gd name="connsiteY13" fmla="*/ 78048 h 572352"/>
                  <a:gd name="connsiteX14" fmla="*/ 105671 w 501624"/>
                  <a:gd name="connsiteY14" fmla="*/ 182603 h 572352"/>
                  <a:gd name="connsiteX15" fmla="*/ 15237 w 501624"/>
                  <a:gd name="connsiteY15" fmla="*/ 170822 h 572352"/>
                  <a:gd name="connsiteX16" fmla="*/ 258186 w 501624"/>
                  <a:gd name="connsiteY16" fmla="*/ 0 h 572352"/>
                  <a:gd name="connsiteX17" fmla="*/ 247432 w 501624"/>
                  <a:gd name="connsiteY17" fmla="*/ 316610 h 572352"/>
                  <a:gd name="connsiteX18" fmla="*/ 100782 w 501624"/>
                  <a:gd name="connsiteY18" fmla="*/ 414784 h 572352"/>
                  <a:gd name="connsiteX19" fmla="*/ 215169 w 501624"/>
                  <a:gd name="connsiteY19" fmla="*/ 501177 h 572352"/>
                  <a:gd name="connsiteX20" fmla="*/ 347642 w 501624"/>
                  <a:gd name="connsiteY20" fmla="*/ 442272 h 572352"/>
                  <a:gd name="connsiteX21" fmla="*/ 382349 w 501624"/>
                  <a:gd name="connsiteY21" fmla="*/ 327409 h 572352"/>
                  <a:gd name="connsiteX22" fmla="*/ 382349 w 501624"/>
                  <a:gd name="connsiteY22" fmla="*/ 287158 h 572352"/>
                  <a:gd name="connsiteX23" fmla="*/ 247432 w 501624"/>
                  <a:gd name="connsiteY23" fmla="*/ 316610 h 57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1624" h="572352">
                    <a:moveTo>
                      <a:pt x="258186" y="0"/>
                    </a:moveTo>
                    <a:cubicBezTo>
                      <a:pt x="351553" y="0"/>
                      <a:pt x="401903" y="20126"/>
                      <a:pt x="432210" y="52032"/>
                    </a:cubicBezTo>
                    <a:cubicBezTo>
                      <a:pt x="463886" y="87993"/>
                      <a:pt x="478503" y="135975"/>
                      <a:pt x="472294" y="183585"/>
                    </a:cubicBezTo>
                    <a:lnTo>
                      <a:pt x="472294" y="404475"/>
                    </a:lnTo>
                    <a:cubicBezTo>
                      <a:pt x="469166" y="457818"/>
                      <a:pt x="479236" y="511117"/>
                      <a:pt x="501624" y="559590"/>
                    </a:cubicBezTo>
                    <a:lnTo>
                      <a:pt x="403858" y="559590"/>
                    </a:lnTo>
                    <a:cubicBezTo>
                      <a:pt x="393348" y="538399"/>
                      <a:pt x="386896" y="515426"/>
                      <a:pt x="384794" y="491850"/>
                    </a:cubicBezTo>
                    <a:cubicBezTo>
                      <a:pt x="331560" y="541678"/>
                      <a:pt x="261999" y="570296"/>
                      <a:pt x="189261" y="572352"/>
                    </a:cubicBezTo>
                    <a:cubicBezTo>
                      <a:pt x="69497" y="572352"/>
                      <a:pt x="83" y="507558"/>
                      <a:pt x="83" y="414784"/>
                    </a:cubicBezTo>
                    <a:cubicBezTo>
                      <a:pt x="-1584" y="364961"/>
                      <a:pt x="21958" y="317675"/>
                      <a:pt x="62653" y="289121"/>
                    </a:cubicBezTo>
                    <a:cubicBezTo>
                      <a:pt x="105720" y="261466"/>
                      <a:pt x="155297" y="245719"/>
                      <a:pt x="206370" y="243471"/>
                    </a:cubicBezTo>
                    <a:cubicBezTo>
                      <a:pt x="265225" y="238670"/>
                      <a:pt x="323396" y="227645"/>
                      <a:pt x="379905" y="210583"/>
                    </a:cubicBezTo>
                    <a:lnTo>
                      <a:pt x="379905" y="190948"/>
                    </a:lnTo>
                    <a:cubicBezTo>
                      <a:pt x="379905" y="120263"/>
                      <a:pt x="349598" y="78048"/>
                      <a:pt x="247432" y="78048"/>
                    </a:cubicBezTo>
                    <a:cubicBezTo>
                      <a:pt x="145266" y="78048"/>
                      <a:pt x="122291" y="112900"/>
                      <a:pt x="105671" y="182603"/>
                    </a:cubicBezTo>
                    <a:lnTo>
                      <a:pt x="15237" y="170822"/>
                    </a:lnTo>
                    <a:cubicBezTo>
                      <a:pt x="40167" y="48596"/>
                      <a:pt x="123268" y="0"/>
                      <a:pt x="258186" y="0"/>
                    </a:cubicBezTo>
                    <a:close/>
                    <a:moveTo>
                      <a:pt x="247432" y="316610"/>
                    </a:moveTo>
                    <a:cubicBezTo>
                      <a:pt x="166286" y="329373"/>
                      <a:pt x="100782" y="338699"/>
                      <a:pt x="100782" y="414784"/>
                    </a:cubicBezTo>
                    <a:cubicBezTo>
                      <a:pt x="100782" y="468779"/>
                      <a:pt x="141844" y="501177"/>
                      <a:pt x="215169" y="501177"/>
                    </a:cubicBezTo>
                    <a:cubicBezTo>
                      <a:pt x="265665" y="501427"/>
                      <a:pt x="313864" y="479991"/>
                      <a:pt x="347642" y="442272"/>
                    </a:cubicBezTo>
                    <a:cubicBezTo>
                      <a:pt x="373501" y="409909"/>
                      <a:pt x="385967" y="368760"/>
                      <a:pt x="382349" y="327409"/>
                    </a:cubicBezTo>
                    <a:lnTo>
                      <a:pt x="382349" y="287158"/>
                    </a:lnTo>
                    <a:cubicBezTo>
                      <a:pt x="338697" y="302350"/>
                      <a:pt x="293431" y="312237"/>
                      <a:pt x="247432" y="316610"/>
                    </a:cubicBezTo>
                    <a:close/>
                  </a:path>
                </a:pathLst>
              </a:custGeom>
              <a:grpFill/>
              <a:ln w="48850" cap="flat">
                <a:noFill/>
                <a:prstDash val="solid"/>
                <a:miter/>
              </a:ln>
            </p:spPr>
            <p:txBody>
              <a:bodyPr rtlCol="0" anchor="ctr"/>
              <a:lstStyle/>
              <a:p>
                <a:endParaRPr lang="nb-NO">
                  <a:solidFill>
                    <a:schemeClr val="tx1"/>
                  </a:solidFill>
                </a:endParaRPr>
              </a:p>
            </p:txBody>
          </p:sp>
          <p:sp>
            <p:nvSpPr>
              <p:cNvPr id="67" name="Friform 66">
                <a:extLst>
                  <a:ext uri="{FF2B5EF4-FFF2-40B4-BE49-F238E27FC236}">
                    <a16:creationId xmlns:a16="http://schemas.microsoft.com/office/drawing/2014/main" id="{3346D9D7-A630-7C4F-940F-E3BFDDEBE691}"/>
                  </a:ext>
                </a:extLst>
              </p:cNvPr>
              <p:cNvSpPr/>
              <p:nvPr/>
            </p:nvSpPr>
            <p:spPr>
              <a:xfrm>
                <a:off x="5405770" y="3631322"/>
                <a:ext cx="567533" cy="767229"/>
              </a:xfrm>
              <a:custGeom>
                <a:avLst/>
                <a:gdLst>
                  <a:gd name="connsiteX0" fmla="*/ 189667 w 567533"/>
                  <a:gd name="connsiteY0" fmla="*/ 270468 h 767229"/>
                  <a:gd name="connsiteX1" fmla="*/ 336316 w 567533"/>
                  <a:gd name="connsiteY1" fmla="*/ 196347 h 767229"/>
                  <a:gd name="connsiteX2" fmla="*/ 567534 w 567533"/>
                  <a:gd name="connsiteY2" fmla="*/ 469761 h 767229"/>
                  <a:gd name="connsiteX3" fmla="*/ 330939 w 567533"/>
                  <a:gd name="connsiteY3" fmla="*/ 767227 h 767229"/>
                  <a:gd name="connsiteX4" fmla="*/ 180868 w 567533"/>
                  <a:gd name="connsiteY4" fmla="*/ 687216 h 767229"/>
                  <a:gd name="connsiteX5" fmla="*/ 180868 w 567533"/>
                  <a:gd name="connsiteY5" fmla="*/ 755937 h 767229"/>
                  <a:gd name="connsiteX6" fmla="*/ 94345 w 567533"/>
                  <a:gd name="connsiteY6" fmla="*/ 755937 h 767229"/>
                  <a:gd name="connsiteX7" fmla="*/ 94345 w 567533"/>
                  <a:gd name="connsiteY7" fmla="*/ 74121 h 767229"/>
                  <a:gd name="connsiteX8" fmla="*/ 0 w 567533"/>
                  <a:gd name="connsiteY8" fmla="*/ 74121 h 767229"/>
                  <a:gd name="connsiteX9" fmla="*/ 0 w 567533"/>
                  <a:gd name="connsiteY9" fmla="*/ 0 h 767229"/>
                  <a:gd name="connsiteX10" fmla="*/ 187223 w 567533"/>
                  <a:gd name="connsiteY10" fmla="*/ 0 h 767229"/>
                  <a:gd name="connsiteX11" fmla="*/ 182334 w 567533"/>
                  <a:gd name="connsiteY11" fmla="*/ 482524 h 767229"/>
                  <a:gd name="connsiteX12" fmla="*/ 196022 w 567533"/>
                  <a:gd name="connsiteY12" fmla="*/ 591006 h 767229"/>
                  <a:gd name="connsiteX13" fmla="*/ 326051 w 567533"/>
                  <a:gd name="connsiteY13" fmla="*/ 691634 h 767229"/>
                  <a:gd name="connsiteX14" fmla="*/ 472700 w 567533"/>
                  <a:gd name="connsiteY14" fmla="*/ 470743 h 767229"/>
                  <a:gd name="connsiteX15" fmla="*/ 326051 w 567533"/>
                  <a:gd name="connsiteY15" fmla="*/ 274395 h 767229"/>
                  <a:gd name="connsiteX16" fmla="*/ 182334 w 567533"/>
                  <a:gd name="connsiteY16" fmla="*/ 482524 h 767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7533" h="767229">
                    <a:moveTo>
                      <a:pt x="189667" y="270468"/>
                    </a:moveTo>
                    <a:cubicBezTo>
                      <a:pt x="223641" y="223306"/>
                      <a:pt x="278341" y="195660"/>
                      <a:pt x="336316" y="196347"/>
                    </a:cubicBezTo>
                    <a:cubicBezTo>
                      <a:pt x="472700" y="196347"/>
                      <a:pt x="567534" y="306302"/>
                      <a:pt x="567534" y="469761"/>
                    </a:cubicBezTo>
                    <a:cubicBezTo>
                      <a:pt x="567534" y="666108"/>
                      <a:pt x="459013" y="767227"/>
                      <a:pt x="330939" y="767227"/>
                    </a:cubicBezTo>
                    <a:cubicBezTo>
                      <a:pt x="270715" y="767541"/>
                      <a:pt x="214353" y="737491"/>
                      <a:pt x="180868" y="687216"/>
                    </a:cubicBezTo>
                    <a:lnTo>
                      <a:pt x="180868" y="755937"/>
                    </a:lnTo>
                    <a:lnTo>
                      <a:pt x="94345" y="755937"/>
                    </a:lnTo>
                    <a:lnTo>
                      <a:pt x="94345" y="74121"/>
                    </a:lnTo>
                    <a:lnTo>
                      <a:pt x="0" y="74121"/>
                    </a:lnTo>
                    <a:lnTo>
                      <a:pt x="0" y="0"/>
                    </a:lnTo>
                    <a:lnTo>
                      <a:pt x="187223" y="0"/>
                    </a:lnTo>
                    <a:close/>
                    <a:moveTo>
                      <a:pt x="182334" y="482524"/>
                    </a:moveTo>
                    <a:cubicBezTo>
                      <a:pt x="179646" y="519241"/>
                      <a:pt x="184339" y="556120"/>
                      <a:pt x="196022" y="591006"/>
                    </a:cubicBezTo>
                    <a:cubicBezTo>
                      <a:pt x="212300" y="649821"/>
                      <a:pt x="265240" y="690809"/>
                      <a:pt x="326051" y="691634"/>
                    </a:cubicBezTo>
                    <a:cubicBezTo>
                      <a:pt x="414529" y="691634"/>
                      <a:pt x="472700" y="617512"/>
                      <a:pt x="472700" y="470743"/>
                    </a:cubicBezTo>
                    <a:cubicBezTo>
                      <a:pt x="472700" y="355880"/>
                      <a:pt x="418440" y="274395"/>
                      <a:pt x="326051" y="274395"/>
                    </a:cubicBezTo>
                    <a:cubicBezTo>
                      <a:pt x="251259" y="272432"/>
                      <a:pt x="182334" y="344099"/>
                      <a:pt x="182334" y="482524"/>
                    </a:cubicBezTo>
                    <a:close/>
                  </a:path>
                </a:pathLst>
              </a:custGeom>
              <a:grpFill/>
              <a:ln w="48850" cap="flat">
                <a:noFill/>
                <a:prstDash val="solid"/>
                <a:miter/>
              </a:ln>
            </p:spPr>
            <p:txBody>
              <a:bodyPr rtlCol="0" anchor="ctr"/>
              <a:lstStyle/>
              <a:p>
                <a:endParaRPr lang="nb-NO">
                  <a:solidFill>
                    <a:schemeClr val="tx1"/>
                  </a:solidFill>
                </a:endParaRPr>
              </a:p>
            </p:txBody>
          </p:sp>
          <p:sp>
            <p:nvSpPr>
              <p:cNvPr id="68" name="Friform 67">
                <a:extLst>
                  <a:ext uri="{FF2B5EF4-FFF2-40B4-BE49-F238E27FC236}">
                    <a16:creationId xmlns:a16="http://schemas.microsoft.com/office/drawing/2014/main" id="{6EBF0FD2-D53A-F346-AABF-F6260C4B78A5}"/>
                  </a:ext>
                </a:extLst>
              </p:cNvPr>
              <p:cNvSpPr/>
              <p:nvPr/>
            </p:nvSpPr>
            <p:spPr>
              <a:xfrm>
                <a:off x="6116531" y="3631322"/>
                <a:ext cx="92389" cy="755937"/>
              </a:xfrm>
              <a:custGeom>
                <a:avLst/>
                <a:gdLst>
                  <a:gd name="connsiteX0" fmla="*/ 92389 w 92389"/>
                  <a:gd name="connsiteY0" fmla="*/ 755937 h 755937"/>
                  <a:gd name="connsiteX1" fmla="*/ 0 w 92389"/>
                  <a:gd name="connsiteY1" fmla="*/ 755937 h 755937"/>
                  <a:gd name="connsiteX2" fmla="*/ 0 w 92389"/>
                  <a:gd name="connsiteY2" fmla="*/ 0 h 755937"/>
                  <a:gd name="connsiteX3" fmla="*/ 92389 w 92389"/>
                  <a:gd name="connsiteY3" fmla="*/ 0 h 755937"/>
                </a:gdLst>
                <a:ahLst/>
                <a:cxnLst>
                  <a:cxn ang="0">
                    <a:pos x="connsiteX0" y="connsiteY0"/>
                  </a:cxn>
                  <a:cxn ang="0">
                    <a:pos x="connsiteX1" y="connsiteY1"/>
                  </a:cxn>
                  <a:cxn ang="0">
                    <a:pos x="connsiteX2" y="connsiteY2"/>
                  </a:cxn>
                  <a:cxn ang="0">
                    <a:pos x="connsiteX3" y="connsiteY3"/>
                  </a:cxn>
                </a:cxnLst>
                <a:rect l="l" t="t" r="r" b="b"/>
                <a:pathLst>
                  <a:path w="92389" h="755937">
                    <a:moveTo>
                      <a:pt x="92389" y="755937"/>
                    </a:moveTo>
                    <a:lnTo>
                      <a:pt x="0" y="755937"/>
                    </a:lnTo>
                    <a:lnTo>
                      <a:pt x="0" y="0"/>
                    </a:lnTo>
                    <a:lnTo>
                      <a:pt x="92389" y="0"/>
                    </a:lnTo>
                    <a:close/>
                  </a:path>
                </a:pathLst>
              </a:custGeom>
              <a:grpFill/>
              <a:ln w="48850" cap="flat">
                <a:noFill/>
                <a:prstDash val="solid"/>
                <a:miter/>
              </a:ln>
            </p:spPr>
            <p:txBody>
              <a:bodyPr rtlCol="0" anchor="ctr"/>
              <a:lstStyle/>
              <a:p>
                <a:endParaRPr lang="nb-NO">
                  <a:solidFill>
                    <a:schemeClr val="tx1"/>
                  </a:solidFill>
                </a:endParaRPr>
              </a:p>
            </p:txBody>
          </p:sp>
          <p:sp>
            <p:nvSpPr>
              <p:cNvPr id="69" name="Friform 68">
                <a:extLst>
                  <a:ext uri="{FF2B5EF4-FFF2-40B4-BE49-F238E27FC236}">
                    <a16:creationId xmlns:a16="http://schemas.microsoft.com/office/drawing/2014/main" id="{5B5F227B-A98E-3E41-B918-397A518AFE11}"/>
                  </a:ext>
                </a:extLst>
              </p:cNvPr>
              <p:cNvSpPr/>
              <p:nvPr/>
            </p:nvSpPr>
            <p:spPr>
              <a:xfrm>
                <a:off x="6345793" y="3827669"/>
                <a:ext cx="500074" cy="571225"/>
              </a:xfrm>
              <a:custGeom>
                <a:avLst/>
                <a:gdLst>
                  <a:gd name="connsiteX0" fmla="*/ 252237 w 500074"/>
                  <a:gd name="connsiteY0" fmla="*/ 0 h 571225"/>
                  <a:gd name="connsiteX1" fmla="*/ 500075 w 500074"/>
                  <a:gd name="connsiteY1" fmla="*/ 279795 h 571225"/>
                  <a:gd name="connsiteX2" fmla="*/ 500075 w 500074"/>
                  <a:gd name="connsiteY2" fmla="*/ 309247 h 571225"/>
                  <a:gd name="connsiteX3" fmla="*/ 93367 w 500074"/>
                  <a:gd name="connsiteY3" fmla="*/ 309247 h 571225"/>
                  <a:gd name="connsiteX4" fmla="*/ 258592 w 500074"/>
                  <a:gd name="connsiteY4" fmla="*/ 495286 h 571225"/>
                  <a:gd name="connsiteX5" fmla="*/ 401331 w 500074"/>
                  <a:gd name="connsiteY5" fmla="*/ 383368 h 571225"/>
                  <a:gd name="connsiteX6" fmla="*/ 499097 w 500074"/>
                  <a:gd name="connsiteY6" fmla="*/ 394658 h 571225"/>
                  <a:gd name="connsiteX7" fmla="*/ 264458 w 500074"/>
                  <a:gd name="connsiteY7" fmla="*/ 570880 h 571225"/>
                  <a:gd name="connsiteX8" fmla="*/ 0 w 500074"/>
                  <a:gd name="connsiteY8" fmla="*/ 290594 h 571225"/>
                  <a:gd name="connsiteX9" fmla="*/ 252237 w 500074"/>
                  <a:gd name="connsiteY9" fmla="*/ 0 h 571225"/>
                  <a:gd name="connsiteX10" fmla="*/ 98744 w 500074"/>
                  <a:gd name="connsiteY10" fmla="*/ 232181 h 571225"/>
                  <a:gd name="connsiteX11" fmla="*/ 402308 w 500074"/>
                  <a:gd name="connsiteY11" fmla="*/ 232181 h 571225"/>
                  <a:gd name="connsiteX12" fmla="*/ 264751 w 500074"/>
                  <a:gd name="connsiteY12" fmla="*/ 76306 h 571225"/>
                  <a:gd name="connsiteX13" fmla="*/ 252237 w 500074"/>
                  <a:gd name="connsiteY13" fmla="*/ 76085 h 571225"/>
                  <a:gd name="connsiteX14" fmla="*/ 98744 w 500074"/>
                  <a:gd name="connsiteY14" fmla="*/ 232181 h 57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0074" h="571225">
                    <a:moveTo>
                      <a:pt x="252237" y="0"/>
                    </a:moveTo>
                    <a:cubicBezTo>
                      <a:pt x="415995" y="0"/>
                      <a:pt x="500075" y="127626"/>
                      <a:pt x="500075" y="279795"/>
                    </a:cubicBezTo>
                    <a:lnTo>
                      <a:pt x="500075" y="309247"/>
                    </a:lnTo>
                    <a:lnTo>
                      <a:pt x="93367" y="309247"/>
                    </a:lnTo>
                    <a:cubicBezTo>
                      <a:pt x="99722" y="428528"/>
                      <a:pt x="166202" y="495286"/>
                      <a:pt x="258592" y="495286"/>
                    </a:cubicBezTo>
                    <a:cubicBezTo>
                      <a:pt x="326588" y="496754"/>
                      <a:pt x="386274" y="449979"/>
                      <a:pt x="401331" y="383368"/>
                    </a:cubicBezTo>
                    <a:lnTo>
                      <a:pt x="499097" y="394658"/>
                    </a:lnTo>
                    <a:cubicBezTo>
                      <a:pt x="473678" y="502703"/>
                      <a:pt x="374836" y="576942"/>
                      <a:pt x="264458" y="570880"/>
                    </a:cubicBezTo>
                    <a:cubicBezTo>
                      <a:pt x="97766" y="570880"/>
                      <a:pt x="0" y="467798"/>
                      <a:pt x="0" y="290594"/>
                    </a:cubicBezTo>
                    <a:cubicBezTo>
                      <a:pt x="0" y="113390"/>
                      <a:pt x="97766" y="0"/>
                      <a:pt x="252237" y="0"/>
                    </a:cubicBezTo>
                    <a:close/>
                    <a:moveTo>
                      <a:pt x="98744" y="232181"/>
                    </a:moveTo>
                    <a:lnTo>
                      <a:pt x="402308" y="232181"/>
                    </a:lnTo>
                    <a:cubicBezTo>
                      <a:pt x="407197" y="151001"/>
                      <a:pt x="345604" y="81214"/>
                      <a:pt x="264751" y="76306"/>
                    </a:cubicBezTo>
                    <a:cubicBezTo>
                      <a:pt x="260596" y="76055"/>
                      <a:pt x="256392" y="75977"/>
                      <a:pt x="252237" y="76085"/>
                    </a:cubicBezTo>
                    <a:cubicBezTo>
                      <a:pt x="167132" y="77160"/>
                      <a:pt x="98744" y="146730"/>
                      <a:pt x="98744" y="232181"/>
                    </a:cubicBezTo>
                    <a:close/>
                  </a:path>
                </a:pathLst>
              </a:custGeom>
              <a:grpFill/>
              <a:ln w="48850" cap="flat">
                <a:noFill/>
                <a:prstDash val="solid"/>
                <a:miter/>
              </a:ln>
            </p:spPr>
            <p:txBody>
              <a:bodyPr rtlCol="0" anchor="ctr"/>
              <a:lstStyle/>
              <a:p>
                <a:endParaRPr lang="nb-NO">
                  <a:solidFill>
                    <a:schemeClr val="tx1"/>
                  </a:solidFill>
                </a:endParaRPr>
              </a:p>
            </p:txBody>
          </p:sp>
          <p:sp>
            <p:nvSpPr>
              <p:cNvPr id="70" name="Friform 69">
                <a:extLst>
                  <a:ext uri="{FF2B5EF4-FFF2-40B4-BE49-F238E27FC236}">
                    <a16:creationId xmlns:a16="http://schemas.microsoft.com/office/drawing/2014/main" id="{30FAD343-1BA7-354F-9EA7-2739F568D16F}"/>
                  </a:ext>
                </a:extLst>
              </p:cNvPr>
              <p:cNvSpPr/>
              <p:nvPr/>
            </p:nvSpPr>
            <p:spPr>
              <a:xfrm>
                <a:off x="7250620" y="3619050"/>
                <a:ext cx="318718" cy="768209"/>
              </a:xfrm>
              <a:custGeom>
                <a:avLst/>
                <a:gdLst>
                  <a:gd name="connsiteX0" fmla="*/ 234151 w 318718"/>
                  <a:gd name="connsiteY0" fmla="*/ 0 h 768209"/>
                  <a:gd name="connsiteX1" fmla="*/ 318718 w 318718"/>
                  <a:gd name="connsiteY1" fmla="*/ 9326 h 768209"/>
                  <a:gd name="connsiteX2" fmla="*/ 305031 w 318718"/>
                  <a:gd name="connsiteY2" fmla="*/ 90320 h 768209"/>
                  <a:gd name="connsiteX3" fmla="*/ 250282 w 318718"/>
                  <a:gd name="connsiteY3" fmla="*/ 85411 h 768209"/>
                  <a:gd name="connsiteX4" fmla="*/ 174513 w 318718"/>
                  <a:gd name="connsiteY4" fmla="*/ 165423 h 768209"/>
                  <a:gd name="connsiteX5" fmla="*/ 174513 w 318718"/>
                  <a:gd name="connsiteY5" fmla="*/ 221382 h 768209"/>
                  <a:gd name="connsiteX6" fmla="*/ 279612 w 318718"/>
                  <a:gd name="connsiteY6" fmla="*/ 221382 h 768209"/>
                  <a:gd name="connsiteX7" fmla="*/ 279612 w 318718"/>
                  <a:gd name="connsiteY7" fmla="*/ 291085 h 768209"/>
                  <a:gd name="connsiteX8" fmla="*/ 174513 w 318718"/>
                  <a:gd name="connsiteY8" fmla="*/ 291085 h 768209"/>
                  <a:gd name="connsiteX9" fmla="*/ 174513 w 318718"/>
                  <a:gd name="connsiteY9" fmla="*/ 768209 h 768209"/>
                  <a:gd name="connsiteX10" fmla="*/ 82124 w 318718"/>
                  <a:gd name="connsiteY10" fmla="*/ 768209 h 768209"/>
                  <a:gd name="connsiteX11" fmla="*/ 82124 w 318718"/>
                  <a:gd name="connsiteY11" fmla="*/ 291085 h 768209"/>
                  <a:gd name="connsiteX12" fmla="*/ 0 w 318718"/>
                  <a:gd name="connsiteY12" fmla="*/ 291085 h 768209"/>
                  <a:gd name="connsiteX13" fmla="*/ 0 w 318718"/>
                  <a:gd name="connsiteY13" fmla="*/ 221382 h 768209"/>
                  <a:gd name="connsiteX14" fmla="*/ 82124 w 318718"/>
                  <a:gd name="connsiteY14" fmla="*/ 221382 h 768209"/>
                  <a:gd name="connsiteX15" fmla="*/ 82124 w 318718"/>
                  <a:gd name="connsiteY15" fmla="*/ 157078 h 768209"/>
                  <a:gd name="connsiteX16" fmla="*/ 234151 w 318718"/>
                  <a:gd name="connsiteY16" fmla="*/ 0 h 76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718" h="768209">
                    <a:moveTo>
                      <a:pt x="234151" y="0"/>
                    </a:moveTo>
                    <a:cubicBezTo>
                      <a:pt x="262552" y="373"/>
                      <a:pt x="290904" y="3495"/>
                      <a:pt x="318718" y="9326"/>
                    </a:cubicBezTo>
                    <a:lnTo>
                      <a:pt x="305031" y="90320"/>
                    </a:lnTo>
                    <a:cubicBezTo>
                      <a:pt x="286945" y="87095"/>
                      <a:pt x="268662" y="85450"/>
                      <a:pt x="250282" y="85411"/>
                    </a:cubicBezTo>
                    <a:cubicBezTo>
                      <a:pt x="196511" y="85411"/>
                      <a:pt x="174513" y="105537"/>
                      <a:pt x="174513" y="165423"/>
                    </a:cubicBezTo>
                    <a:lnTo>
                      <a:pt x="174513" y="221382"/>
                    </a:lnTo>
                    <a:lnTo>
                      <a:pt x="279612" y="221382"/>
                    </a:lnTo>
                    <a:lnTo>
                      <a:pt x="279612" y="291085"/>
                    </a:lnTo>
                    <a:lnTo>
                      <a:pt x="174513" y="291085"/>
                    </a:lnTo>
                    <a:lnTo>
                      <a:pt x="174513" y="768209"/>
                    </a:lnTo>
                    <a:lnTo>
                      <a:pt x="82124" y="768209"/>
                    </a:lnTo>
                    <a:lnTo>
                      <a:pt x="82124" y="291085"/>
                    </a:lnTo>
                    <a:lnTo>
                      <a:pt x="0" y="291085"/>
                    </a:lnTo>
                    <a:lnTo>
                      <a:pt x="0" y="221382"/>
                    </a:lnTo>
                    <a:lnTo>
                      <a:pt x="82124" y="221382"/>
                    </a:lnTo>
                    <a:lnTo>
                      <a:pt x="82124" y="157078"/>
                    </a:lnTo>
                    <a:cubicBezTo>
                      <a:pt x="82124" y="40742"/>
                      <a:pt x="135407" y="0"/>
                      <a:pt x="234151" y="0"/>
                    </a:cubicBezTo>
                    <a:close/>
                  </a:path>
                </a:pathLst>
              </a:custGeom>
              <a:grpFill/>
              <a:ln w="48850" cap="flat">
                <a:noFill/>
                <a:prstDash val="solid"/>
                <a:miter/>
              </a:ln>
            </p:spPr>
            <p:txBody>
              <a:bodyPr rtlCol="0" anchor="ctr"/>
              <a:lstStyle/>
              <a:p>
                <a:endParaRPr lang="nb-NO">
                  <a:solidFill>
                    <a:schemeClr val="tx1"/>
                  </a:solidFill>
                </a:endParaRPr>
              </a:p>
            </p:txBody>
          </p:sp>
          <p:sp>
            <p:nvSpPr>
              <p:cNvPr id="71" name="Friform 70">
                <a:extLst>
                  <a:ext uri="{FF2B5EF4-FFF2-40B4-BE49-F238E27FC236}">
                    <a16:creationId xmlns:a16="http://schemas.microsoft.com/office/drawing/2014/main" id="{85D7630B-5404-C642-BB93-89FBC7FAA131}"/>
                  </a:ext>
                </a:extLst>
              </p:cNvPr>
              <p:cNvSpPr/>
              <p:nvPr/>
            </p:nvSpPr>
            <p:spPr>
              <a:xfrm>
                <a:off x="7636132" y="3840432"/>
                <a:ext cx="537401" cy="559704"/>
              </a:xfrm>
              <a:custGeom>
                <a:avLst/>
                <a:gdLst>
                  <a:gd name="connsiteX0" fmla="*/ 93054 w 537401"/>
                  <a:gd name="connsiteY0" fmla="*/ 350480 h 559704"/>
                  <a:gd name="connsiteX1" fmla="*/ 210863 w 537401"/>
                  <a:gd name="connsiteY1" fmla="*/ 479088 h 559704"/>
                  <a:gd name="connsiteX2" fmla="*/ 337959 w 537401"/>
                  <a:gd name="connsiteY2" fmla="*/ 392695 h 559704"/>
                  <a:gd name="connsiteX3" fmla="*/ 350668 w 537401"/>
                  <a:gd name="connsiteY3" fmla="*/ 299921 h 559704"/>
                  <a:gd name="connsiteX4" fmla="*/ 350668 w 537401"/>
                  <a:gd name="connsiteY4" fmla="*/ 0 h 559704"/>
                  <a:gd name="connsiteX5" fmla="*/ 443058 w 537401"/>
                  <a:gd name="connsiteY5" fmla="*/ 0 h 559704"/>
                  <a:gd name="connsiteX6" fmla="*/ 443058 w 537401"/>
                  <a:gd name="connsiteY6" fmla="*/ 472706 h 559704"/>
                  <a:gd name="connsiteX7" fmla="*/ 537402 w 537401"/>
                  <a:gd name="connsiteY7" fmla="*/ 472706 h 559704"/>
                  <a:gd name="connsiteX8" fmla="*/ 537402 w 537401"/>
                  <a:gd name="connsiteY8" fmla="*/ 546828 h 559704"/>
                  <a:gd name="connsiteX9" fmla="*/ 359956 w 537401"/>
                  <a:gd name="connsiteY9" fmla="*/ 546828 h 559704"/>
                  <a:gd name="connsiteX10" fmla="*/ 359956 w 537401"/>
                  <a:gd name="connsiteY10" fmla="*/ 466325 h 559704"/>
                  <a:gd name="connsiteX11" fmla="*/ 186421 w 537401"/>
                  <a:gd name="connsiteY11" fmla="*/ 559590 h 559704"/>
                  <a:gd name="connsiteX12" fmla="*/ 27062 w 537401"/>
                  <a:gd name="connsiteY12" fmla="*/ 481051 h 559704"/>
                  <a:gd name="connsiteX13" fmla="*/ 665 w 537401"/>
                  <a:gd name="connsiteY13" fmla="*/ 355880 h 559704"/>
                  <a:gd name="connsiteX14" fmla="*/ 665 w 537401"/>
                  <a:gd name="connsiteY14" fmla="*/ 0 h 559704"/>
                  <a:gd name="connsiteX15" fmla="*/ 93054 w 537401"/>
                  <a:gd name="connsiteY15" fmla="*/ 0 h 55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7401" h="559704">
                    <a:moveTo>
                      <a:pt x="93054" y="350480"/>
                    </a:moveTo>
                    <a:cubicBezTo>
                      <a:pt x="93054" y="434909"/>
                      <a:pt x="133138" y="479088"/>
                      <a:pt x="210863" y="479088"/>
                    </a:cubicBezTo>
                    <a:cubicBezTo>
                      <a:pt x="266687" y="478690"/>
                      <a:pt x="316842" y="444614"/>
                      <a:pt x="337959" y="392695"/>
                    </a:cubicBezTo>
                    <a:cubicBezTo>
                      <a:pt x="347687" y="362781"/>
                      <a:pt x="351988" y="331361"/>
                      <a:pt x="350668" y="299921"/>
                    </a:cubicBezTo>
                    <a:lnTo>
                      <a:pt x="350668" y="0"/>
                    </a:lnTo>
                    <a:lnTo>
                      <a:pt x="443058" y="0"/>
                    </a:lnTo>
                    <a:lnTo>
                      <a:pt x="443058" y="472706"/>
                    </a:lnTo>
                    <a:lnTo>
                      <a:pt x="537402" y="472706"/>
                    </a:lnTo>
                    <a:lnTo>
                      <a:pt x="537402" y="546828"/>
                    </a:lnTo>
                    <a:lnTo>
                      <a:pt x="359956" y="546828"/>
                    </a:lnTo>
                    <a:lnTo>
                      <a:pt x="359956" y="466325"/>
                    </a:lnTo>
                    <a:cubicBezTo>
                      <a:pt x="321729" y="525116"/>
                      <a:pt x="256324" y="560277"/>
                      <a:pt x="186421" y="559590"/>
                    </a:cubicBezTo>
                    <a:cubicBezTo>
                      <a:pt x="123557" y="561789"/>
                      <a:pt x="63773" y="532322"/>
                      <a:pt x="27062" y="481051"/>
                    </a:cubicBezTo>
                    <a:cubicBezTo>
                      <a:pt x="6531" y="442729"/>
                      <a:pt x="-2659" y="399282"/>
                      <a:pt x="665" y="355880"/>
                    </a:cubicBezTo>
                    <a:lnTo>
                      <a:pt x="665" y="0"/>
                    </a:lnTo>
                    <a:lnTo>
                      <a:pt x="93054" y="0"/>
                    </a:lnTo>
                    <a:close/>
                  </a:path>
                </a:pathLst>
              </a:custGeom>
              <a:grpFill/>
              <a:ln w="48850" cap="flat">
                <a:noFill/>
                <a:prstDash val="solid"/>
                <a:miter/>
              </a:ln>
            </p:spPr>
            <p:txBody>
              <a:bodyPr rtlCol="0" anchor="ctr"/>
              <a:lstStyle/>
              <a:p>
                <a:endParaRPr lang="nb-NO">
                  <a:solidFill>
                    <a:schemeClr val="tx1"/>
                  </a:solidFill>
                </a:endParaRPr>
              </a:p>
            </p:txBody>
          </p:sp>
          <p:sp>
            <p:nvSpPr>
              <p:cNvPr id="72" name="Friform 71">
                <a:extLst>
                  <a:ext uri="{FF2B5EF4-FFF2-40B4-BE49-F238E27FC236}">
                    <a16:creationId xmlns:a16="http://schemas.microsoft.com/office/drawing/2014/main" id="{77C31F45-852F-A849-8528-A2CD60DB6027}"/>
                  </a:ext>
                </a:extLst>
              </p:cNvPr>
              <p:cNvSpPr/>
              <p:nvPr/>
            </p:nvSpPr>
            <p:spPr>
              <a:xfrm>
                <a:off x="8222417" y="3648502"/>
                <a:ext cx="267879" cy="751519"/>
              </a:xfrm>
              <a:custGeom>
                <a:avLst/>
                <a:gdLst>
                  <a:gd name="connsiteX0" fmla="*/ 161803 w 267879"/>
                  <a:gd name="connsiteY0" fmla="*/ 191930 h 751519"/>
                  <a:gd name="connsiteX1" fmla="*/ 254192 w 267879"/>
                  <a:gd name="connsiteY1" fmla="*/ 191930 h 751519"/>
                  <a:gd name="connsiteX2" fmla="*/ 254192 w 267879"/>
                  <a:gd name="connsiteY2" fmla="*/ 261633 h 751519"/>
                  <a:gd name="connsiteX3" fmla="*/ 161803 w 267879"/>
                  <a:gd name="connsiteY3" fmla="*/ 261633 h 751519"/>
                  <a:gd name="connsiteX4" fmla="*/ 161803 w 267879"/>
                  <a:gd name="connsiteY4" fmla="*/ 600332 h 751519"/>
                  <a:gd name="connsiteX5" fmla="*/ 213131 w 267879"/>
                  <a:gd name="connsiteY5" fmla="*/ 665618 h 751519"/>
                  <a:gd name="connsiteX6" fmla="*/ 254192 w 267879"/>
                  <a:gd name="connsiteY6" fmla="*/ 660709 h 751519"/>
                  <a:gd name="connsiteX7" fmla="*/ 267880 w 267879"/>
                  <a:gd name="connsiteY7" fmla="*/ 742684 h 751519"/>
                  <a:gd name="connsiteX8" fmla="*/ 199443 w 267879"/>
                  <a:gd name="connsiteY8" fmla="*/ 751519 h 751519"/>
                  <a:gd name="connsiteX9" fmla="*/ 69414 w 267879"/>
                  <a:gd name="connsiteY9" fmla="*/ 604259 h 751519"/>
                  <a:gd name="connsiteX10" fmla="*/ 69414 w 267879"/>
                  <a:gd name="connsiteY10" fmla="*/ 260651 h 751519"/>
                  <a:gd name="connsiteX11" fmla="*/ 0 w 267879"/>
                  <a:gd name="connsiteY11" fmla="*/ 260651 h 751519"/>
                  <a:gd name="connsiteX12" fmla="*/ 0 w 267879"/>
                  <a:gd name="connsiteY12" fmla="*/ 191930 h 751519"/>
                  <a:gd name="connsiteX13" fmla="*/ 67459 w 267879"/>
                  <a:gd name="connsiteY13" fmla="*/ 191930 h 751519"/>
                  <a:gd name="connsiteX14" fmla="*/ 67459 w 267879"/>
                  <a:gd name="connsiteY14" fmla="*/ 55959 h 751519"/>
                  <a:gd name="connsiteX15" fmla="*/ 159848 w 267879"/>
                  <a:gd name="connsiteY15" fmla="*/ 0 h 751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879" h="751519">
                    <a:moveTo>
                      <a:pt x="161803" y="191930"/>
                    </a:moveTo>
                    <a:lnTo>
                      <a:pt x="254192" y="191930"/>
                    </a:lnTo>
                    <a:lnTo>
                      <a:pt x="254192" y="261633"/>
                    </a:lnTo>
                    <a:lnTo>
                      <a:pt x="161803" y="261633"/>
                    </a:lnTo>
                    <a:lnTo>
                      <a:pt x="161803" y="600332"/>
                    </a:lnTo>
                    <a:cubicBezTo>
                      <a:pt x="161803" y="643528"/>
                      <a:pt x="168158" y="665618"/>
                      <a:pt x="213131" y="665618"/>
                    </a:cubicBezTo>
                    <a:cubicBezTo>
                      <a:pt x="226916" y="664803"/>
                      <a:pt x="240603" y="663163"/>
                      <a:pt x="254192" y="660709"/>
                    </a:cubicBezTo>
                    <a:lnTo>
                      <a:pt x="267880" y="742684"/>
                    </a:lnTo>
                    <a:cubicBezTo>
                      <a:pt x="245442" y="747936"/>
                      <a:pt x="222516" y="750896"/>
                      <a:pt x="199443" y="751519"/>
                    </a:cubicBezTo>
                    <a:cubicBezTo>
                      <a:pt x="87990" y="751519"/>
                      <a:pt x="69414" y="694579"/>
                      <a:pt x="69414" y="604259"/>
                    </a:cubicBezTo>
                    <a:lnTo>
                      <a:pt x="69414" y="260651"/>
                    </a:lnTo>
                    <a:lnTo>
                      <a:pt x="0" y="260651"/>
                    </a:lnTo>
                    <a:lnTo>
                      <a:pt x="0" y="191930"/>
                    </a:lnTo>
                    <a:lnTo>
                      <a:pt x="67459" y="191930"/>
                    </a:lnTo>
                    <a:lnTo>
                      <a:pt x="67459" y="55959"/>
                    </a:lnTo>
                    <a:lnTo>
                      <a:pt x="159848" y="0"/>
                    </a:lnTo>
                    <a:close/>
                  </a:path>
                </a:pathLst>
              </a:custGeom>
              <a:grpFill/>
              <a:ln w="48850" cap="flat">
                <a:noFill/>
                <a:prstDash val="solid"/>
                <a:miter/>
              </a:ln>
            </p:spPr>
            <p:txBody>
              <a:bodyPr rtlCol="0" anchor="ctr"/>
              <a:lstStyle/>
              <a:p>
                <a:endParaRPr lang="nb-NO">
                  <a:solidFill>
                    <a:schemeClr val="tx1"/>
                  </a:solidFill>
                </a:endParaRPr>
              </a:p>
            </p:txBody>
          </p:sp>
          <p:sp>
            <p:nvSpPr>
              <p:cNvPr id="73" name="Friform 72">
                <a:extLst>
                  <a:ext uri="{FF2B5EF4-FFF2-40B4-BE49-F238E27FC236}">
                    <a16:creationId xmlns:a16="http://schemas.microsoft.com/office/drawing/2014/main" id="{92ED9FEC-F1BB-A145-A3B2-60505C6D464B}"/>
                  </a:ext>
                </a:extLst>
              </p:cNvPr>
              <p:cNvSpPr/>
              <p:nvPr/>
            </p:nvSpPr>
            <p:spPr>
              <a:xfrm>
                <a:off x="8585932" y="3840432"/>
                <a:ext cx="443057" cy="559696"/>
              </a:xfrm>
              <a:custGeom>
                <a:avLst/>
                <a:gdLst>
                  <a:gd name="connsiteX0" fmla="*/ 93054 w 443057"/>
                  <a:gd name="connsiteY0" fmla="*/ 350480 h 559696"/>
                  <a:gd name="connsiteX1" fmla="*/ 210863 w 443057"/>
                  <a:gd name="connsiteY1" fmla="*/ 479088 h 559696"/>
                  <a:gd name="connsiteX2" fmla="*/ 337959 w 443057"/>
                  <a:gd name="connsiteY2" fmla="*/ 392695 h 559696"/>
                  <a:gd name="connsiteX3" fmla="*/ 350668 w 443057"/>
                  <a:gd name="connsiteY3" fmla="*/ 299921 h 559696"/>
                  <a:gd name="connsiteX4" fmla="*/ 350668 w 443057"/>
                  <a:gd name="connsiteY4" fmla="*/ 0 h 559696"/>
                  <a:gd name="connsiteX5" fmla="*/ 443058 w 443057"/>
                  <a:gd name="connsiteY5" fmla="*/ 0 h 559696"/>
                  <a:gd name="connsiteX6" fmla="*/ 443058 w 443057"/>
                  <a:gd name="connsiteY6" fmla="*/ 546828 h 559696"/>
                  <a:gd name="connsiteX7" fmla="*/ 359956 w 443057"/>
                  <a:gd name="connsiteY7" fmla="*/ 546828 h 559696"/>
                  <a:gd name="connsiteX8" fmla="*/ 359956 w 443057"/>
                  <a:gd name="connsiteY8" fmla="*/ 466325 h 559696"/>
                  <a:gd name="connsiteX9" fmla="*/ 186421 w 443057"/>
                  <a:gd name="connsiteY9" fmla="*/ 559590 h 559696"/>
                  <a:gd name="connsiteX10" fmla="*/ 27062 w 443057"/>
                  <a:gd name="connsiteY10" fmla="*/ 481051 h 559696"/>
                  <a:gd name="connsiteX11" fmla="*/ 665 w 443057"/>
                  <a:gd name="connsiteY11" fmla="*/ 355880 h 559696"/>
                  <a:gd name="connsiteX12" fmla="*/ 665 w 443057"/>
                  <a:gd name="connsiteY12" fmla="*/ 0 h 559696"/>
                  <a:gd name="connsiteX13" fmla="*/ 93054 w 443057"/>
                  <a:gd name="connsiteY13" fmla="*/ 0 h 55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3057" h="559696">
                    <a:moveTo>
                      <a:pt x="93054" y="350480"/>
                    </a:moveTo>
                    <a:cubicBezTo>
                      <a:pt x="93054" y="434909"/>
                      <a:pt x="133139" y="479088"/>
                      <a:pt x="210863" y="479088"/>
                    </a:cubicBezTo>
                    <a:cubicBezTo>
                      <a:pt x="266687" y="478690"/>
                      <a:pt x="316841" y="444614"/>
                      <a:pt x="337959" y="392695"/>
                    </a:cubicBezTo>
                    <a:cubicBezTo>
                      <a:pt x="347931" y="362835"/>
                      <a:pt x="352233" y="331371"/>
                      <a:pt x="350668" y="299921"/>
                    </a:cubicBezTo>
                    <a:lnTo>
                      <a:pt x="350668" y="0"/>
                    </a:lnTo>
                    <a:lnTo>
                      <a:pt x="443058" y="0"/>
                    </a:lnTo>
                    <a:lnTo>
                      <a:pt x="443058" y="546828"/>
                    </a:lnTo>
                    <a:lnTo>
                      <a:pt x="359956" y="546828"/>
                    </a:lnTo>
                    <a:lnTo>
                      <a:pt x="359956" y="466325"/>
                    </a:lnTo>
                    <a:cubicBezTo>
                      <a:pt x="321730" y="525116"/>
                      <a:pt x="256324" y="560277"/>
                      <a:pt x="186421" y="559590"/>
                    </a:cubicBezTo>
                    <a:cubicBezTo>
                      <a:pt x="123606" y="561701"/>
                      <a:pt x="63822" y="532253"/>
                      <a:pt x="27062" y="481051"/>
                    </a:cubicBezTo>
                    <a:cubicBezTo>
                      <a:pt x="6531" y="442729"/>
                      <a:pt x="-2659" y="399282"/>
                      <a:pt x="665" y="355880"/>
                    </a:cubicBezTo>
                    <a:lnTo>
                      <a:pt x="665" y="0"/>
                    </a:lnTo>
                    <a:lnTo>
                      <a:pt x="93054" y="0"/>
                    </a:lnTo>
                    <a:close/>
                  </a:path>
                </a:pathLst>
              </a:custGeom>
              <a:grpFill/>
              <a:ln w="48850" cap="flat">
                <a:noFill/>
                <a:prstDash val="solid"/>
                <a:miter/>
              </a:ln>
            </p:spPr>
            <p:txBody>
              <a:bodyPr rtlCol="0" anchor="ctr"/>
              <a:lstStyle/>
              <a:p>
                <a:endParaRPr lang="nb-NO">
                  <a:solidFill>
                    <a:schemeClr val="tx1"/>
                  </a:solidFill>
                </a:endParaRPr>
              </a:p>
            </p:txBody>
          </p:sp>
          <p:sp>
            <p:nvSpPr>
              <p:cNvPr id="74" name="Friform 73">
                <a:extLst>
                  <a:ext uri="{FF2B5EF4-FFF2-40B4-BE49-F238E27FC236}">
                    <a16:creationId xmlns:a16="http://schemas.microsoft.com/office/drawing/2014/main" id="{779B9D6E-A5EA-B345-94E8-93F2B3D6C990}"/>
                  </a:ext>
                </a:extLst>
              </p:cNvPr>
              <p:cNvSpPr/>
              <p:nvPr/>
            </p:nvSpPr>
            <p:spPr>
              <a:xfrm>
                <a:off x="9141421" y="3827669"/>
                <a:ext cx="390575" cy="561553"/>
              </a:xfrm>
              <a:custGeom>
                <a:avLst/>
                <a:gdLst>
                  <a:gd name="connsiteX0" fmla="*/ 297210 w 390575"/>
                  <a:gd name="connsiteY0" fmla="*/ 0 h 561553"/>
                  <a:gd name="connsiteX1" fmla="*/ 390576 w 390575"/>
                  <a:gd name="connsiteY1" fmla="*/ 29452 h 561553"/>
                  <a:gd name="connsiteX2" fmla="*/ 359291 w 390575"/>
                  <a:gd name="connsiteY2" fmla="*/ 115354 h 561553"/>
                  <a:gd name="connsiteX3" fmla="*/ 288900 w 390575"/>
                  <a:gd name="connsiteY3" fmla="*/ 95228 h 561553"/>
                  <a:gd name="connsiteX4" fmla="*/ 186733 w 390575"/>
                  <a:gd name="connsiteY4" fmla="*/ 267032 h 561553"/>
                  <a:gd name="connsiteX5" fmla="*/ 186733 w 390575"/>
                  <a:gd name="connsiteY5" fmla="*/ 561554 h 561553"/>
                  <a:gd name="connsiteX6" fmla="*/ 94344 w 390575"/>
                  <a:gd name="connsiteY6" fmla="*/ 561554 h 561553"/>
                  <a:gd name="connsiteX7" fmla="*/ 94344 w 390575"/>
                  <a:gd name="connsiteY7" fmla="*/ 86884 h 561553"/>
                  <a:gd name="connsiteX8" fmla="*/ 0 w 390575"/>
                  <a:gd name="connsiteY8" fmla="*/ 86884 h 561553"/>
                  <a:gd name="connsiteX9" fmla="*/ 0 w 390575"/>
                  <a:gd name="connsiteY9" fmla="*/ 12762 h 561553"/>
                  <a:gd name="connsiteX10" fmla="*/ 177445 w 390575"/>
                  <a:gd name="connsiteY10" fmla="*/ 12762 h 561553"/>
                  <a:gd name="connsiteX11" fmla="*/ 177445 w 390575"/>
                  <a:gd name="connsiteY11" fmla="*/ 95228 h 561553"/>
                  <a:gd name="connsiteX12" fmla="*/ 297210 w 390575"/>
                  <a:gd name="connsiteY12" fmla="*/ 0 h 56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0575" h="561553">
                    <a:moveTo>
                      <a:pt x="297210" y="0"/>
                    </a:moveTo>
                    <a:cubicBezTo>
                      <a:pt x="330499" y="648"/>
                      <a:pt x="362908" y="10868"/>
                      <a:pt x="390576" y="29452"/>
                    </a:cubicBezTo>
                    <a:lnTo>
                      <a:pt x="359291" y="115354"/>
                    </a:lnTo>
                    <a:cubicBezTo>
                      <a:pt x="338124" y="102282"/>
                      <a:pt x="313781" y="95322"/>
                      <a:pt x="288900" y="95228"/>
                    </a:cubicBezTo>
                    <a:cubicBezTo>
                      <a:pt x="195533" y="95228"/>
                      <a:pt x="186733" y="218436"/>
                      <a:pt x="186733" y="267032"/>
                    </a:cubicBezTo>
                    <a:lnTo>
                      <a:pt x="186733" y="561554"/>
                    </a:lnTo>
                    <a:lnTo>
                      <a:pt x="94344" y="561554"/>
                    </a:lnTo>
                    <a:lnTo>
                      <a:pt x="94344" y="86884"/>
                    </a:lnTo>
                    <a:lnTo>
                      <a:pt x="0" y="86884"/>
                    </a:lnTo>
                    <a:lnTo>
                      <a:pt x="0" y="12762"/>
                    </a:lnTo>
                    <a:lnTo>
                      <a:pt x="177445" y="12762"/>
                    </a:lnTo>
                    <a:lnTo>
                      <a:pt x="177445" y="95228"/>
                    </a:lnTo>
                    <a:cubicBezTo>
                      <a:pt x="205309" y="43687"/>
                      <a:pt x="235128" y="0"/>
                      <a:pt x="297210" y="0"/>
                    </a:cubicBezTo>
                    <a:close/>
                  </a:path>
                </a:pathLst>
              </a:custGeom>
              <a:grpFill/>
              <a:ln w="48850" cap="flat">
                <a:noFill/>
                <a:prstDash val="solid"/>
                <a:miter/>
              </a:ln>
            </p:spPr>
            <p:txBody>
              <a:bodyPr rtlCol="0" anchor="ctr"/>
              <a:lstStyle/>
              <a:p>
                <a:endParaRPr lang="nb-NO">
                  <a:solidFill>
                    <a:schemeClr val="tx1"/>
                  </a:solidFill>
                </a:endParaRPr>
              </a:p>
            </p:txBody>
          </p:sp>
          <p:sp>
            <p:nvSpPr>
              <p:cNvPr id="75" name="Friform 74">
                <a:extLst>
                  <a:ext uri="{FF2B5EF4-FFF2-40B4-BE49-F238E27FC236}">
                    <a16:creationId xmlns:a16="http://schemas.microsoft.com/office/drawing/2014/main" id="{9498131A-5C3A-9B42-A672-84838A216045}"/>
                  </a:ext>
                </a:extLst>
              </p:cNvPr>
              <p:cNvSpPr/>
              <p:nvPr/>
            </p:nvSpPr>
            <p:spPr>
              <a:xfrm>
                <a:off x="9583814" y="3827669"/>
                <a:ext cx="502518" cy="571220"/>
              </a:xfrm>
              <a:custGeom>
                <a:avLst/>
                <a:gdLst>
                  <a:gd name="connsiteX0" fmla="*/ 254681 w 502518"/>
                  <a:gd name="connsiteY0" fmla="*/ 0 h 571220"/>
                  <a:gd name="connsiteX1" fmla="*/ 502519 w 502518"/>
                  <a:gd name="connsiteY1" fmla="*/ 279795 h 571220"/>
                  <a:gd name="connsiteX2" fmla="*/ 502519 w 502518"/>
                  <a:gd name="connsiteY2" fmla="*/ 309247 h 571220"/>
                  <a:gd name="connsiteX3" fmla="*/ 95811 w 502518"/>
                  <a:gd name="connsiteY3" fmla="*/ 309247 h 571220"/>
                  <a:gd name="connsiteX4" fmla="*/ 260547 w 502518"/>
                  <a:gd name="connsiteY4" fmla="*/ 495286 h 571220"/>
                  <a:gd name="connsiteX5" fmla="*/ 403775 w 502518"/>
                  <a:gd name="connsiteY5" fmla="*/ 383368 h 571220"/>
                  <a:gd name="connsiteX6" fmla="*/ 499097 w 502518"/>
                  <a:gd name="connsiteY6" fmla="*/ 394658 h 571220"/>
                  <a:gd name="connsiteX7" fmla="*/ 264947 w 502518"/>
                  <a:gd name="connsiteY7" fmla="*/ 570880 h 571220"/>
                  <a:gd name="connsiteX8" fmla="*/ 0 w 502518"/>
                  <a:gd name="connsiteY8" fmla="*/ 290594 h 571220"/>
                  <a:gd name="connsiteX9" fmla="*/ 254681 w 502518"/>
                  <a:gd name="connsiteY9" fmla="*/ 0 h 571220"/>
                  <a:gd name="connsiteX10" fmla="*/ 101188 w 502518"/>
                  <a:gd name="connsiteY10" fmla="*/ 232181 h 571220"/>
                  <a:gd name="connsiteX11" fmla="*/ 404753 w 502518"/>
                  <a:gd name="connsiteY11" fmla="*/ 232181 h 571220"/>
                  <a:gd name="connsiteX12" fmla="*/ 267195 w 502518"/>
                  <a:gd name="connsiteY12" fmla="*/ 76306 h 571220"/>
                  <a:gd name="connsiteX13" fmla="*/ 254681 w 502518"/>
                  <a:gd name="connsiteY13" fmla="*/ 76085 h 571220"/>
                  <a:gd name="connsiteX14" fmla="*/ 101188 w 502518"/>
                  <a:gd name="connsiteY14" fmla="*/ 232181 h 571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2518" h="571220">
                    <a:moveTo>
                      <a:pt x="254681" y="0"/>
                    </a:moveTo>
                    <a:cubicBezTo>
                      <a:pt x="418440" y="0"/>
                      <a:pt x="502519" y="127626"/>
                      <a:pt x="502519" y="279795"/>
                    </a:cubicBezTo>
                    <a:lnTo>
                      <a:pt x="502519" y="309247"/>
                    </a:lnTo>
                    <a:lnTo>
                      <a:pt x="95811" y="309247"/>
                    </a:lnTo>
                    <a:cubicBezTo>
                      <a:pt x="102166" y="428528"/>
                      <a:pt x="168157" y="495286"/>
                      <a:pt x="260547" y="495286"/>
                    </a:cubicBezTo>
                    <a:cubicBezTo>
                      <a:pt x="328690" y="496798"/>
                      <a:pt x="388474" y="450053"/>
                      <a:pt x="403775" y="383368"/>
                    </a:cubicBezTo>
                    <a:lnTo>
                      <a:pt x="499097" y="394658"/>
                    </a:lnTo>
                    <a:cubicBezTo>
                      <a:pt x="473922" y="502625"/>
                      <a:pt x="375227" y="576898"/>
                      <a:pt x="264947" y="570880"/>
                    </a:cubicBezTo>
                    <a:cubicBezTo>
                      <a:pt x="97766" y="570880"/>
                      <a:pt x="0" y="467798"/>
                      <a:pt x="0" y="290594"/>
                    </a:cubicBezTo>
                    <a:cubicBezTo>
                      <a:pt x="0" y="113390"/>
                      <a:pt x="99721" y="0"/>
                      <a:pt x="254681" y="0"/>
                    </a:cubicBezTo>
                    <a:close/>
                    <a:moveTo>
                      <a:pt x="101188" y="232181"/>
                    </a:moveTo>
                    <a:lnTo>
                      <a:pt x="404753" y="232181"/>
                    </a:lnTo>
                    <a:cubicBezTo>
                      <a:pt x="409640" y="151001"/>
                      <a:pt x="348048" y="81214"/>
                      <a:pt x="267195" y="76306"/>
                    </a:cubicBezTo>
                    <a:cubicBezTo>
                      <a:pt x="263040" y="76055"/>
                      <a:pt x="258885" y="75977"/>
                      <a:pt x="254681" y="76085"/>
                    </a:cubicBezTo>
                    <a:cubicBezTo>
                      <a:pt x="169478" y="76894"/>
                      <a:pt x="100895" y="146622"/>
                      <a:pt x="101188" y="232181"/>
                    </a:cubicBezTo>
                    <a:close/>
                  </a:path>
                </a:pathLst>
              </a:custGeom>
              <a:grpFill/>
              <a:ln w="48850" cap="flat">
                <a:noFill/>
                <a:prstDash val="solid"/>
                <a:miter/>
              </a:ln>
            </p:spPr>
            <p:txBody>
              <a:bodyPr rtlCol="0" anchor="ctr"/>
              <a:lstStyle/>
              <a:p>
                <a:endParaRPr lang="nb-NO">
                  <a:solidFill>
                    <a:schemeClr val="tx1"/>
                  </a:solidFill>
                </a:endParaRPr>
              </a:p>
            </p:txBody>
          </p:sp>
        </p:grpSp>
        <p:grpSp>
          <p:nvGrpSpPr>
            <p:cNvPr id="46" name="Gruppe 45">
              <a:extLst>
                <a:ext uri="{FF2B5EF4-FFF2-40B4-BE49-F238E27FC236}">
                  <a16:creationId xmlns:a16="http://schemas.microsoft.com/office/drawing/2014/main" id="{E9E3A959-A6C0-A645-8AE2-E72991B41F9D}"/>
                </a:ext>
              </a:extLst>
            </p:cNvPr>
            <p:cNvGrpSpPr/>
            <p:nvPr userDrawn="1"/>
          </p:nvGrpSpPr>
          <p:grpSpPr>
            <a:xfrm>
              <a:off x="9678195" y="2976075"/>
              <a:ext cx="882886" cy="505229"/>
              <a:chOff x="9678195" y="3285107"/>
              <a:chExt cx="882886" cy="505229"/>
            </a:xfrm>
          </p:grpSpPr>
          <p:sp>
            <p:nvSpPr>
              <p:cNvPr id="47" name="Friform 46">
                <a:extLst>
                  <a:ext uri="{FF2B5EF4-FFF2-40B4-BE49-F238E27FC236}">
                    <a16:creationId xmlns:a16="http://schemas.microsoft.com/office/drawing/2014/main" id="{8286D25D-E523-9F42-840B-D6127262D9EA}"/>
                  </a:ext>
                </a:extLst>
              </p:cNvPr>
              <p:cNvSpPr/>
              <p:nvPr/>
            </p:nvSpPr>
            <p:spPr>
              <a:xfrm rot="17742599">
                <a:off x="10069863" y="3360894"/>
                <a:ext cx="200420" cy="103082"/>
              </a:xfrm>
              <a:custGeom>
                <a:avLst/>
                <a:gdLst>
                  <a:gd name="connsiteX0" fmla="*/ 0 w 200420"/>
                  <a:gd name="connsiteY0" fmla="*/ 0 h 103082"/>
                  <a:gd name="connsiteX1" fmla="*/ 200421 w 200420"/>
                  <a:gd name="connsiteY1" fmla="*/ 0 h 103082"/>
                  <a:gd name="connsiteX2" fmla="*/ 200421 w 200420"/>
                  <a:gd name="connsiteY2" fmla="*/ 103082 h 103082"/>
                  <a:gd name="connsiteX3" fmla="*/ 0 w 200420"/>
                  <a:gd name="connsiteY3" fmla="*/ 103082 h 103082"/>
                </a:gdLst>
                <a:ahLst/>
                <a:cxnLst>
                  <a:cxn ang="0">
                    <a:pos x="connsiteX0" y="connsiteY0"/>
                  </a:cxn>
                  <a:cxn ang="0">
                    <a:pos x="connsiteX1" y="connsiteY1"/>
                  </a:cxn>
                  <a:cxn ang="0">
                    <a:pos x="connsiteX2" y="connsiteY2"/>
                  </a:cxn>
                  <a:cxn ang="0">
                    <a:pos x="connsiteX3" y="connsiteY3"/>
                  </a:cxn>
                </a:cxnLst>
                <a:rect l="l" t="t" r="r" b="b"/>
                <a:pathLst>
                  <a:path w="200420" h="103082">
                    <a:moveTo>
                      <a:pt x="0" y="0"/>
                    </a:moveTo>
                    <a:lnTo>
                      <a:pt x="200421" y="0"/>
                    </a:lnTo>
                    <a:lnTo>
                      <a:pt x="200421" y="103082"/>
                    </a:lnTo>
                    <a:lnTo>
                      <a:pt x="0" y="103082"/>
                    </a:lnTo>
                    <a:close/>
                  </a:path>
                </a:pathLst>
              </a:custGeom>
              <a:solidFill>
                <a:srgbClr val="FF00FF"/>
              </a:solidFill>
              <a:ln w="48850" cap="flat">
                <a:noFill/>
                <a:prstDash val="solid"/>
                <a:miter/>
              </a:ln>
            </p:spPr>
            <p:txBody>
              <a:bodyPr rtlCol="0" anchor="ctr"/>
              <a:lstStyle/>
              <a:p>
                <a:endParaRPr lang="nb-NO"/>
              </a:p>
            </p:txBody>
          </p:sp>
          <p:sp>
            <p:nvSpPr>
              <p:cNvPr id="48" name="Friform 47">
                <a:extLst>
                  <a:ext uri="{FF2B5EF4-FFF2-40B4-BE49-F238E27FC236}">
                    <a16:creationId xmlns:a16="http://schemas.microsoft.com/office/drawing/2014/main" id="{E3D65F94-8A21-8C4D-AB14-69F2B22018D0}"/>
                  </a:ext>
                </a:extLst>
              </p:cNvPr>
              <p:cNvSpPr/>
              <p:nvPr/>
            </p:nvSpPr>
            <p:spPr>
              <a:xfrm rot="20040000">
                <a:off x="10370437" y="3687254"/>
                <a:ext cx="190644" cy="103082"/>
              </a:xfrm>
              <a:custGeom>
                <a:avLst/>
                <a:gdLst>
                  <a:gd name="connsiteX0" fmla="*/ 0 w 190644"/>
                  <a:gd name="connsiteY0" fmla="*/ 0 h 103082"/>
                  <a:gd name="connsiteX1" fmla="*/ 190644 w 190644"/>
                  <a:gd name="connsiteY1" fmla="*/ 0 h 103082"/>
                  <a:gd name="connsiteX2" fmla="*/ 190644 w 190644"/>
                  <a:gd name="connsiteY2" fmla="*/ 103082 h 103082"/>
                  <a:gd name="connsiteX3" fmla="*/ 0 w 190644"/>
                  <a:gd name="connsiteY3" fmla="*/ 103082 h 103082"/>
                </a:gdLst>
                <a:ahLst/>
                <a:cxnLst>
                  <a:cxn ang="0">
                    <a:pos x="connsiteX0" y="connsiteY0"/>
                  </a:cxn>
                  <a:cxn ang="0">
                    <a:pos x="connsiteX1" y="connsiteY1"/>
                  </a:cxn>
                  <a:cxn ang="0">
                    <a:pos x="connsiteX2" y="connsiteY2"/>
                  </a:cxn>
                  <a:cxn ang="0">
                    <a:pos x="connsiteX3" y="connsiteY3"/>
                  </a:cxn>
                </a:cxnLst>
                <a:rect l="l" t="t" r="r" b="b"/>
                <a:pathLst>
                  <a:path w="190644" h="103082">
                    <a:moveTo>
                      <a:pt x="0" y="0"/>
                    </a:moveTo>
                    <a:lnTo>
                      <a:pt x="190644" y="0"/>
                    </a:lnTo>
                    <a:lnTo>
                      <a:pt x="190644" y="103082"/>
                    </a:lnTo>
                    <a:lnTo>
                      <a:pt x="0" y="103082"/>
                    </a:lnTo>
                    <a:close/>
                  </a:path>
                </a:pathLst>
              </a:custGeom>
              <a:solidFill>
                <a:srgbClr val="FF00FF"/>
              </a:solidFill>
              <a:ln w="48850" cap="flat">
                <a:noFill/>
                <a:prstDash val="solid"/>
                <a:miter/>
              </a:ln>
            </p:spPr>
            <p:txBody>
              <a:bodyPr rtlCol="0" anchor="ctr"/>
              <a:lstStyle/>
              <a:p>
                <a:endParaRPr lang="nb-NO"/>
              </a:p>
            </p:txBody>
          </p:sp>
          <p:sp>
            <p:nvSpPr>
              <p:cNvPr id="49" name="Friform 48">
                <a:extLst>
                  <a:ext uri="{FF2B5EF4-FFF2-40B4-BE49-F238E27FC236}">
                    <a16:creationId xmlns:a16="http://schemas.microsoft.com/office/drawing/2014/main" id="{3ABCF37F-8125-5D40-9F86-9A3B8852C4BD}"/>
                  </a:ext>
                </a:extLst>
              </p:cNvPr>
              <p:cNvSpPr/>
              <p:nvPr/>
            </p:nvSpPr>
            <p:spPr>
              <a:xfrm rot="20901599">
                <a:off x="9678195" y="3285107"/>
                <a:ext cx="102654" cy="186530"/>
              </a:xfrm>
              <a:custGeom>
                <a:avLst/>
                <a:gdLst>
                  <a:gd name="connsiteX0" fmla="*/ 0 w 102654"/>
                  <a:gd name="connsiteY0" fmla="*/ 0 h 186530"/>
                  <a:gd name="connsiteX1" fmla="*/ 102655 w 102654"/>
                  <a:gd name="connsiteY1" fmla="*/ 0 h 186530"/>
                  <a:gd name="connsiteX2" fmla="*/ 102655 w 102654"/>
                  <a:gd name="connsiteY2" fmla="*/ 186530 h 186530"/>
                  <a:gd name="connsiteX3" fmla="*/ 0 w 102654"/>
                  <a:gd name="connsiteY3" fmla="*/ 186530 h 186530"/>
                </a:gdLst>
                <a:ahLst/>
                <a:cxnLst>
                  <a:cxn ang="0">
                    <a:pos x="connsiteX0" y="connsiteY0"/>
                  </a:cxn>
                  <a:cxn ang="0">
                    <a:pos x="connsiteX1" y="connsiteY1"/>
                  </a:cxn>
                  <a:cxn ang="0">
                    <a:pos x="connsiteX2" y="connsiteY2"/>
                  </a:cxn>
                  <a:cxn ang="0">
                    <a:pos x="connsiteX3" y="connsiteY3"/>
                  </a:cxn>
                </a:cxnLst>
                <a:rect l="l" t="t" r="r" b="b"/>
                <a:pathLst>
                  <a:path w="102654" h="186530">
                    <a:moveTo>
                      <a:pt x="0" y="0"/>
                    </a:moveTo>
                    <a:lnTo>
                      <a:pt x="102655" y="0"/>
                    </a:lnTo>
                    <a:lnTo>
                      <a:pt x="102655" y="186530"/>
                    </a:lnTo>
                    <a:lnTo>
                      <a:pt x="0" y="186530"/>
                    </a:lnTo>
                    <a:close/>
                  </a:path>
                </a:pathLst>
              </a:custGeom>
              <a:solidFill>
                <a:srgbClr val="FF00FF"/>
              </a:solidFill>
              <a:ln w="48850" cap="flat">
                <a:noFill/>
                <a:prstDash val="solid"/>
                <a:miter/>
              </a:ln>
            </p:spPr>
            <p:txBody>
              <a:bodyPr rtlCol="0" anchor="ctr"/>
              <a:lstStyle/>
              <a:p>
                <a:endParaRPr lang="nb-NO"/>
              </a:p>
            </p:txBody>
          </p:sp>
        </p:grpSp>
      </p:grpSp>
    </p:spTree>
    <p:extLst>
      <p:ext uri="{BB962C8B-B14F-4D97-AF65-F5344CB8AC3E}">
        <p14:creationId xmlns:p14="http://schemas.microsoft.com/office/powerpoint/2010/main" val="33089956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Flamingo Thanks ">
    <p:bg>
      <p:bgPr>
        <a:solidFill>
          <a:schemeClr val="accent4"/>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Bilde 4" descr="Thanks">
            <a:extLst>
              <a:ext uri="{FF2B5EF4-FFF2-40B4-BE49-F238E27FC236}">
                <a16:creationId xmlns:a16="http://schemas.microsoft.com/office/drawing/2014/main" id="{39CC579B-C90F-443C-8FAD-06614738F07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168479" y="2363164"/>
            <a:ext cx="7834914" cy="2268000"/>
          </a:xfrm>
          <a:prstGeom prst="rect">
            <a:avLst/>
          </a:prstGeom>
        </p:spPr>
      </p:pic>
      <p:pic>
        <p:nvPicPr>
          <p:cNvPr id="5" name="Bilde 2">
            <a:extLst>
              <a:ext uri="{FF2B5EF4-FFF2-40B4-BE49-F238E27FC236}">
                <a16:creationId xmlns:a16="http://schemas.microsoft.com/office/drawing/2014/main" id="{832A717D-C6DE-444D-9B0A-059C3E7FE59C}"/>
              </a:ext>
            </a:extLst>
          </p:cNvPr>
          <p:cNvPicPr>
            <a:picLocks noChangeAspect="1"/>
          </p:cNvPicPr>
          <p:nvPr userDrawn="1"/>
        </p:nvPicPr>
        <p:blipFill>
          <a:blip r:embed="rId4"/>
          <a:stretch>
            <a:fillRect/>
          </a:stretch>
        </p:blipFill>
        <p:spPr>
          <a:xfrm>
            <a:off x="4999840" y="2428905"/>
            <a:ext cx="1251526" cy="455100"/>
          </a:xfrm>
          <a:prstGeom prst="rect">
            <a:avLst/>
          </a:prstGeom>
        </p:spPr>
      </p:pic>
      <p:sp>
        <p:nvSpPr>
          <p:cNvPr id="2" name="Date Placeholder 1">
            <a:extLst>
              <a:ext uri="{FF2B5EF4-FFF2-40B4-BE49-F238E27FC236}">
                <a16:creationId xmlns:a16="http://schemas.microsoft.com/office/drawing/2014/main" id="{78E6EF23-EAE8-4AFD-BE2D-469EE3E5AC6E}"/>
              </a:ext>
            </a:extLst>
          </p:cNvPr>
          <p:cNvSpPr>
            <a:spLocks noGrp="1"/>
          </p:cNvSpPr>
          <p:nvPr>
            <p:ph type="dt" sz="half" idx="10"/>
          </p:nvPr>
        </p:nvSpPr>
        <p:spPr>
          <a:xfrm>
            <a:off x="0" y="9234303"/>
            <a:ext cx="992188" cy="365125"/>
          </a:xfrm>
        </p:spPr>
        <p:txBody>
          <a:bodyPr/>
          <a:lstStyle/>
          <a:p>
            <a:fld id="{3CA1A24C-AA2F-724B-9300-45766378029C}" type="datetime1">
              <a:rPr lang="nb-NO" smtClean="0"/>
              <a:t>30.09.2022</a:t>
            </a:fld>
            <a:endParaRPr lang="en-GB" dirty="0"/>
          </a:p>
        </p:txBody>
      </p:sp>
      <p:sp>
        <p:nvSpPr>
          <p:cNvPr id="4" name="Footer Placeholder 3">
            <a:extLst>
              <a:ext uri="{FF2B5EF4-FFF2-40B4-BE49-F238E27FC236}">
                <a16:creationId xmlns:a16="http://schemas.microsoft.com/office/drawing/2014/main" id="{93021789-523C-4540-A0A0-45A8E1FE58D3}"/>
              </a:ext>
            </a:extLst>
          </p:cNvPr>
          <p:cNvSpPr>
            <a:spLocks noGrp="1"/>
          </p:cNvSpPr>
          <p:nvPr>
            <p:ph type="ftr" sz="quarter" idx="11"/>
          </p:nvPr>
        </p:nvSpPr>
        <p:spPr>
          <a:xfrm>
            <a:off x="1541417" y="9234302"/>
            <a:ext cx="9109166" cy="365125"/>
          </a:xfrm>
        </p:spPr>
        <p:txBody>
          <a:bodyPr/>
          <a:lstStyle/>
          <a:p>
            <a:endParaRPr lang="en-GB" dirty="0"/>
          </a:p>
        </p:txBody>
      </p:sp>
      <p:sp>
        <p:nvSpPr>
          <p:cNvPr id="6" name="Slide Number Placeholder 5">
            <a:extLst>
              <a:ext uri="{FF2B5EF4-FFF2-40B4-BE49-F238E27FC236}">
                <a16:creationId xmlns:a16="http://schemas.microsoft.com/office/drawing/2014/main" id="{BC2C9DF7-67B0-4C3A-B26A-2F2FBFBE3B05}"/>
              </a:ext>
            </a:extLst>
          </p:cNvPr>
          <p:cNvSpPr>
            <a:spLocks noGrp="1"/>
          </p:cNvSpPr>
          <p:nvPr>
            <p:ph type="sldNum" sz="quarter" idx="12"/>
          </p:nvPr>
        </p:nvSpPr>
        <p:spPr>
          <a:xfrm>
            <a:off x="10883901" y="9234303"/>
            <a:ext cx="888999" cy="365125"/>
          </a:xfrm>
        </p:spPr>
        <p:txBody>
          <a:bodyPr/>
          <a:lstStyle/>
          <a:p>
            <a:fld id="{E2B1EC55-BC2B-4EBF-80C0-1330C20D5D9A}" type="slidenum">
              <a:rPr lang="en-GB" smtClean="0"/>
              <a:pPr/>
              <a:t>‹#›</a:t>
            </a:fld>
            <a:endParaRPr lang="en-GB" dirty="0"/>
          </a:p>
        </p:txBody>
      </p:sp>
    </p:spTree>
    <p:extLst>
      <p:ext uri="{BB962C8B-B14F-4D97-AF65-F5344CB8AC3E}">
        <p14:creationId xmlns:p14="http://schemas.microsoft.com/office/powerpoint/2010/main" val="4329004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Knowit logotype Forest">
    <p:bg>
      <p:bgPr>
        <a:solidFill>
          <a:schemeClr val="accent1"/>
        </a:solidFill>
        <a:effectLst/>
      </p:bgPr>
    </p:bg>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DF46C7D6-FC8E-4DF2-A4BD-92715DD88C8A}"/>
              </a:ext>
            </a:extLst>
          </p:cNvPr>
          <p:cNvSpPr>
            <a:spLocks noGrp="1"/>
          </p:cNvSpPr>
          <p:nvPr>
            <p:ph type="dt" sz="half" idx="10"/>
          </p:nvPr>
        </p:nvSpPr>
        <p:spPr>
          <a:xfrm>
            <a:off x="0" y="9253555"/>
            <a:ext cx="992188" cy="365125"/>
          </a:xfrm>
        </p:spPr>
        <p:txBody>
          <a:bodyPr/>
          <a:lstStyle/>
          <a:p>
            <a:fld id="{2FB1F4C1-19C4-AA46-B65E-A5660A7B37A3}" type="datetime1">
              <a:rPr lang="nb-NO" smtClean="0"/>
              <a:t>30.09.2022</a:t>
            </a:fld>
            <a:endParaRPr lang="en-GB" dirty="0"/>
          </a:p>
        </p:txBody>
      </p:sp>
      <p:sp>
        <p:nvSpPr>
          <p:cNvPr id="3" name="Footer Placeholder 2">
            <a:extLst>
              <a:ext uri="{FF2B5EF4-FFF2-40B4-BE49-F238E27FC236}">
                <a16:creationId xmlns:a16="http://schemas.microsoft.com/office/drawing/2014/main" id="{ECCCDAD8-36F6-4887-A77B-C1FE06FA446A}"/>
              </a:ext>
            </a:extLst>
          </p:cNvPr>
          <p:cNvSpPr>
            <a:spLocks noGrp="1"/>
          </p:cNvSpPr>
          <p:nvPr>
            <p:ph type="ftr" sz="quarter" idx="11"/>
          </p:nvPr>
        </p:nvSpPr>
        <p:spPr>
          <a:xfrm>
            <a:off x="1541417" y="9253554"/>
            <a:ext cx="9109166" cy="365125"/>
          </a:xfrm>
        </p:spPr>
        <p:txBody>
          <a:bodyPr/>
          <a:lstStyle/>
          <a:p>
            <a:endParaRPr lang="en-GB" dirty="0"/>
          </a:p>
        </p:txBody>
      </p:sp>
      <p:sp>
        <p:nvSpPr>
          <p:cNvPr id="5" name="Slide Number Placeholder 4">
            <a:extLst>
              <a:ext uri="{FF2B5EF4-FFF2-40B4-BE49-F238E27FC236}">
                <a16:creationId xmlns:a16="http://schemas.microsoft.com/office/drawing/2014/main" id="{DDDC3BB4-B858-46AA-AF19-5AB8F0802AFA}"/>
              </a:ext>
            </a:extLst>
          </p:cNvPr>
          <p:cNvSpPr>
            <a:spLocks noGrp="1"/>
          </p:cNvSpPr>
          <p:nvPr>
            <p:ph type="sldNum" sz="quarter" idx="12"/>
          </p:nvPr>
        </p:nvSpPr>
        <p:spPr>
          <a:xfrm>
            <a:off x="10883901" y="9253555"/>
            <a:ext cx="888999" cy="365125"/>
          </a:xfrm>
        </p:spPr>
        <p:txBody>
          <a:bodyPr/>
          <a:lstStyle/>
          <a:p>
            <a:fld id="{E2B1EC55-BC2B-4EBF-80C0-1330C20D5D9A}" type="slidenum">
              <a:rPr lang="en-GB" smtClean="0"/>
              <a:pPr/>
              <a:t>‹#›</a:t>
            </a:fld>
            <a:endParaRPr lang="en-GB" dirty="0"/>
          </a:p>
        </p:txBody>
      </p:sp>
      <p:grpSp>
        <p:nvGrpSpPr>
          <p:cNvPr id="17" name="Gruppe 16">
            <a:extLst>
              <a:ext uri="{FF2B5EF4-FFF2-40B4-BE49-F238E27FC236}">
                <a16:creationId xmlns:a16="http://schemas.microsoft.com/office/drawing/2014/main" id="{0843DFF5-8F5E-E343-B140-1D2EFD656E04}"/>
              </a:ext>
            </a:extLst>
          </p:cNvPr>
          <p:cNvGrpSpPr/>
          <p:nvPr userDrawn="1"/>
        </p:nvGrpSpPr>
        <p:grpSpPr>
          <a:xfrm>
            <a:off x="4120381" y="2805018"/>
            <a:ext cx="3951238" cy="899623"/>
            <a:chOff x="4542179" y="1950721"/>
            <a:chExt cx="3520097" cy="801460"/>
          </a:xfrm>
          <a:solidFill>
            <a:schemeClr val="bg2"/>
          </a:solidFill>
        </p:grpSpPr>
        <p:sp>
          <p:nvSpPr>
            <p:cNvPr id="10" name="Friform 9">
              <a:extLst>
                <a:ext uri="{FF2B5EF4-FFF2-40B4-BE49-F238E27FC236}">
                  <a16:creationId xmlns:a16="http://schemas.microsoft.com/office/drawing/2014/main" id="{623852D4-F63F-5543-8C1B-0E369EA3D795}"/>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1" name="Friform 10">
              <a:extLst>
                <a:ext uri="{FF2B5EF4-FFF2-40B4-BE49-F238E27FC236}">
                  <a16:creationId xmlns:a16="http://schemas.microsoft.com/office/drawing/2014/main" id="{34615245-FA37-C242-A15B-EF0D50E88C2A}"/>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2" name="Friform 11">
              <a:extLst>
                <a:ext uri="{FF2B5EF4-FFF2-40B4-BE49-F238E27FC236}">
                  <a16:creationId xmlns:a16="http://schemas.microsoft.com/office/drawing/2014/main" id="{05D79258-1056-B74F-B8F5-4EBF80B07447}"/>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3" name="Friform 12">
              <a:extLst>
                <a:ext uri="{FF2B5EF4-FFF2-40B4-BE49-F238E27FC236}">
                  <a16:creationId xmlns:a16="http://schemas.microsoft.com/office/drawing/2014/main" id="{E98A49F8-81EB-4A45-9778-6BF15B978F77}"/>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4" name="Friform 13">
              <a:extLst>
                <a:ext uri="{FF2B5EF4-FFF2-40B4-BE49-F238E27FC236}">
                  <a16:creationId xmlns:a16="http://schemas.microsoft.com/office/drawing/2014/main" id="{E95C844B-D0CA-9E43-910A-9E77838EF984}"/>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5" name="Friform 14">
              <a:extLst>
                <a:ext uri="{FF2B5EF4-FFF2-40B4-BE49-F238E27FC236}">
                  <a16:creationId xmlns:a16="http://schemas.microsoft.com/office/drawing/2014/main" id="{6440D99A-A363-D849-852B-C76593D3CB2A}"/>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6" name="Friform 15">
              <a:extLst>
                <a:ext uri="{FF2B5EF4-FFF2-40B4-BE49-F238E27FC236}">
                  <a16:creationId xmlns:a16="http://schemas.microsoft.com/office/drawing/2014/main" id="{153314E5-4018-3745-A379-89D555ECAE16}"/>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18" name="TekstSylinder 17">
            <a:extLst>
              <a:ext uri="{FF2B5EF4-FFF2-40B4-BE49-F238E27FC236}">
                <a16:creationId xmlns:a16="http://schemas.microsoft.com/office/drawing/2014/main" id="{E501F143-CDBD-5D47-B469-D12FA16F6299}"/>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grpSp>
        <p:nvGrpSpPr>
          <p:cNvPr id="19" name="Gruppe 18">
            <a:extLst>
              <a:ext uri="{FF2B5EF4-FFF2-40B4-BE49-F238E27FC236}">
                <a16:creationId xmlns:a16="http://schemas.microsoft.com/office/drawing/2014/main" id="{61487F30-ACC2-4F46-9AED-B984E600FB3C}"/>
              </a:ext>
            </a:extLst>
          </p:cNvPr>
          <p:cNvGrpSpPr/>
          <p:nvPr userDrawn="1"/>
        </p:nvGrpSpPr>
        <p:grpSpPr>
          <a:xfrm>
            <a:off x="5929471" y="-1053738"/>
            <a:ext cx="8185363" cy="3215853"/>
            <a:chOff x="5929471" y="-1053738"/>
            <a:chExt cx="8185363" cy="3215853"/>
          </a:xfrm>
        </p:grpSpPr>
        <p:sp>
          <p:nvSpPr>
            <p:cNvPr id="20" name="Rektangel 19">
              <a:extLst>
                <a:ext uri="{FF2B5EF4-FFF2-40B4-BE49-F238E27FC236}">
                  <a16:creationId xmlns:a16="http://schemas.microsoft.com/office/drawing/2014/main" id="{B894D375-CC5E-5A44-AE0E-0D0F111672B6}"/>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21" name="Gruppe 20">
              <a:extLst>
                <a:ext uri="{FF2B5EF4-FFF2-40B4-BE49-F238E27FC236}">
                  <a16:creationId xmlns:a16="http://schemas.microsoft.com/office/drawing/2014/main" id="{9A7F308A-B845-AD42-A643-7875198769C7}"/>
                </a:ext>
              </a:extLst>
            </p:cNvPr>
            <p:cNvGrpSpPr/>
            <p:nvPr userDrawn="1"/>
          </p:nvGrpSpPr>
          <p:grpSpPr>
            <a:xfrm>
              <a:off x="6045154" y="-830090"/>
              <a:ext cx="6061634" cy="468000"/>
              <a:chOff x="6045154" y="-956812"/>
              <a:chExt cx="6061634" cy="468000"/>
            </a:xfrm>
          </p:grpSpPr>
          <p:sp>
            <p:nvSpPr>
              <p:cNvPr id="24" name="Rektangel 23">
                <a:extLst>
                  <a:ext uri="{FF2B5EF4-FFF2-40B4-BE49-F238E27FC236}">
                    <a16:creationId xmlns:a16="http://schemas.microsoft.com/office/drawing/2014/main" id="{BF9DCD7B-CCF0-6D44-A7BD-166059692C37}"/>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25" name="Rektangel 24">
                <a:extLst>
                  <a:ext uri="{FF2B5EF4-FFF2-40B4-BE49-F238E27FC236}">
                    <a16:creationId xmlns:a16="http://schemas.microsoft.com/office/drawing/2014/main" id="{DD1B86B0-30B9-C94B-BF39-EB61624639AE}"/>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26" name="Rektangel 25">
                <a:extLst>
                  <a:ext uri="{FF2B5EF4-FFF2-40B4-BE49-F238E27FC236}">
                    <a16:creationId xmlns:a16="http://schemas.microsoft.com/office/drawing/2014/main" id="{8F0B6F10-A0C3-D442-BAC6-93D82C26706D}"/>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27" name="Rektangel 26">
                <a:extLst>
                  <a:ext uri="{FF2B5EF4-FFF2-40B4-BE49-F238E27FC236}">
                    <a16:creationId xmlns:a16="http://schemas.microsoft.com/office/drawing/2014/main" id="{CCE6CF40-3244-F94B-B76D-B92659D790ED}"/>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28" name="Rektangel 27">
                <a:extLst>
                  <a:ext uri="{FF2B5EF4-FFF2-40B4-BE49-F238E27FC236}">
                    <a16:creationId xmlns:a16="http://schemas.microsoft.com/office/drawing/2014/main" id="{9DF50067-74A8-2D47-B5FF-288E18CD4EC4}"/>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29" name="Rektangel 28">
                <a:extLst>
                  <a:ext uri="{FF2B5EF4-FFF2-40B4-BE49-F238E27FC236}">
                    <a16:creationId xmlns:a16="http://schemas.microsoft.com/office/drawing/2014/main" id="{C4A3F25C-3803-294F-959A-B6DB21E115B8}"/>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30" name="Rektangel 29">
                <a:extLst>
                  <a:ext uri="{FF2B5EF4-FFF2-40B4-BE49-F238E27FC236}">
                    <a16:creationId xmlns:a16="http://schemas.microsoft.com/office/drawing/2014/main" id="{D1065932-3AF4-7649-B06A-97F14A1EB66B}"/>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31" name="Rektangel 30">
                <a:extLst>
                  <a:ext uri="{FF2B5EF4-FFF2-40B4-BE49-F238E27FC236}">
                    <a16:creationId xmlns:a16="http://schemas.microsoft.com/office/drawing/2014/main" id="{DBE408DD-732A-6344-B782-45CEAD2D6E7C}"/>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32" name="Rektangel 31">
                <a:extLst>
                  <a:ext uri="{FF2B5EF4-FFF2-40B4-BE49-F238E27FC236}">
                    <a16:creationId xmlns:a16="http://schemas.microsoft.com/office/drawing/2014/main" id="{F6330DC1-7120-954E-9B02-A5F7DF259A28}"/>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33" name="Rektangel 32">
                <a:extLst>
                  <a:ext uri="{FF2B5EF4-FFF2-40B4-BE49-F238E27FC236}">
                    <a16:creationId xmlns:a16="http://schemas.microsoft.com/office/drawing/2014/main" id="{1B9576E6-AE3F-1040-88DF-69BE4B212E6C}"/>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34" name="Rektangel 33">
                <a:extLst>
                  <a:ext uri="{FF2B5EF4-FFF2-40B4-BE49-F238E27FC236}">
                    <a16:creationId xmlns:a16="http://schemas.microsoft.com/office/drawing/2014/main" id="{42444E53-4F09-BE43-9E5E-D9E19BDD47B8}"/>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22" name="TekstSylinder 21">
              <a:extLst>
                <a:ext uri="{FF2B5EF4-FFF2-40B4-BE49-F238E27FC236}">
                  <a16:creationId xmlns:a16="http://schemas.microsoft.com/office/drawing/2014/main" id="{0F306967-F9F6-E04B-A77E-B172D785C85D}"/>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23" name="TekstSylinder 22">
              <a:extLst>
                <a:ext uri="{FF2B5EF4-FFF2-40B4-BE49-F238E27FC236}">
                  <a16:creationId xmlns:a16="http://schemas.microsoft.com/office/drawing/2014/main" id="{F914C143-8FF6-5B49-A14F-3D276F9C91AB}"/>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Tree>
    <p:extLst>
      <p:ext uri="{BB962C8B-B14F-4D97-AF65-F5344CB8AC3E}">
        <p14:creationId xmlns:p14="http://schemas.microsoft.com/office/powerpoint/2010/main" val="148760531"/>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Knowit logotype Pebble">
    <p:spTree>
      <p:nvGrpSpPr>
        <p:cNvPr id="1" name=""/>
        <p:cNvGrpSpPr/>
        <p:nvPr/>
      </p:nvGrpSpPr>
      <p:grpSpPr>
        <a:xfrm>
          <a:off x="0" y="0"/>
          <a:ext cx="0" cy="0"/>
          <a:chOff x="0" y="0"/>
          <a:chExt cx="0" cy="0"/>
        </a:xfrm>
      </p:grpSpPr>
      <p:sp>
        <p:nvSpPr>
          <p:cNvPr id="8" name="Rectangle 7" descr="TagShape">
            <a:extLst>
              <a:ext uri="{FF2B5EF4-FFF2-40B4-BE49-F238E27FC236}">
                <a16:creationId xmlns:a16="http://schemas.microsoft.com/office/drawing/2014/main" id="{871BC544-5C23-4E23-9BB3-298BC2FA5DDF}"/>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4CD7F2DC-35A8-4CC0-87FA-16138A05DF50}"/>
              </a:ext>
            </a:extLst>
          </p:cNvPr>
          <p:cNvSpPr>
            <a:spLocks noGrp="1"/>
          </p:cNvSpPr>
          <p:nvPr>
            <p:ph type="dt" sz="half" idx="10"/>
          </p:nvPr>
        </p:nvSpPr>
        <p:spPr>
          <a:xfrm>
            <a:off x="0" y="9080300"/>
            <a:ext cx="992188" cy="365125"/>
          </a:xfrm>
        </p:spPr>
        <p:txBody>
          <a:bodyPr/>
          <a:lstStyle/>
          <a:p>
            <a:fld id="{B37A48D3-460D-AF48-9595-11CD33D4E2ED}" type="datetime1">
              <a:rPr lang="nb-NO" smtClean="0"/>
              <a:t>30.09.2022</a:t>
            </a:fld>
            <a:endParaRPr lang="en-GB" dirty="0"/>
          </a:p>
        </p:txBody>
      </p:sp>
      <p:sp>
        <p:nvSpPr>
          <p:cNvPr id="3" name="Footer Placeholder 2">
            <a:extLst>
              <a:ext uri="{FF2B5EF4-FFF2-40B4-BE49-F238E27FC236}">
                <a16:creationId xmlns:a16="http://schemas.microsoft.com/office/drawing/2014/main" id="{43C68AE7-E8FB-47E4-B690-B1C62A54102D}"/>
              </a:ext>
            </a:extLst>
          </p:cNvPr>
          <p:cNvSpPr>
            <a:spLocks noGrp="1"/>
          </p:cNvSpPr>
          <p:nvPr>
            <p:ph type="ftr" sz="quarter" idx="11"/>
          </p:nvPr>
        </p:nvSpPr>
        <p:spPr>
          <a:xfrm>
            <a:off x="1541417" y="9080299"/>
            <a:ext cx="9109166" cy="365125"/>
          </a:xfrm>
        </p:spPr>
        <p:txBody>
          <a:bodyPr/>
          <a:lstStyle/>
          <a:p>
            <a:endParaRPr lang="en-GB" dirty="0"/>
          </a:p>
        </p:txBody>
      </p:sp>
      <p:sp>
        <p:nvSpPr>
          <p:cNvPr id="4" name="Slide Number Placeholder 3">
            <a:extLst>
              <a:ext uri="{FF2B5EF4-FFF2-40B4-BE49-F238E27FC236}">
                <a16:creationId xmlns:a16="http://schemas.microsoft.com/office/drawing/2014/main" id="{5391072F-153E-4D7E-9C49-E544D11F8D38}"/>
              </a:ext>
            </a:extLst>
          </p:cNvPr>
          <p:cNvSpPr>
            <a:spLocks noGrp="1"/>
          </p:cNvSpPr>
          <p:nvPr>
            <p:ph type="sldNum" sz="quarter" idx="12"/>
          </p:nvPr>
        </p:nvSpPr>
        <p:spPr>
          <a:xfrm>
            <a:off x="10883901" y="9080300"/>
            <a:ext cx="888999" cy="365125"/>
          </a:xfrm>
        </p:spPr>
        <p:txBody>
          <a:bodyPr/>
          <a:lstStyle/>
          <a:p>
            <a:fld id="{E2B1EC55-BC2B-4EBF-80C0-1330C20D5D9A}" type="slidenum">
              <a:rPr lang="en-GB" smtClean="0"/>
              <a:pPr/>
              <a:t>‹#›</a:t>
            </a:fld>
            <a:endParaRPr lang="en-GB" dirty="0"/>
          </a:p>
        </p:txBody>
      </p:sp>
      <p:grpSp>
        <p:nvGrpSpPr>
          <p:cNvPr id="17" name="Gruppe 16">
            <a:extLst>
              <a:ext uri="{FF2B5EF4-FFF2-40B4-BE49-F238E27FC236}">
                <a16:creationId xmlns:a16="http://schemas.microsoft.com/office/drawing/2014/main" id="{EAC79CD5-71E4-454D-8FD3-449EF0841615}"/>
              </a:ext>
            </a:extLst>
          </p:cNvPr>
          <p:cNvGrpSpPr/>
          <p:nvPr userDrawn="1"/>
        </p:nvGrpSpPr>
        <p:grpSpPr>
          <a:xfrm>
            <a:off x="4120381" y="2805018"/>
            <a:ext cx="3951238" cy="899623"/>
            <a:chOff x="4542179" y="1950721"/>
            <a:chExt cx="3520097" cy="801460"/>
          </a:xfrm>
          <a:solidFill>
            <a:schemeClr val="tx1"/>
          </a:solidFill>
        </p:grpSpPr>
        <p:sp>
          <p:nvSpPr>
            <p:cNvPr id="18" name="Friform 17">
              <a:extLst>
                <a:ext uri="{FF2B5EF4-FFF2-40B4-BE49-F238E27FC236}">
                  <a16:creationId xmlns:a16="http://schemas.microsoft.com/office/drawing/2014/main" id="{91679B82-9201-B24E-9241-9A86C471C66F}"/>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9" name="Friform 18">
              <a:extLst>
                <a:ext uri="{FF2B5EF4-FFF2-40B4-BE49-F238E27FC236}">
                  <a16:creationId xmlns:a16="http://schemas.microsoft.com/office/drawing/2014/main" id="{E4554001-825F-6E4C-883E-746BF222CAD8}"/>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20" name="Friform 19">
              <a:extLst>
                <a:ext uri="{FF2B5EF4-FFF2-40B4-BE49-F238E27FC236}">
                  <a16:creationId xmlns:a16="http://schemas.microsoft.com/office/drawing/2014/main" id="{DC0EB3EC-2D42-0B44-91E6-F03DB87E49EC}"/>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21" name="Friform 20">
              <a:extLst>
                <a:ext uri="{FF2B5EF4-FFF2-40B4-BE49-F238E27FC236}">
                  <a16:creationId xmlns:a16="http://schemas.microsoft.com/office/drawing/2014/main" id="{FFE348A7-BA5A-FE44-AF81-20B5F8D9589C}"/>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22" name="Friform 21">
              <a:extLst>
                <a:ext uri="{FF2B5EF4-FFF2-40B4-BE49-F238E27FC236}">
                  <a16:creationId xmlns:a16="http://schemas.microsoft.com/office/drawing/2014/main" id="{3E89B8FA-9036-564A-821F-8AE7F0EDCD82}"/>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23" name="Friform 22">
              <a:extLst>
                <a:ext uri="{FF2B5EF4-FFF2-40B4-BE49-F238E27FC236}">
                  <a16:creationId xmlns:a16="http://schemas.microsoft.com/office/drawing/2014/main" id="{6D148790-6ED3-1B49-8D6A-6E26EE7B54D2}"/>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24" name="Friform 23">
              <a:extLst>
                <a:ext uri="{FF2B5EF4-FFF2-40B4-BE49-F238E27FC236}">
                  <a16:creationId xmlns:a16="http://schemas.microsoft.com/office/drawing/2014/main" id="{B4A1A893-A932-004B-BFDF-DB2D6FF558AC}"/>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14" name="TekstSylinder 13">
            <a:extLst>
              <a:ext uri="{FF2B5EF4-FFF2-40B4-BE49-F238E27FC236}">
                <a16:creationId xmlns:a16="http://schemas.microsoft.com/office/drawing/2014/main" id="{EDFCD6BE-B72B-8E45-B122-0F4201B39CF5}"/>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grpSp>
        <p:nvGrpSpPr>
          <p:cNvPr id="15" name="Gruppe 14">
            <a:extLst>
              <a:ext uri="{FF2B5EF4-FFF2-40B4-BE49-F238E27FC236}">
                <a16:creationId xmlns:a16="http://schemas.microsoft.com/office/drawing/2014/main" id="{E7666DB0-6BFA-A44A-93E8-1B1BF8BA77C7}"/>
              </a:ext>
            </a:extLst>
          </p:cNvPr>
          <p:cNvGrpSpPr/>
          <p:nvPr userDrawn="1"/>
        </p:nvGrpSpPr>
        <p:grpSpPr>
          <a:xfrm>
            <a:off x="5929471" y="-1053738"/>
            <a:ext cx="8185363" cy="3369741"/>
            <a:chOff x="5929471" y="-1053738"/>
            <a:chExt cx="8185363" cy="3369741"/>
          </a:xfrm>
        </p:grpSpPr>
        <p:sp>
          <p:nvSpPr>
            <p:cNvPr id="16" name="Rektangel 15">
              <a:extLst>
                <a:ext uri="{FF2B5EF4-FFF2-40B4-BE49-F238E27FC236}">
                  <a16:creationId xmlns:a16="http://schemas.microsoft.com/office/drawing/2014/main" id="{2FC79460-444E-DD4C-94DD-80A6F8FBFE85}"/>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25" name="Gruppe 24">
              <a:extLst>
                <a:ext uri="{FF2B5EF4-FFF2-40B4-BE49-F238E27FC236}">
                  <a16:creationId xmlns:a16="http://schemas.microsoft.com/office/drawing/2014/main" id="{417E9CB3-4E7D-2243-A4E2-91B0EC3A67E1}"/>
                </a:ext>
              </a:extLst>
            </p:cNvPr>
            <p:cNvGrpSpPr/>
            <p:nvPr userDrawn="1"/>
          </p:nvGrpSpPr>
          <p:grpSpPr>
            <a:xfrm>
              <a:off x="6045154" y="-830090"/>
              <a:ext cx="6061634" cy="468000"/>
              <a:chOff x="6045154" y="-956812"/>
              <a:chExt cx="6061634" cy="468000"/>
            </a:xfrm>
          </p:grpSpPr>
          <p:sp>
            <p:nvSpPr>
              <p:cNvPr id="28" name="Rektangel 27">
                <a:extLst>
                  <a:ext uri="{FF2B5EF4-FFF2-40B4-BE49-F238E27FC236}">
                    <a16:creationId xmlns:a16="http://schemas.microsoft.com/office/drawing/2014/main" id="{D404CC7C-6C49-484A-8048-D5A6FDF8027C}"/>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29" name="Rektangel 28">
                <a:extLst>
                  <a:ext uri="{FF2B5EF4-FFF2-40B4-BE49-F238E27FC236}">
                    <a16:creationId xmlns:a16="http://schemas.microsoft.com/office/drawing/2014/main" id="{7396E5E6-27DF-4544-9491-59C1ABF6165F}"/>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30" name="Rektangel 29">
                <a:extLst>
                  <a:ext uri="{FF2B5EF4-FFF2-40B4-BE49-F238E27FC236}">
                    <a16:creationId xmlns:a16="http://schemas.microsoft.com/office/drawing/2014/main" id="{3E927E5A-15D3-E449-9330-60AC6B0C4A9F}"/>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31" name="Rektangel 30">
                <a:extLst>
                  <a:ext uri="{FF2B5EF4-FFF2-40B4-BE49-F238E27FC236}">
                    <a16:creationId xmlns:a16="http://schemas.microsoft.com/office/drawing/2014/main" id="{B8727A27-370D-8A45-9333-8C3995692C67}"/>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32" name="Rektangel 31">
                <a:extLst>
                  <a:ext uri="{FF2B5EF4-FFF2-40B4-BE49-F238E27FC236}">
                    <a16:creationId xmlns:a16="http://schemas.microsoft.com/office/drawing/2014/main" id="{69881167-2656-F64A-BCDC-95C229FD329B}"/>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33" name="Rektangel 32">
                <a:extLst>
                  <a:ext uri="{FF2B5EF4-FFF2-40B4-BE49-F238E27FC236}">
                    <a16:creationId xmlns:a16="http://schemas.microsoft.com/office/drawing/2014/main" id="{4E825E48-5BB9-9D46-AFB9-14C7E29368B7}"/>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34" name="Rektangel 33">
                <a:extLst>
                  <a:ext uri="{FF2B5EF4-FFF2-40B4-BE49-F238E27FC236}">
                    <a16:creationId xmlns:a16="http://schemas.microsoft.com/office/drawing/2014/main" id="{E1D70013-6D14-9A40-B211-6E5F5E29F6E4}"/>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35" name="Rektangel 34">
                <a:extLst>
                  <a:ext uri="{FF2B5EF4-FFF2-40B4-BE49-F238E27FC236}">
                    <a16:creationId xmlns:a16="http://schemas.microsoft.com/office/drawing/2014/main" id="{BB126ED4-E5B3-2043-B26F-EB6A86F98133}"/>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36" name="Rektangel 35">
                <a:extLst>
                  <a:ext uri="{FF2B5EF4-FFF2-40B4-BE49-F238E27FC236}">
                    <a16:creationId xmlns:a16="http://schemas.microsoft.com/office/drawing/2014/main" id="{4276FE3F-FFCA-3045-A083-6FFBB8ED75AC}"/>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37" name="Rektangel 36">
                <a:extLst>
                  <a:ext uri="{FF2B5EF4-FFF2-40B4-BE49-F238E27FC236}">
                    <a16:creationId xmlns:a16="http://schemas.microsoft.com/office/drawing/2014/main" id="{9202CA06-B6AE-1D48-AC07-56AE00A3758E}"/>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38" name="Rektangel 37">
                <a:extLst>
                  <a:ext uri="{FF2B5EF4-FFF2-40B4-BE49-F238E27FC236}">
                    <a16:creationId xmlns:a16="http://schemas.microsoft.com/office/drawing/2014/main" id="{945C85A1-5C66-F645-881D-AAD58CCA155F}"/>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26" name="TekstSylinder 25">
              <a:extLst>
                <a:ext uri="{FF2B5EF4-FFF2-40B4-BE49-F238E27FC236}">
                  <a16:creationId xmlns:a16="http://schemas.microsoft.com/office/drawing/2014/main" id="{7E2C0E4B-A9CE-E449-9558-CAB97D5020FF}"/>
                </a:ext>
              </a:extLst>
            </p:cNvPr>
            <p:cNvSpPr txBox="1"/>
            <p:nvPr userDrawn="1"/>
          </p:nvSpPr>
          <p:spPr>
            <a:xfrm>
              <a:off x="12334672" y="-1053738"/>
              <a:ext cx="1780162" cy="3369741"/>
            </a:xfrm>
            <a:prstGeom prst="rect">
              <a:avLst/>
            </a:prstGeom>
            <a:solidFill>
              <a:schemeClr val="bg1"/>
            </a:solidFill>
          </p:spPr>
          <p:txBody>
            <a:bodyPr wrap="square" lIns="108000" tIns="108000" rIns="108000" bIns="108000" rtlCol="0">
              <a:spAutoFit/>
            </a:bodyPr>
            <a:lstStyle/>
            <a:p>
              <a:pPr algn="l"/>
              <a:r>
                <a:rPr lang="en-GB" sz="1000" b="1" noProof="1"/>
                <a:t>Knowit PowerPoint template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27" name="TekstSylinder 26">
              <a:extLst>
                <a:ext uri="{FF2B5EF4-FFF2-40B4-BE49-F238E27FC236}">
                  <a16:creationId xmlns:a16="http://schemas.microsoft.com/office/drawing/2014/main" id="{2C5C29AC-7293-474A-BCB5-E8DFF0832DD7}"/>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Tree>
    <p:extLst>
      <p:ext uri="{BB962C8B-B14F-4D97-AF65-F5344CB8AC3E}">
        <p14:creationId xmlns:p14="http://schemas.microsoft.com/office/powerpoint/2010/main" val="3513072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Pear 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CB-748B-49C2-A88E-802FF1773F2E}"/>
              </a:ext>
            </a:extLst>
          </p:cNvPr>
          <p:cNvSpPr>
            <a:spLocks noGrp="1"/>
          </p:cNvSpPr>
          <p:nvPr>
            <p:ph type="title"/>
          </p:nvPr>
        </p:nvSpPr>
        <p:spPr>
          <a:xfrm>
            <a:off x="992187" y="2016000"/>
            <a:ext cx="9891713" cy="4094129"/>
          </a:xfrm>
        </p:spPr>
        <p:txBody>
          <a:bodyPr lIns="0" rIns="1080000" anchor="t"/>
          <a:lstStyle>
            <a:lvl1pPr>
              <a:lnSpc>
                <a:spcPct val="100000"/>
              </a:lnSpc>
              <a:defRPr sz="5000">
                <a:solidFill>
                  <a:schemeClr val="tx1"/>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A915EAD8-2665-434B-8298-1C5980B61D16}"/>
              </a:ext>
            </a:extLst>
          </p:cNvPr>
          <p:cNvSpPr>
            <a:spLocks noGrp="1"/>
          </p:cNvSpPr>
          <p:nvPr>
            <p:ph type="body" idx="1"/>
          </p:nvPr>
        </p:nvSpPr>
        <p:spPr>
          <a:xfrm>
            <a:off x="992188" y="1664384"/>
            <a:ext cx="9891713" cy="365125"/>
          </a:xfrm>
        </p:spPr>
        <p:txBody>
          <a:bodyPr tIns="0" rIns="0" bIns="0"/>
          <a:lstStyle>
            <a:lvl1pPr marL="0" indent="0">
              <a:lnSpc>
                <a:spcPct val="100000"/>
              </a:lnSpc>
              <a:buNone/>
              <a:defRPr sz="20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10" name="Rectangle 9" descr="TagShape">
            <a:extLst>
              <a:ext uri="{FF2B5EF4-FFF2-40B4-BE49-F238E27FC236}">
                <a16:creationId xmlns:a16="http://schemas.microsoft.com/office/drawing/2014/main" id="{5C003406-02F2-498F-B465-34F370DFC039}"/>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9E600074-0DF2-4A2D-B59A-A3412DFB05F3}"/>
              </a:ext>
            </a:extLst>
          </p:cNvPr>
          <p:cNvSpPr>
            <a:spLocks noGrp="1"/>
          </p:cNvSpPr>
          <p:nvPr>
            <p:ph type="dt" sz="half" idx="10"/>
          </p:nvPr>
        </p:nvSpPr>
        <p:spPr/>
        <p:txBody>
          <a:bodyPr/>
          <a:lstStyle>
            <a:lvl1pPr>
              <a:defRPr>
                <a:solidFill>
                  <a:schemeClr val="tx1"/>
                </a:solidFill>
              </a:defRPr>
            </a:lvl1pPr>
          </a:lstStyle>
          <a:p>
            <a:fld id="{07C140BF-5487-1444-B05F-F56150F4FCE0}" type="datetime1">
              <a:rPr lang="nb-NO" smtClean="0"/>
              <a:t>30.09.2022</a:t>
            </a:fld>
            <a:endParaRPr lang="en-GB"/>
          </a:p>
        </p:txBody>
      </p:sp>
      <p:sp>
        <p:nvSpPr>
          <p:cNvPr id="6" name="Footer Placeholder 5">
            <a:extLst>
              <a:ext uri="{FF2B5EF4-FFF2-40B4-BE49-F238E27FC236}">
                <a16:creationId xmlns:a16="http://schemas.microsoft.com/office/drawing/2014/main" id="{8B53AB31-C725-4328-9FE3-24CB43A8F90A}"/>
              </a:ext>
            </a:extLst>
          </p:cNvPr>
          <p:cNvSpPr>
            <a:spLocks noGrp="1"/>
          </p:cNvSpPr>
          <p:nvPr>
            <p:ph type="ftr" sz="quarter" idx="11"/>
          </p:nvPr>
        </p:nvSpPr>
        <p:spPr/>
        <p:txBody>
          <a:bodyPr/>
          <a:lstStyle>
            <a:lvl1pPr>
              <a:defRPr>
                <a:solidFill>
                  <a:schemeClr val="tx1"/>
                </a:solidFill>
              </a:defRPr>
            </a:lvl1pPr>
          </a:lstStyle>
          <a:p>
            <a:endParaRPr lang="en-GB"/>
          </a:p>
        </p:txBody>
      </p:sp>
      <p:sp>
        <p:nvSpPr>
          <p:cNvPr id="7" name="Slide Number Placeholder 6">
            <a:extLst>
              <a:ext uri="{FF2B5EF4-FFF2-40B4-BE49-F238E27FC236}">
                <a16:creationId xmlns:a16="http://schemas.microsoft.com/office/drawing/2014/main" id="{EEA656D2-0DA5-40D7-91FB-B667504192F2}"/>
              </a:ext>
            </a:extLst>
          </p:cNvPr>
          <p:cNvSpPr>
            <a:spLocks noGrp="1"/>
          </p:cNvSpPr>
          <p:nvPr>
            <p:ph type="sldNum" sz="quarter" idx="12"/>
          </p:nvPr>
        </p:nvSpPr>
        <p:spPr/>
        <p:txBody>
          <a:bodyPr/>
          <a:lstStyle>
            <a:lvl1pPr>
              <a:defRPr>
                <a:solidFill>
                  <a:schemeClr val="tx1"/>
                </a:solidFill>
              </a:defRPr>
            </a:lvl1pPr>
          </a:lstStyle>
          <a:p>
            <a:fld id="{E2B1EC55-BC2B-4EBF-80C0-1330C20D5D9A}" type="slidenum">
              <a:rPr lang="en-GB" smtClean="0"/>
              <a:pPr/>
              <a:t>‹#›</a:t>
            </a:fld>
            <a:endParaRPr lang="en-GB" dirty="0"/>
          </a:p>
        </p:txBody>
      </p:sp>
      <p:sp>
        <p:nvSpPr>
          <p:cNvPr id="9" name="Friform 8">
            <a:extLst>
              <a:ext uri="{FF2B5EF4-FFF2-40B4-BE49-F238E27FC236}">
                <a16:creationId xmlns:a16="http://schemas.microsoft.com/office/drawing/2014/main" id="{382AFA13-8B84-7F4E-8E9E-46FD158383D4}"/>
              </a:ext>
            </a:extLst>
          </p:cNvPr>
          <p:cNvSpPr>
            <a:spLocks noChangeAspect="1"/>
          </p:cNvSpPr>
          <p:nvPr userDrawn="1"/>
        </p:nvSpPr>
        <p:spPr>
          <a:xfrm rot="5400000">
            <a:off x="947544" y="857930"/>
            <a:ext cx="588976" cy="504000"/>
          </a:xfrm>
          <a:custGeom>
            <a:avLst/>
            <a:gdLst>
              <a:gd name="connsiteX0" fmla="*/ 1904417 w 3416322"/>
              <a:gd name="connsiteY0" fmla="*/ 0 h 2923424"/>
              <a:gd name="connsiteX1" fmla="*/ 3416322 w 3416322"/>
              <a:gd name="connsiteY1" fmla="*/ 1469204 h 2923424"/>
              <a:gd name="connsiteX2" fmla="*/ 1904417 w 3416322"/>
              <a:gd name="connsiteY2" fmla="*/ 2923424 h 2923424"/>
              <a:gd name="connsiteX3" fmla="*/ 1657275 w 3416322"/>
              <a:gd name="connsiteY3" fmla="*/ 2653570 h 2923424"/>
              <a:gd name="connsiteX4" fmla="*/ 2717604 w 3416322"/>
              <a:gd name="connsiteY4" fmla="*/ 1649106 h 2923424"/>
              <a:gd name="connsiteX5" fmla="*/ 0 w 3416322"/>
              <a:gd name="connsiteY5" fmla="*/ 1649106 h 2923424"/>
              <a:gd name="connsiteX6" fmla="*/ 0 w 3416322"/>
              <a:gd name="connsiteY6" fmla="*/ 1289301 h 2923424"/>
              <a:gd name="connsiteX7" fmla="*/ 2719975 w 3416322"/>
              <a:gd name="connsiteY7" fmla="*/ 1289301 h 2923424"/>
              <a:gd name="connsiteX8" fmla="*/ 1657275 w 3416322"/>
              <a:gd name="connsiteY8" fmla="*/ 269854 h 29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6322" h="2923424">
                <a:moveTo>
                  <a:pt x="1904417" y="0"/>
                </a:moveTo>
                <a:lnTo>
                  <a:pt x="3416322" y="1469204"/>
                </a:lnTo>
                <a:lnTo>
                  <a:pt x="1904417" y="2923424"/>
                </a:lnTo>
                <a:lnTo>
                  <a:pt x="1657275" y="2653570"/>
                </a:lnTo>
                <a:lnTo>
                  <a:pt x="2717604" y="1649106"/>
                </a:lnTo>
                <a:lnTo>
                  <a:pt x="0" y="1649106"/>
                </a:lnTo>
                <a:lnTo>
                  <a:pt x="0" y="1289301"/>
                </a:lnTo>
                <a:lnTo>
                  <a:pt x="2719975" y="1289301"/>
                </a:lnTo>
                <a:lnTo>
                  <a:pt x="1657275" y="269854"/>
                </a:lnTo>
                <a:close/>
              </a:path>
            </a:pathLst>
          </a:custGeom>
          <a:solidFill>
            <a:schemeClr val="accent6"/>
          </a:solidFill>
          <a:ln w="9236" cap="flat">
            <a:noFill/>
            <a:prstDash val="solid"/>
            <a:miter/>
          </a:ln>
        </p:spPr>
        <p:txBody>
          <a:bodyPr rtlCol="0" anchor="ctr"/>
          <a:lstStyle/>
          <a:p>
            <a:endParaRPr lang="nb-NO"/>
          </a:p>
        </p:txBody>
      </p:sp>
      <p:sp>
        <p:nvSpPr>
          <p:cNvPr id="11" name="TekstSylinder 10">
            <a:extLst>
              <a:ext uri="{FF2B5EF4-FFF2-40B4-BE49-F238E27FC236}">
                <a16:creationId xmlns:a16="http://schemas.microsoft.com/office/drawing/2014/main" id="{86326AF0-E61C-A946-A227-D2500EA793F4}"/>
              </a:ext>
            </a:extLst>
          </p:cNvPr>
          <p:cNvSpPr txBox="1"/>
          <p:nvPr userDrawn="1"/>
        </p:nvSpPr>
        <p:spPr>
          <a:xfrm>
            <a:off x="864000" y="-391887"/>
            <a:ext cx="1253548"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Pear Section Header</a:t>
            </a:r>
          </a:p>
        </p:txBody>
      </p:sp>
    </p:spTree>
    <p:extLst>
      <p:ext uri="{BB962C8B-B14F-4D97-AF65-F5344CB8AC3E}">
        <p14:creationId xmlns:p14="http://schemas.microsoft.com/office/powerpoint/2010/main" val="246092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Leather Section Header">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CB-748B-49C2-A88E-802FF1773F2E}"/>
              </a:ext>
            </a:extLst>
          </p:cNvPr>
          <p:cNvSpPr>
            <a:spLocks noGrp="1"/>
          </p:cNvSpPr>
          <p:nvPr>
            <p:ph type="title"/>
          </p:nvPr>
        </p:nvSpPr>
        <p:spPr>
          <a:xfrm>
            <a:off x="992187" y="2016000"/>
            <a:ext cx="9891713" cy="4094129"/>
          </a:xfrm>
        </p:spPr>
        <p:txBody>
          <a:bodyPr lIns="0" rIns="1080000" anchor="t"/>
          <a:lstStyle>
            <a:lvl1pPr>
              <a:lnSpc>
                <a:spcPct val="100000"/>
              </a:lnSpc>
              <a:defRPr sz="5000">
                <a:solidFill>
                  <a:schemeClr val="bg2"/>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A915EAD8-2665-434B-8298-1C5980B61D16}"/>
              </a:ext>
            </a:extLst>
          </p:cNvPr>
          <p:cNvSpPr>
            <a:spLocks noGrp="1"/>
          </p:cNvSpPr>
          <p:nvPr>
            <p:ph type="body" idx="1"/>
          </p:nvPr>
        </p:nvSpPr>
        <p:spPr>
          <a:xfrm>
            <a:off x="992188" y="1664384"/>
            <a:ext cx="9891713" cy="365125"/>
          </a:xfrm>
        </p:spPr>
        <p:txBody>
          <a:bodyPr tIns="0" rIns="0" bIns="0"/>
          <a:lstStyle>
            <a:lvl1pPr marL="0" indent="0">
              <a:lnSpc>
                <a:spcPct val="100000"/>
              </a:lnSpc>
              <a:buNone/>
              <a:defRPr sz="20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10" name="Rectangle 9" descr="TagShape">
            <a:extLst>
              <a:ext uri="{FF2B5EF4-FFF2-40B4-BE49-F238E27FC236}">
                <a16:creationId xmlns:a16="http://schemas.microsoft.com/office/drawing/2014/main" id="{5C003406-02F2-498F-B465-34F370DFC039}"/>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9E600074-0DF2-4A2D-B59A-A3412DFB05F3}"/>
              </a:ext>
            </a:extLst>
          </p:cNvPr>
          <p:cNvSpPr>
            <a:spLocks noGrp="1"/>
          </p:cNvSpPr>
          <p:nvPr>
            <p:ph type="dt" sz="half" idx="10"/>
          </p:nvPr>
        </p:nvSpPr>
        <p:spPr/>
        <p:txBody>
          <a:bodyPr/>
          <a:lstStyle>
            <a:lvl1pPr>
              <a:defRPr>
                <a:solidFill>
                  <a:schemeClr val="bg2"/>
                </a:solidFill>
              </a:defRPr>
            </a:lvl1pPr>
          </a:lstStyle>
          <a:p>
            <a:fld id="{543C6CF6-DB27-CC41-B043-A821AD223B41}" type="datetime1">
              <a:rPr lang="nb-NO" smtClean="0"/>
              <a:pPr/>
              <a:t>30.09.2022</a:t>
            </a:fld>
            <a:endParaRPr lang="en-GB"/>
          </a:p>
        </p:txBody>
      </p:sp>
      <p:sp>
        <p:nvSpPr>
          <p:cNvPr id="6" name="Footer Placeholder 5">
            <a:extLst>
              <a:ext uri="{FF2B5EF4-FFF2-40B4-BE49-F238E27FC236}">
                <a16:creationId xmlns:a16="http://schemas.microsoft.com/office/drawing/2014/main" id="{8B53AB31-C725-4328-9FE3-24CB43A8F90A}"/>
              </a:ext>
            </a:extLst>
          </p:cNvPr>
          <p:cNvSpPr>
            <a:spLocks noGrp="1"/>
          </p:cNvSpPr>
          <p:nvPr>
            <p:ph type="ftr" sz="quarter" idx="11"/>
          </p:nvPr>
        </p:nvSpPr>
        <p:spPr/>
        <p:txBody>
          <a:bodyPr/>
          <a:lstStyle>
            <a:lvl1pPr>
              <a:defRPr>
                <a:solidFill>
                  <a:schemeClr val="bg2"/>
                </a:solidFill>
              </a:defRPr>
            </a:lvl1pPr>
          </a:lstStyle>
          <a:p>
            <a:endParaRPr lang="en-GB"/>
          </a:p>
        </p:txBody>
      </p:sp>
      <p:sp>
        <p:nvSpPr>
          <p:cNvPr id="7" name="Slide Number Placeholder 6">
            <a:extLst>
              <a:ext uri="{FF2B5EF4-FFF2-40B4-BE49-F238E27FC236}">
                <a16:creationId xmlns:a16="http://schemas.microsoft.com/office/drawing/2014/main" id="{EEA656D2-0DA5-40D7-91FB-B667504192F2}"/>
              </a:ext>
            </a:extLst>
          </p:cNvPr>
          <p:cNvSpPr>
            <a:spLocks noGrp="1"/>
          </p:cNvSpPr>
          <p:nvPr>
            <p:ph type="sldNum" sz="quarter" idx="12"/>
          </p:nvPr>
        </p:nvSpPr>
        <p:spPr/>
        <p:txBody>
          <a:bodyPr/>
          <a:lstStyle>
            <a:lvl1pPr>
              <a:defRPr>
                <a:solidFill>
                  <a:schemeClr val="bg2"/>
                </a:solidFill>
              </a:defRPr>
            </a:lvl1pPr>
          </a:lstStyle>
          <a:p>
            <a:fld id="{E2B1EC55-BC2B-4EBF-80C0-1330C20D5D9A}" type="slidenum">
              <a:rPr lang="en-GB" smtClean="0"/>
              <a:pPr/>
              <a:t>‹#›</a:t>
            </a:fld>
            <a:endParaRPr lang="en-GB" dirty="0"/>
          </a:p>
        </p:txBody>
      </p:sp>
      <p:grpSp>
        <p:nvGrpSpPr>
          <p:cNvPr id="11" name="Gruppe 10">
            <a:extLst>
              <a:ext uri="{FF2B5EF4-FFF2-40B4-BE49-F238E27FC236}">
                <a16:creationId xmlns:a16="http://schemas.microsoft.com/office/drawing/2014/main" id="{601EB3FF-39AF-9D47-A94D-FBA5F9862E4B}"/>
              </a:ext>
            </a:extLst>
          </p:cNvPr>
          <p:cNvGrpSpPr/>
          <p:nvPr userDrawn="1"/>
        </p:nvGrpSpPr>
        <p:grpSpPr>
          <a:xfrm>
            <a:off x="10896133" y="457316"/>
            <a:ext cx="879942" cy="200346"/>
            <a:chOff x="4542179" y="1950721"/>
            <a:chExt cx="3520097" cy="801460"/>
          </a:xfrm>
          <a:solidFill>
            <a:schemeClr val="bg2"/>
          </a:solidFill>
        </p:grpSpPr>
        <p:sp>
          <p:nvSpPr>
            <p:cNvPr id="12" name="Friform 11">
              <a:extLst>
                <a:ext uri="{FF2B5EF4-FFF2-40B4-BE49-F238E27FC236}">
                  <a16:creationId xmlns:a16="http://schemas.microsoft.com/office/drawing/2014/main" id="{33FC63F4-6AD9-5D41-8EE8-17E2699CB4A8}"/>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13" name="Friform 12">
              <a:extLst>
                <a:ext uri="{FF2B5EF4-FFF2-40B4-BE49-F238E27FC236}">
                  <a16:creationId xmlns:a16="http://schemas.microsoft.com/office/drawing/2014/main" id="{0EF401DA-C456-8C4F-B6ED-4922BD95AD98}"/>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14" name="Friform 13">
              <a:extLst>
                <a:ext uri="{FF2B5EF4-FFF2-40B4-BE49-F238E27FC236}">
                  <a16:creationId xmlns:a16="http://schemas.microsoft.com/office/drawing/2014/main" id="{DA8F17CF-DA35-4448-81B0-CBBC4B5169BB}"/>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15" name="Friform 14">
              <a:extLst>
                <a:ext uri="{FF2B5EF4-FFF2-40B4-BE49-F238E27FC236}">
                  <a16:creationId xmlns:a16="http://schemas.microsoft.com/office/drawing/2014/main" id="{5E24B3F7-CDF9-9748-B507-DDA40F79F6DC}"/>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16" name="Friform 15">
              <a:extLst>
                <a:ext uri="{FF2B5EF4-FFF2-40B4-BE49-F238E27FC236}">
                  <a16:creationId xmlns:a16="http://schemas.microsoft.com/office/drawing/2014/main" id="{F539A3EC-315F-7A4E-B25B-67B7C0741F38}"/>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17" name="Friform 16">
              <a:extLst>
                <a:ext uri="{FF2B5EF4-FFF2-40B4-BE49-F238E27FC236}">
                  <a16:creationId xmlns:a16="http://schemas.microsoft.com/office/drawing/2014/main" id="{CDDF7593-83CD-3A4F-934C-95995B4823B1}"/>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18" name="Friform 17">
              <a:extLst>
                <a:ext uri="{FF2B5EF4-FFF2-40B4-BE49-F238E27FC236}">
                  <a16:creationId xmlns:a16="http://schemas.microsoft.com/office/drawing/2014/main" id="{49107AB3-D1CA-F349-8627-AD3D3491FAEB}"/>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20" name="Friform 19">
            <a:extLst>
              <a:ext uri="{FF2B5EF4-FFF2-40B4-BE49-F238E27FC236}">
                <a16:creationId xmlns:a16="http://schemas.microsoft.com/office/drawing/2014/main" id="{43D506B7-450B-9D4B-9682-0605DC471ED6}"/>
              </a:ext>
            </a:extLst>
          </p:cNvPr>
          <p:cNvSpPr>
            <a:spLocks noChangeAspect="1"/>
          </p:cNvSpPr>
          <p:nvPr userDrawn="1"/>
        </p:nvSpPr>
        <p:spPr>
          <a:xfrm rot="5400000">
            <a:off x="947544" y="857930"/>
            <a:ext cx="588976" cy="504000"/>
          </a:xfrm>
          <a:custGeom>
            <a:avLst/>
            <a:gdLst>
              <a:gd name="connsiteX0" fmla="*/ 1904417 w 3416322"/>
              <a:gd name="connsiteY0" fmla="*/ 0 h 2923424"/>
              <a:gd name="connsiteX1" fmla="*/ 3416322 w 3416322"/>
              <a:gd name="connsiteY1" fmla="*/ 1469204 h 2923424"/>
              <a:gd name="connsiteX2" fmla="*/ 1904417 w 3416322"/>
              <a:gd name="connsiteY2" fmla="*/ 2923424 h 2923424"/>
              <a:gd name="connsiteX3" fmla="*/ 1657275 w 3416322"/>
              <a:gd name="connsiteY3" fmla="*/ 2653570 h 2923424"/>
              <a:gd name="connsiteX4" fmla="*/ 2717604 w 3416322"/>
              <a:gd name="connsiteY4" fmla="*/ 1649106 h 2923424"/>
              <a:gd name="connsiteX5" fmla="*/ 0 w 3416322"/>
              <a:gd name="connsiteY5" fmla="*/ 1649106 h 2923424"/>
              <a:gd name="connsiteX6" fmla="*/ 0 w 3416322"/>
              <a:gd name="connsiteY6" fmla="*/ 1289301 h 2923424"/>
              <a:gd name="connsiteX7" fmla="*/ 2719975 w 3416322"/>
              <a:gd name="connsiteY7" fmla="*/ 1289301 h 2923424"/>
              <a:gd name="connsiteX8" fmla="*/ 1657275 w 3416322"/>
              <a:gd name="connsiteY8" fmla="*/ 269854 h 29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6322" h="2923424">
                <a:moveTo>
                  <a:pt x="1904417" y="0"/>
                </a:moveTo>
                <a:lnTo>
                  <a:pt x="3416322" y="1469204"/>
                </a:lnTo>
                <a:lnTo>
                  <a:pt x="1904417" y="2923424"/>
                </a:lnTo>
                <a:lnTo>
                  <a:pt x="1657275" y="2653570"/>
                </a:lnTo>
                <a:lnTo>
                  <a:pt x="2717604" y="1649106"/>
                </a:lnTo>
                <a:lnTo>
                  <a:pt x="0" y="1649106"/>
                </a:lnTo>
                <a:lnTo>
                  <a:pt x="0" y="1289301"/>
                </a:lnTo>
                <a:lnTo>
                  <a:pt x="2719975" y="1289301"/>
                </a:lnTo>
                <a:lnTo>
                  <a:pt x="1657275" y="269854"/>
                </a:lnTo>
                <a:close/>
              </a:path>
            </a:pathLst>
          </a:custGeom>
          <a:solidFill>
            <a:schemeClr val="accent6"/>
          </a:solidFill>
          <a:ln w="9236" cap="flat">
            <a:noFill/>
            <a:prstDash val="solid"/>
            <a:miter/>
          </a:ln>
        </p:spPr>
        <p:txBody>
          <a:bodyPr rtlCol="0" anchor="ctr"/>
          <a:lstStyle/>
          <a:p>
            <a:endParaRPr lang="nb-NO"/>
          </a:p>
        </p:txBody>
      </p:sp>
      <p:sp>
        <p:nvSpPr>
          <p:cNvPr id="37" name="TekstSylinder 36">
            <a:extLst>
              <a:ext uri="{FF2B5EF4-FFF2-40B4-BE49-F238E27FC236}">
                <a16:creationId xmlns:a16="http://schemas.microsoft.com/office/drawing/2014/main" id="{098E8CE3-A50F-9F4F-9F7C-9C3E21371552}"/>
              </a:ext>
            </a:extLst>
          </p:cNvPr>
          <p:cNvSpPr txBox="1"/>
          <p:nvPr userDrawn="1"/>
        </p:nvSpPr>
        <p:spPr>
          <a:xfrm>
            <a:off x="0" y="-391887"/>
            <a:ext cx="885179" cy="246221"/>
          </a:xfrm>
          <a:prstGeom prst="rect">
            <a:avLst/>
          </a:prstGeom>
          <a:noFill/>
        </p:spPr>
        <p:txBody>
          <a:bodyPr wrap="none" rtlCol="0">
            <a:spAutoFit/>
          </a:bodyPr>
          <a:lstStyle/>
          <a:p>
            <a:r>
              <a:rPr lang="nb-NO" sz="1000" dirty="0"/>
              <a:t>Knowit 2022</a:t>
            </a:r>
          </a:p>
        </p:txBody>
      </p:sp>
      <p:grpSp>
        <p:nvGrpSpPr>
          <p:cNvPr id="38" name="Gruppe 37">
            <a:extLst>
              <a:ext uri="{FF2B5EF4-FFF2-40B4-BE49-F238E27FC236}">
                <a16:creationId xmlns:a16="http://schemas.microsoft.com/office/drawing/2014/main" id="{7DDE15EA-F684-6D4E-B0BF-32E257E42A5B}"/>
              </a:ext>
            </a:extLst>
          </p:cNvPr>
          <p:cNvGrpSpPr/>
          <p:nvPr userDrawn="1"/>
        </p:nvGrpSpPr>
        <p:grpSpPr>
          <a:xfrm>
            <a:off x="5929471" y="-1053738"/>
            <a:ext cx="8185363" cy="3215853"/>
            <a:chOff x="5929471" y="-1053738"/>
            <a:chExt cx="8185363" cy="3215853"/>
          </a:xfrm>
        </p:grpSpPr>
        <p:sp>
          <p:nvSpPr>
            <p:cNvPr id="39" name="Rektangel 38">
              <a:extLst>
                <a:ext uri="{FF2B5EF4-FFF2-40B4-BE49-F238E27FC236}">
                  <a16:creationId xmlns:a16="http://schemas.microsoft.com/office/drawing/2014/main" id="{C07323BE-B786-D745-8873-4DAD0DAF28CD}"/>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40" name="Gruppe 39">
              <a:extLst>
                <a:ext uri="{FF2B5EF4-FFF2-40B4-BE49-F238E27FC236}">
                  <a16:creationId xmlns:a16="http://schemas.microsoft.com/office/drawing/2014/main" id="{860D82C1-74F6-C448-9F22-1660B7C3545F}"/>
                </a:ext>
              </a:extLst>
            </p:cNvPr>
            <p:cNvGrpSpPr/>
            <p:nvPr userDrawn="1"/>
          </p:nvGrpSpPr>
          <p:grpSpPr>
            <a:xfrm>
              <a:off x="6045154" y="-830090"/>
              <a:ext cx="6061634" cy="468000"/>
              <a:chOff x="6045154" y="-956812"/>
              <a:chExt cx="6061634" cy="468000"/>
            </a:xfrm>
          </p:grpSpPr>
          <p:sp>
            <p:nvSpPr>
              <p:cNvPr id="43" name="Rektangel 42">
                <a:extLst>
                  <a:ext uri="{FF2B5EF4-FFF2-40B4-BE49-F238E27FC236}">
                    <a16:creationId xmlns:a16="http://schemas.microsoft.com/office/drawing/2014/main" id="{6D155ABC-D363-734D-8535-95F37CF352FF}"/>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44" name="Rektangel 43">
                <a:extLst>
                  <a:ext uri="{FF2B5EF4-FFF2-40B4-BE49-F238E27FC236}">
                    <a16:creationId xmlns:a16="http://schemas.microsoft.com/office/drawing/2014/main" id="{78E8F25E-08EA-BD4E-82B0-DA30FAD65A60}"/>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45" name="Rektangel 44">
                <a:extLst>
                  <a:ext uri="{FF2B5EF4-FFF2-40B4-BE49-F238E27FC236}">
                    <a16:creationId xmlns:a16="http://schemas.microsoft.com/office/drawing/2014/main" id="{9516CE18-80CF-7C4E-93C5-8A42FD309C10}"/>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46" name="Rektangel 45">
                <a:extLst>
                  <a:ext uri="{FF2B5EF4-FFF2-40B4-BE49-F238E27FC236}">
                    <a16:creationId xmlns:a16="http://schemas.microsoft.com/office/drawing/2014/main" id="{43170D0B-5F7D-134D-BECE-C51C2CEBB240}"/>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47" name="Rektangel 46">
                <a:extLst>
                  <a:ext uri="{FF2B5EF4-FFF2-40B4-BE49-F238E27FC236}">
                    <a16:creationId xmlns:a16="http://schemas.microsoft.com/office/drawing/2014/main" id="{0B4F2C55-6F40-0D41-8E74-E7AF6D9E0905}"/>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48" name="Rektangel 47">
                <a:extLst>
                  <a:ext uri="{FF2B5EF4-FFF2-40B4-BE49-F238E27FC236}">
                    <a16:creationId xmlns:a16="http://schemas.microsoft.com/office/drawing/2014/main" id="{A1FAA3F2-6319-1348-9DD5-1AD031CFA0C9}"/>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49" name="Rektangel 48">
                <a:extLst>
                  <a:ext uri="{FF2B5EF4-FFF2-40B4-BE49-F238E27FC236}">
                    <a16:creationId xmlns:a16="http://schemas.microsoft.com/office/drawing/2014/main" id="{71A63DA6-117E-C049-924D-F255AAD6BA2F}"/>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50" name="Rektangel 49">
                <a:extLst>
                  <a:ext uri="{FF2B5EF4-FFF2-40B4-BE49-F238E27FC236}">
                    <a16:creationId xmlns:a16="http://schemas.microsoft.com/office/drawing/2014/main" id="{110A17E9-A944-574A-872F-D8FA5E376C9B}"/>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51" name="Rektangel 50">
                <a:extLst>
                  <a:ext uri="{FF2B5EF4-FFF2-40B4-BE49-F238E27FC236}">
                    <a16:creationId xmlns:a16="http://schemas.microsoft.com/office/drawing/2014/main" id="{FB27139E-04DF-FF4C-952F-10130D8014A6}"/>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52" name="Rektangel 51">
                <a:extLst>
                  <a:ext uri="{FF2B5EF4-FFF2-40B4-BE49-F238E27FC236}">
                    <a16:creationId xmlns:a16="http://schemas.microsoft.com/office/drawing/2014/main" id="{C35D4D96-D21A-BC43-8B6C-064E5C7F0A86}"/>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53" name="Rektangel 52">
                <a:extLst>
                  <a:ext uri="{FF2B5EF4-FFF2-40B4-BE49-F238E27FC236}">
                    <a16:creationId xmlns:a16="http://schemas.microsoft.com/office/drawing/2014/main" id="{394A4C8F-A485-9345-B981-D488BF465532}"/>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41" name="TekstSylinder 40">
              <a:extLst>
                <a:ext uri="{FF2B5EF4-FFF2-40B4-BE49-F238E27FC236}">
                  <a16:creationId xmlns:a16="http://schemas.microsoft.com/office/drawing/2014/main" id="{9735D250-2722-074F-BEFA-E22E0C7756DA}"/>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42" name="TekstSylinder 41">
              <a:extLst>
                <a:ext uri="{FF2B5EF4-FFF2-40B4-BE49-F238E27FC236}">
                  <a16:creationId xmlns:a16="http://schemas.microsoft.com/office/drawing/2014/main" id="{1F5982C5-1669-A649-9F10-3DBF0DB7621C}"/>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
        <p:nvSpPr>
          <p:cNvPr id="54" name="TekstSylinder 53">
            <a:extLst>
              <a:ext uri="{FF2B5EF4-FFF2-40B4-BE49-F238E27FC236}">
                <a16:creationId xmlns:a16="http://schemas.microsoft.com/office/drawing/2014/main" id="{E545B80B-25EC-1B48-BCAD-CCAEEE7FC907}"/>
              </a:ext>
            </a:extLst>
          </p:cNvPr>
          <p:cNvSpPr txBox="1"/>
          <p:nvPr userDrawn="1"/>
        </p:nvSpPr>
        <p:spPr>
          <a:xfrm>
            <a:off x="864000" y="-391887"/>
            <a:ext cx="1415452"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Leather Section Header</a:t>
            </a:r>
          </a:p>
        </p:txBody>
      </p:sp>
    </p:spTree>
    <p:extLst>
      <p:ext uri="{BB962C8B-B14F-4D97-AF65-F5344CB8AC3E}">
        <p14:creationId xmlns:p14="http://schemas.microsoft.com/office/powerpoint/2010/main" val="409891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Flamingo 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CB-748B-49C2-A88E-802FF1773F2E}"/>
              </a:ext>
            </a:extLst>
          </p:cNvPr>
          <p:cNvSpPr>
            <a:spLocks noGrp="1"/>
          </p:cNvSpPr>
          <p:nvPr>
            <p:ph type="title"/>
          </p:nvPr>
        </p:nvSpPr>
        <p:spPr>
          <a:xfrm>
            <a:off x="992187" y="2016000"/>
            <a:ext cx="9891713" cy="4094129"/>
          </a:xfrm>
        </p:spPr>
        <p:txBody>
          <a:bodyPr lIns="0" rIns="1080000" anchor="t"/>
          <a:lstStyle>
            <a:lvl1pPr>
              <a:lnSpc>
                <a:spcPct val="100000"/>
              </a:lnSpc>
              <a:defRPr sz="5000">
                <a:solidFill>
                  <a:schemeClr val="tx1"/>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A915EAD8-2665-434B-8298-1C5980B61D16}"/>
              </a:ext>
            </a:extLst>
          </p:cNvPr>
          <p:cNvSpPr>
            <a:spLocks noGrp="1"/>
          </p:cNvSpPr>
          <p:nvPr>
            <p:ph type="body" idx="1"/>
          </p:nvPr>
        </p:nvSpPr>
        <p:spPr>
          <a:xfrm>
            <a:off x="992188" y="1664384"/>
            <a:ext cx="9891713" cy="365125"/>
          </a:xfrm>
        </p:spPr>
        <p:txBody>
          <a:bodyPr tIns="0" rIns="0" bIns="0"/>
          <a:lstStyle>
            <a:lvl1pPr marL="0" indent="0">
              <a:lnSpc>
                <a:spcPct val="100000"/>
              </a:lnSpc>
              <a:buNone/>
              <a:defRPr sz="20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10" name="Rectangle 9" descr="TagShape">
            <a:extLst>
              <a:ext uri="{FF2B5EF4-FFF2-40B4-BE49-F238E27FC236}">
                <a16:creationId xmlns:a16="http://schemas.microsoft.com/office/drawing/2014/main" id="{5C003406-02F2-498F-B465-34F370DFC039}"/>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9E600074-0DF2-4A2D-B59A-A3412DFB05F3}"/>
              </a:ext>
            </a:extLst>
          </p:cNvPr>
          <p:cNvSpPr>
            <a:spLocks noGrp="1"/>
          </p:cNvSpPr>
          <p:nvPr>
            <p:ph type="dt" sz="half" idx="10"/>
          </p:nvPr>
        </p:nvSpPr>
        <p:spPr/>
        <p:txBody>
          <a:bodyPr/>
          <a:lstStyle>
            <a:lvl1pPr>
              <a:defRPr>
                <a:solidFill>
                  <a:schemeClr val="tx1"/>
                </a:solidFill>
              </a:defRPr>
            </a:lvl1pPr>
          </a:lstStyle>
          <a:p>
            <a:fld id="{92E591B4-1419-174A-9933-70AB635DC5A0}" type="datetime1">
              <a:rPr lang="nb-NO" smtClean="0"/>
              <a:t>30.09.2022</a:t>
            </a:fld>
            <a:endParaRPr lang="en-GB"/>
          </a:p>
        </p:txBody>
      </p:sp>
      <p:sp>
        <p:nvSpPr>
          <p:cNvPr id="6" name="Footer Placeholder 5">
            <a:extLst>
              <a:ext uri="{FF2B5EF4-FFF2-40B4-BE49-F238E27FC236}">
                <a16:creationId xmlns:a16="http://schemas.microsoft.com/office/drawing/2014/main" id="{8B53AB31-C725-4328-9FE3-24CB43A8F90A}"/>
              </a:ext>
            </a:extLst>
          </p:cNvPr>
          <p:cNvSpPr>
            <a:spLocks noGrp="1"/>
          </p:cNvSpPr>
          <p:nvPr>
            <p:ph type="ftr" sz="quarter" idx="11"/>
          </p:nvPr>
        </p:nvSpPr>
        <p:spPr/>
        <p:txBody>
          <a:bodyPr/>
          <a:lstStyle>
            <a:lvl1pPr>
              <a:defRPr>
                <a:solidFill>
                  <a:schemeClr val="tx1"/>
                </a:solidFill>
              </a:defRPr>
            </a:lvl1pPr>
          </a:lstStyle>
          <a:p>
            <a:endParaRPr lang="en-GB"/>
          </a:p>
        </p:txBody>
      </p:sp>
      <p:sp>
        <p:nvSpPr>
          <p:cNvPr id="7" name="Slide Number Placeholder 6">
            <a:extLst>
              <a:ext uri="{FF2B5EF4-FFF2-40B4-BE49-F238E27FC236}">
                <a16:creationId xmlns:a16="http://schemas.microsoft.com/office/drawing/2014/main" id="{EEA656D2-0DA5-40D7-91FB-B667504192F2}"/>
              </a:ext>
            </a:extLst>
          </p:cNvPr>
          <p:cNvSpPr>
            <a:spLocks noGrp="1"/>
          </p:cNvSpPr>
          <p:nvPr>
            <p:ph type="sldNum" sz="quarter" idx="12"/>
          </p:nvPr>
        </p:nvSpPr>
        <p:spPr/>
        <p:txBody>
          <a:bodyPr/>
          <a:lstStyle>
            <a:lvl1pPr>
              <a:defRPr>
                <a:solidFill>
                  <a:schemeClr val="tx1"/>
                </a:solidFill>
              </a:defRPr>
            </a:lvl1pPr>
          </a:lstStyle>
          <a:p>
            <a:fld id="{E2B1EC55-BC2B-4EBF-80C0-1330C20D5D9A}" type="slidenum">
              <a:rPr lang="en-GB" smtClean="0"/>
              <a:pPr/>
              <a:t>‹#›</a:t>
            </a:fld>
            <a:endParaRPr lang="en-GB" dirty="0"/>
          </a:p>
        </p:txBody>
      </p:sp>
      <p:sp>
        <p:nvSpPr>
          <p:cNvPr id="9" name="Friform 8">
            <a:extLst>
              <a:ext uri="{FF2B5EF4-FFF2-40B4-BE49-F238E27FC236}">
                <a16:creationId xmlns:a16="http://schemas.microsoft.com/office/drawing/2014/main" id="{D9E80FE3-7689-A547-8E72-3387FF124FDD}"/>
              </a:ext>
            </a:extLst>
          </p:cNvPr>
          <p:cNvSpPr>
            <a:spLocks noChangeAspect="1"/>
          </p:cNvSpPr>
          <p:nvPr userDrawn="1"/>
        </p:nvSpPr>
        <p:spPr>
          <a:xfrm rot="5400000">
            <a:off x="947544" y="857930"/>
            <a:ext cx="588976" cy="504000"/>
          </a:xfrm>
          <a:custGeom>
            <a:avLst/>
            <a:gdLst>
              <a:gd name="connsiteX0" fmla="*/ 1904417 w 3416322"/>
              <a:gd name="connsiteY0" fmla="*/ 0 h 2923424"/>
              <a:gd name="connsiteX1" fmla="*/ 3416322 w 3416322"/>
              <a:gd name="connsiteY1" fmla="*/ 1469204 h 2923424"/>
              <a:gd name="connsiteX2" fmla="*/ 1904417 w 3416322"/>
              <a:gd name="connsiteY2" fmla="*/ 2923424 h 2923424"/>
              <a:gd name="connsiteX3" fmla="*/ 1657275 w 3416322"/>
              <a:gd name="connsiteY3" fmla="*/ 2653570 h 2923424"/>
              <a:gd name="connsiteX4" fmla="*/ 2717604 w 3416322"/>
              <a:gd name="connsiteY4" fmla="*/ 1649106 h 2923424"/>
              <a:gd name="connsiteX5" fmla="*/ 0 w 3416322"/>
              <a:gd name="connsiteY5" fmla="*/ 1649106 h 2923424"/>
              <a:gd name="connsiteX6" fmla="*/ 0 w 3416322"/>
              <a:gd name="connsiteY6" fmla="*/ 1289301 h 2923424"/>
              <a:gd name="connsiteX7" fmla="*/ 2719975 w 3416322"/>
              <a:gd name="connsiteY7" fmla="*/ 1289301 h 2923424"/>
              <a:gd name="connsiteX8" fmla="*/ 1657275 w 3416322"/>
              <a:gd name="connsiteY8" fmla="*/ 269854 h 29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6322" h="2923424">
                <a:moveTo>
                  <a:pt x="1904417" y="0"/>
                </a:moveTo>
                <a:lnTo>
                  <a:pt x="3416322" y="1469204"/>
                </a:lnTo>
                <a:lnTo>
                  <a:pt x="1904417" y="2923424"/>
                </a:lnTo>
                <a:lnTo>
                  <a:pt x="1657275" y="2653570"/>
                </a:lnTo>
                <a:lnTo>
                  <a:pt x="2717604" y="1649106"/>
                </a:lnTo>
                <a:lnTo>
                  <a:pt x="0" y="1649106"/>
                </a:lnTo>
                <a:lnTo>
                  <a:pt x="0" y="1289301"/>
                </a:lnTo>
                <a:lnTo>
                  <a:pt x="2719975" y="1289301"/>
                </a:lnTo>
                <a:lnTo>
                  <a:pt x="1657275" y="269854"/>
                </a:lnTo>
                <a:close/>
              </a:path>
            </a:pathLst>
          </a:custGeom>
          <a:solidFill>
            <a:schemeClr val="accent6"/>
          </a:solidFill>
          <a:ln w="9236" cap="flat">
            <a:noFill/>
            <a:prstDash val="solid"/>
            <a:miter/>
          </a:ln>
        </p:spPr>
        <p:txBody>
          <a:bodyPr rtlCol="0" anchor="ctr"/>
          <a:lstStyle/>
          <a:p>
            <a:endParaRPr lang="nb-NO"/>
          </a:p>
        </p:txBody>
      </p:sp>
      <p:sp>
        <p:nvSpPr>
          <p:cNvPr id="11" name="TekstSylinder 10">
            <a:extLst>
              <a:ext uri="{FF2B5EF4-FFF2-40B4-BE49-F238E27FC236}">
                <a16:creationId xmlns:a16="http://schemas.microsoft.com/office/drawing/2014/main" id="{A34F3292-45FD-FB4F-8C8C-19F8FFBA92A1}"/>
              </a:ext>
            </a:extLst>
          </p:cNvPr>
          <p:cNvSpPr txBox="1"/>
          <p:nvPr userDrawn="1"/>
        </p:nvSpPr>
        <p:spPr>
          <a:xfrm>
            <a:off x="864000" y="-391887"/>
            <a:ext cx="1510029"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Flamingo Section Header</a:t>
            </a:r>
          </a:p>
        </p:txBody>
      </p:sp>
    </p:spTree>
    <p:extLst>
      <p:ext uri="{BB962C8B-B14F-4D97-AF65-F5344CB8AC3E}">
        <p14:creationId xmlns:p14="http://schemas.microsoft.com/office/powerpoint/2010/main" val="394322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Pebble Section Header">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ECB-748B-49C2-A88E-802FF1773F2E}"/>
              </a:ext>
            </a:extLst>
          </p:cNvPr>
          <p:cNvSpPr>
            <a:spLocks noGrp="1"/>
          </p:cNvSpPr>
          <p:nvPr>
            <p:ph type="title"/>
          </p:nvPr>
        </p:nvSpPr>
        <p:spPr>
          <a:xfrm>
            <a:off x="992187" y="2016000"/>
            <a:ext cx="9891713" cy="4094129"/>
          </a:xfrm>
        </p:spPr>
        <p:txBody>
          <a:bodyPr lIns="0" rIns="1080000" anchor="t"/>
          <a:lstStyle>
            <a:lvl1pPr>
              <a:lnSpc>
                <a:spcPct val="100000"/>
              </a:lnSpc>
              <a:defRPr sz="5000">
                <a:solidFill>
                  <a:schemeClr val="tx1"/>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A915EAD8-2665-434B-8298-1C5980B61D16}"/>
              </a:ext>
            </a:extLst>
          </p:cNvPr>
          <p:cNvSpPr>
            <a:spLocks noGrp="1"/>
          </p:cNvSpPr>
          <p:nvPr>
            <p:ph type="body" idx="1"/>
          </p:nvPr>
        </p:nvSpPr>
        <p:spPr>
          <a:xfrm>
            <a:off x="992188" y="1664384"/>
            <a:ext cx="9891713" cy="365125"/>
          </a:xfrm>
        </p:spPr>
        <p:txBody>
          <a:bodyPr tIns="0" rIns="0" bIns="0"/>
          <a:lstStyle>
            <a:lvl1pPr marL="0" indent="0">
              <a:lnSpc>
                <a:spcPct val="100000"/>
              </a:lnSpc>
              <a:buNone/>
              <a:defRPr sz="20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10" name="Rectangle 9" descr="TagShape">
            <a:extLst>
              <a:ext uri="{FF2B5EF4-FFF2-40B4-BE49-F238E27FC236}">
                <a16:creationId xmlns:a16="http://schemas.microsoft.com/office/drawing/2014/main" id="{5C003406-02F2-498F-B465-34F370DFC039}"/>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9E600074-0DF2-4A2D-B59A-A3412DFB05F3}"/>
              </a:ext>
            </a:extLst>
          </p:cNvPr>
          <p:cNvSpPr>
            <a:spLocks noGrp="1"/>
          </p:cNvSpPr>
          <p:nvPr>
            <p:ph type="dt" sz="half" idx="10"/>
          </p:nvPr>
        </p:nvSpPr>
        <p:spPr/>
        <p:txBody>
          <a:bodyPr/>
          <a:lstStyle>
            <a:lvl1pPr>
              <a:defRPr>
                <a:solidFill>
                  <a:schemeClr val="tx1"/>
                </a:solidFill>
              </a:defRPr>
            </a:lvl1pPr>
          </a:lstStyle>
          <a:p>
            <a:fld id="{1202302A-B12F-614B-80A9-619A11C6018C}" type="datetime1">
              <a:rPr lang="nb-NO" smtClean="0"/>
              <a:t>30.09.2022</a:t>
            </a:fld>
            <a:endParaRPr lang="en-GB"/>
          </a:p>
        </p:txBody>
      </p:sp>
      <p:sp>
        <p:nvSpPr>
          <p:cNvPr id="6" name="Footer Placeholder 5">
            <a:extLst>
              <a:ext uri="{FF2B5EF4-FFF2-40B4-BE49-F238E27FC236}">
                <a16:creationId xmlns:a16="http://schemas.microsoft.com/office/drawing/2014/main" id="{8B53AB31-C725-4328-9FE3-24CB43A8F90A}"/>
              </a:ext>
            </a:extLst>
          </p:cNvPr>
          <p:cNvSpPr>
            <a:spLocks noGrp="1"/>
          </p:cNvSpPr>
          <p:nvPr>
            <p:ph type="ftr" sz="quarter" idx="11"/>
          </p:nvPr>
        </p:nvSpPr>
        <p:spPr/>
        <p:txBody>
          <a:bodyPr/>
          <a:lstStyle>
            <a:lvl1pPr>
              <a:defRPr>
                <a:solidFill>
                  <a:schemeClr val="tx1"/>
                </a:solidFill>
              </a:defRPr>
            </a:lvl1pPr>
          </a:lstStyle>
          <a:p>
            <a:endParaRPr lang="en-GB"/>
          </a:p>
        </p:txBody>
      </p:sp>
      <p:sp>
        <p:nvSpPr>
          <p:cNvPr id="7" name="Slide Number Placeholder 6">
            <a:extLst>
              <a:ext uri="{FF2B5EF4-FFF2-40B4-BE49-F238E27FC236}">
                <a16:creationId xmlns:a16="http://schemas.microsoft.com/office/drawing/2014/main" id="{EEA656D2-0DA5-40D7-91FB-B667504192F2}"/>
              </a:ext>
            </a:extLst>
          </p:cNvPr>
          <p:cNvSpPr>
            <a:spLocks noGrp="1"/>
          </p:cNvSpPr>
          <p:nvPr>
            <p:ph type="sldNum" sz="quarter" idx="12"/>
          </p:nvPr>
        </p:nvSpPr>
        <p:spPr/>
        <p:txBody>
          <a:bodyPr/>
          <a:lstStyle>
            <a:lvl1pPr>
              <a:defRPr>
                <a:solidFill>
                  <a:schemeClr val="tx1"/>
                </a:solidFill>
              </a:defRPr>
            </a:lvl1pPr>
          </a:lstStyle>
          <a:p>
            <a:fld id="{E2B1EC55-BC2B-4EBF-80C0-1330C20D5D9A}" type="slidenum">
              <a:rPr lang="en-GB" smtClean="0"/>
              <a:pPr/>
              <a:t>‹#›</a:t>
            </a:fld>
            <a:endParaRPr lang="en-GB" dirty="0"/>
          </a:p>
        </p:txBody>
      </p:sp>
      <p:sp>
        <p:nvSpPr>
          <p:cNvPr id="9" name="Friform 8">
            <a:extLst>
              <a:ext uri="{FF2B5EF4-FFF2-40B4-BE49-F238E27FC236}">
                <a16:creationId xmlns:a16="http://schemas.microsoft.com/office/drawing/2014/main" id="{D4450573-EFE3-3E4F-8458-DC0488ACCA9A}"/>
              </a:ext>
            </a:extLst>
          </p:cNvPr>
          <p:cNvSpPr>
            <a:spLocks noChangeAspect="1"/>
          </p:cNvSpPr>
          <p:nvPr userDrawn="1"/>
        </p:nvSpPr>
        <p:spPr>
          <a:xfrm rot="5400000">
            <a:off x="947544" y="857930"/>
            <a:ext cx="588976" cy="504000"/>
          </a:xfrm>
          <a:custGeom>
            <a:avLst/>
            <a:gdLst>
              <a:gd name="connsiteX0" fmla="*/ 1904417 w 3416322"/>
              <a:gd name="connsiteY0" fmla="*/ 0 h 2923424"/>
              <a:gd name="connsiteX1" fmla="*/ 3416322 w 3416322"/>
              <a:gd name="connsiteY1" fmla="*/ 1469204 h 2923424"/>
              <a:gd name="connsiteX2" fmla="*/ 1904417 w 3416322"/>
              <a:gd name="connsiteY2" fmla="*/ 2923424 h 2923424"/>
              <a:gd name="connsiteX3" fmla="*/ 1657275 w 3416322"/>
              <a:gd name="connsiteY3" fmla="*/ 2653570 h 2923424"/>
              <a:gd name="connsiteX4" fmla="*/ 2717604 w 3416322"/>
              <a:gd name="connsiteY4" fmla="*/ 1649106 h 2923424"/>
              <a:gd name="connsiteX5" fmla="*/ 0 w 3416322"/>
              <a:gd name="connsiteY5" fmla="*/ 1649106 h 2923424"/>
              <a:gd name="connsiteX6" fmla="*/ 0 w 3416322"/>
              <a:gd name="connsiteY6" fmla="*/ 1289301 h 2923424"/>
              <a:gd name="connsiteX7" fmla="*/ 2719975 w 3416322"/>
              <a:gd name="connsiteY7" fmla="*/ 1289301 h 2923424"/>
              <a:gd name="connsiteX8" fmla="*/ 1657275 w 3416322"/>
              <a:gd name="connsiteY8" fmla="*/ 269854 h 29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6322" h="2923424">
                <a:moveTo>
                  <a:pt x="1904417" y="0"/>
                </a:moveTo>
                <a:lnTo>
                  <a:pt x="3416322" y="1469204"/>
                </a:lnTo>
                <a:lnTo>
                  <a:pt x="1904417" y="2923424"/>
                </a:lnTo>
                <a:lnTo>
                  <a:pt x="1657275" y="2653570"/>
                </a:lnTo>
                <a:lnTo>
                  <a:pt x="2717604" y="1649106"/>
                </a:lnTo>
                <a:lnTo>
                  <a:pt x="0" y="1649106"/>
                </a:lnTo>
                <a:lnTo>
                  <a:pt x="0" y="1289301"/>
                </a:lnTo>
                <a:lnTo>
                  <a:pt x="2719975" y="1289301"/>
                </a:lnTo>
                <a:lnTo>
                  <a:pt x="1657275" y="269854"/>
                </a:lnTo>
                <a:close/>
              </a:path>
            </a:pathLst>
          </a:custGeom>
          <a:solidFill>
            <a:schemeClr val="accent6"/>
          </a:solidFill>
          <a:ln w="9236" cap="flat">
            <a:noFill/>
            <a:prstDash val="solid"/>
            <a:miter/>
          </a:ln>
        </p:spPr>
        <p:txBody>
          <a:bodyPr rtlCol="0" anchor="ctr"/>
          <a:lstStyle/>
          <a:p>
            <a:endParaRPr lang="nb-NO"/>
          </a:p>
        </p:txBody>
      </p:sp>
      <p:sp>
        <p:nvSpPr>
          <p:cNvPr id="11" name="TekstSylinder 10">
            <a:extLst>
              <a:ext uri="{FF2B5EF4-FFF2-40B4-BE49-F238E27FC236}">
                <a16:creationId xmlns:a16="http://schemas.microsoft.com/office/drawing/2014/main" id="{9E8A9D8D-7AA7-804A-AB31-424C1CCC1726}"/>
              </a:ext>
            </a:extLst>
          </p:cNvPr>
          <p:cNvSpPr txBox="1"/>
          <p:nvPr userDrawn="1"/>
        </p:nvSpPr>
        <p:spPr>
          <a:xfrm>
            <a:off x="864000" y="-391887"/>
            <a:ext cx="1380186"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Pebble Section Header</a:t>
            </a:r>
          </a:p>
        </p:txBody>
      </p:sp>
    </p:spTree>
    <p:extLst>
      <p:ext uri="{BB962C8B-B14F-4D97-AF65-F5344CB8AC3E}">
        <p14:creationId xmlns:p14="http://schemas.microsoft.com/office/powerpoint/2010/main" val="378998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E7D0D-7F40-4C48-AFEF-A1A937F7854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0" name="Rectangle 9" descr="TagShape">
            <a:extLst>
              <a:ext uri="{FF2B5EF4-FFF2-40B4-BE49-F238E27FC236}">
                <a16:creationId xmlns:a16="http://schemas.microsoft.com/office/drawing/2014/main" id="{206AAC4D-A743-470F-97F6-C4B3A4C8B644}"/>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0">
            <a:extLst>
              <a:ext uri="{FF2B5EF4-FFF2-40B4-BE49-F238E27FC236}">
                <a16:creationId xmlns:a16="http://schemas.microsoft.com/office/drawing/2014/main" id="{54962E42-98A1-4802-8F84-B74C56EFD8EC}"/>
              </a:ext>
            </a:extLst>
          </p:cNvPr>
          <p:cNvSpPr>
            <a:spLocks noGrp="1"/>
          </p:cNvSpPr>
          <p:nvPr>
            <p:ph type="title"/>
          </p:nvPr>
        </p:nvSpPr>
        <p:spPr/>
        <p:txBody>
          <a:bodyPr/>
          <a:lstStyle/>
          <a:p>
            <a:r>
              <a:rPr lang="en-GB"/>
              <a:t>Click to edit Master title style</a:t>
            </a:r>
            <a:endParaRPr lang="en-GB" dirty="0"/>
          </a:p>
        </p:txBody>
      </p:sp>
      <p:sp>
        <p:nvSpPr>
          <p:cNvPr id="2" name="Date Placeholder 1">
            <a:extLst>
              <a:ext uri="{FF2B5EF4-FFF2-40B4-BE49-F238E27FC236}">
                <a16:creationId xmlns:a16="http://schemas.microsoft.com/office/drawing/2014/main" id="{94000B04-8F2D-46BB-96AE-C4C120014E5B}"/>
              </a:ext>
            </a:extLst>
          </p:cNvPr>
          <p:cNvSpPr>
            <a:spLocks noGrp="1"/>
          </p:cNvSpPr>
          <p:nvPr>
            <p:ph type="dt" sz="half" idx="10"/>
          </p:nvPr>
        </p:nvSpPr>
        <p:spPr/>
        <p:txBody>
          <a:bodyPr/>
          <a:lstStyle/>
          <a:p>
            <a:fld id="{B27B0CCD-DEAE-9548-A367-0D0F601DC484}" type="datetime1">
              <a:rPr lang="nb-NO" smtClean="0"/>
              <a:t>30.09.2022</a:t>
            </a:fld>
            <a:endParaRPr lang="en-GB"/>
          </a:p>
        </p:txBody>
      </p:sp>
      <p:sp>
        <p:nvSpPr>
          <p:cNvPr id="4" name="Footer Placeholder 3">
            <a:extLst>
              <a:ext uri="{FF2B5EF4-FFF2-40B4-BE49-F238E27FC236}">
                <a16:creationId xmlns:a16="http://schemas.microsoft.com/office/drawing/2014/main" id="{4A97A47C-AE22-4835-B884-AE5647EAF77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8FD22C-08E3-461D-9EF7-FD8C7B7598BD}"/>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9" name="TekstSylinder 8">
            <a:extLst>
              <a:ext uri="{FF2B5EF4-FFF2-40B4-BE49-F238E27FC236}">
                <a16:creationId xmlns:a16="http://schemas.microsoft.com/office/drawing/2014/main" id="{40A512A9-7FA1-4F47-8DAF-57EBE913FFE2}"/>
              </a:ext>
            </a:extLst>
          </p:cNvPr>
          <p:cNvSpPr txBox="1"/>
          <p:nvPr userDrawn="1"/>
        </p:nvSpPr>
        <p:spPr>
          <a:xfrm>
            <a:off x="864000" y="-391887"/>
            <a:ext cx="1011495"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Title and content</a:t>
            </a:r>
          </a:p>
        </p:txBody>
      </p:sp>
    </p:spTree>
    <p:extLst>
      <p:ext uri="{BB962C8B-B14F-4D97-AF65-F5344CB8AC3E}">
        <p14:creationId xmlns:p14="http://schemas.microsoft.com/office/powerpoint/2010/main" val="222081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 concept">
    <p:spTree>
      <p:nvGrpSpPr>
        <p:cNvPr id="1" name=""/>
        <p:cNvGrpSpPr/>
        <p:nvPr/>
      </p:nvGrpSpPr>
      <p:grpSpPr>
        <a:xfrm>
          <a:off x="0" y="0"/>
          <a:ext cx="0" cy="0"/>
          <a:chOff x="0" y="0"/>
          <a:chExt cx="0" cy="0"/>
        </a:xfrm>
      </p:grpSpPr>
      <p:sp>
        <p:nvSpPr>
          <p:cNvPr id="10" name="Rectangle 9" descr="TagShape">
            <a:extLst>
              <a:ext uri="{FF2B5EF4-FFF2-40B4-BE49-F238E27FC236}">
                <a16:creationId xmlns:a16="http://schemas.microsoft.com/office/drawing/2014/main" id="{206AAC4D-A743-470F-97F6-C4B3A4C8B644}"/>
              </a:ext>
            </a:extLst>
          </p:cNvPr>
          <p:cNvSpPr/>
          <p:nvPr/>
        </p:nvSpPr>
        <p:spPr>
          <a:xfrm>
            <a:off x="0" y="0"/>
            <a:ext cx="0" cy="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0">
            <a:extLst>
              <a:ext uri="{FF2B5EF4-FFF2-40B4-BE49-F238E27FC236}">
                <a16:creationId xmlns:a16="http://schemas.microsoft.com/office/drawing/2014/main" id="{54962E42-98A1-4802-8F84-B74C56EFD8EC}"/>
              </a:ext>
            </a:extLst>
          </p:cNvPr>
          <p:cNvSpPr>
            <a:spLocks noGrp="1"/>
          </p:cNvSpPr>
          <p:nvPr>
            <p:ph type="title"/>
          </p:nvPr>
        </p:nvSpPr>
        <p:spPr/>
        <p:txBody>
          <a:bodyPr/>
          <a:lstStyle/>
          <a:p>
            <a:r>
              <a:rPr lang="en-GB"/>
              <a:t>Click to edit Master title style</a:t>
            </a:r>
            <a:endParaRPr lang="en-GB" dirty="0"/>
          </a:p>
        </p:txBody>
      </p:sp>
      <p:sp>
        <p:nvSpPr>
          <p:cNvPr id="2" name="Date Placeholder 1">
            <a:extLst>
              <a:ext uri="{FF2B5EF4-FFF2-40B4-BE49-F238E27FC236}">
                <a16:creationId xmlns:a16="http://schemas.microsoft.com/office/drawing/2014/main" id="{94000B04-8F2D-46BB-96AE-C4C120014E5B}"/>
              </a:ext>
            </a:extLst>
          </p:cNvPr>
          <p:cNvSpPr>
            <a:spLocks noGrp="1"/>
          </p:cNvSpPr>
          <p:nvPr>
            <p:ph type="dt" sz="half" idx="10"/>
          </p:nvPr>
        </p:nvSpPr>
        <p:spPr/>
        <p:txBody>
          <a:bodyPr/>
          <a:lstStyle/>
          <a:p>
            <a:fld id="{9D317515-EEA2-8C4A-BA30-77B669C2666D}" type="datetime1">
              <a:rPr lang="nb-NO" smtClean="0"/>
              <a:t>30.09.2022</a:t>
            </a:fld>
            <a:endParaRPr lang="en-GB"/>
          </a:p>
        </p:txBody>
      </p:sp>
      <p:sp>
        <p:nvSpPr>
          <p:cNvPr id="4" name="Footer Placeholder 3">
            <a:extLst>
              <a:ext uri="{FF2B5EF4-FFF2-40B4-BE49-F238E27FC236}">
                <a16:creationId xmlns:a16="http://schemas.microsoft.com/office/drawing/2014/main" id="{4A97A47C-AE22-4835-B884-AE5647EAF77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8FD22C-08E3-461D-9EF7-FD8C7B7598BD}"/>
              </a:ext>
            </a:extLst>
          </p:cNvPr>
          <p:cNvSpPr>
            <a:spLocks noGrp="1"/>
          </p:cNvSpPr>
          <p:nvPr>
            <p:ph type="sldNum" sz="quarter" idx="12"/>
          </p:nvPr>
        </p:nvSpPr>
        <p:spPr/>
        <p:txBody>
          <a:bodyPr/>
          <a:lstStyle/>
          <a:p>
            <a:fld id="{E2B1EC55-BC2B-4EBF-80C0-1330C20D5D9A}" type="slidenum">
              <a:rPr lang="en-GB" smtClean="0"/>
              <a:pPr/>
              <a:t>‹#›</a:t>
            </a:fld>
            <a:endParaRPr lang="en-GB" dirty="0"/>
          </a:p>
        </p:txBody>
      </p:sp>
      <p:sp>
        <p:nvSpPr>
          <p:cNvPr id="7" name="Plassholder for innhold 6">
            <a:extLst>
              <a:ext uri="{FF2B5EF4-FFF2-40B4-BE49-F238E27FC236}">
                <a16:creationId xmlns:a16="http://schemas.microsoft.com/office/drawing/2014/main" id="{5274F845-4D66-5647-AC3B-604F103C6D45}"/>
              </a:ext>
            </a:extLst>
          </p:cNvPr>
          <p:cNvSpPr>
            <a:spLocks noGrp="1"/>
          </p:cNvSpPr>
          <p:nvPr>
            <p:ph sz="quarter" idx="13"/>
          </p:nvPr>
        </p:nvSpPr>
        <p:spPr>
          <a:xfrm>
            <a:off x="993599" y="1840674"/>
            <a:ext cx="9890300" cy="4268025"/>
          </a:xfrm>
        </p:spPr>
        <p:txBody>
          <a:bodyPr/>
          <a:lstStyle>
            <a:lvl1pPr marL="0" indent="0">
              <a:lnSpc>
                <a:spcPct val="100000"/>
              </a:lnSpc>
              <a:spcBef>
                <a:spcPts val="0"/>
              </a:spcBef>
              <a:buNone/>
              <a:defRPr lang="nb-NO" sz="5000" kern="1200" dirty="0" smtClean="0">
                <a:solidFill>
                  <a:schemeClr val="tx1"/>
                </a:solidFill>
                <a:latin typeface="+mn-lt"/>
                <a:ea typeface="+mn-ea"/>
                <a:cs typeface="+mn-cs"/>
              </a:defRPr>
            </a:lvl1pPr>
            <a:lvl2pPr marL="216000" indent="-216000">
              <a:buFontTx/>
              <a:buBlip>
                <a:blip r:embed="rId2">
                  <a:extLst>
                    <a:ext uri="{96DAC541-7B7A-43D3-8B79-37D633B846F1}">
                      <asvg:svgBlip xmlns:asvg="http://schemas.microsoft.com/office/drawing/2016/SVG/main" r:embed="rId3"/>
                    </a:ext>
                  </a:extLst>
                </a:blip>
              </a:buBlip>
              <a:defRPr/>
            </a:lvl2pPr>
            <a:lvl3pPr marL="400050" indent="-176213">
              <a:tabLst/>
              <a:defRPr/>
            </a:lvl3pPr>
            <a:lvl4pPr marL="625475" indent="-225425">
              <a:tabLst/>
              <a:defRPr/>
            </a:lvl4pPr>
            <a:lvl5pPr marL="892175" indent="-266700">
              <a:tabLs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dirty="0"/>
          </a:p>
        </p:txBody>
      </p:sp>
      <p:sp>
        <p:nvSpPr>
          <p:cNvPr id="8" name="Forklaring">
            <a:extLst>
              <a:ext uri="{FF2B5EF4-FFF2-40B4-BE49-F238E27FC236}">
                <a16:creationId xmlns:a16="http://schemas.microsoft.com/office/drawing/2014/main" id="{DE74510A-6D9C-F849-8FB3-393C38D454FA}"/>
              </a:ext>
            </a:extLst>
          </p:cNvPr>
          <p:cNvSpPr txBox="1"/>
          <p:nvPr userDrawn="1"/>
        </p:nvSpPr>
        <p:spPr>
          <a:xfrm>
            <a:off x="12334671" y="2418260"/>
            <a:ext cx="1780161" cy="4439740"/>
          </a:xfrm>
          <a:prstGeom prst="rect">
            <a:avLst/>
          </a:prstGeom>
          <a:solidFill>
            <a:schemeClr val="bg1"/>
          </a:solidFill>
        </p:spPr>
        <p:txBody>
          <a:bodyPr wrap="square" lIns="180000" tIns="180000" rIns="144000" bIns="180000" rtlCol="0">
            <a:noAutofit/>
          </a:bodyPr>
          <a:lstStyle/>
          <a:p>
            <a:r>
              <a:rPr lang="nb-NO" sz="1000" noProof="1"/>
              <a:t>Use this template for presentation of a concept or similar content. </a:t>
            </a:r>
          </a:p>
          <a:p>
            <a:endParaRPr lang="nb-NO" sz="1000" noProof="1"/>
          </a:p>
          <a:p>
            <a:r>
              <a:rPr lang="nb-NO" sz="1000" b="1" noProof="1"/>
              <a:t>Animation </a:t>
            </a:r>
            <a:r>
              <a:rPr lang="nb-NO" sz="1000" b="1" noProof="1">
                <a:solidFill>
                  <a:schemeClr val="accent6"/>
                </a:solidFill>
              </a:rPr>
              <a:t>/</a:t>
            </a:r>
            <a:r>
              <a:rPr lang="nb-NO" sz="1000" noProof="1"/>
              <a:t> When lines are divided by a hard shift you may animate the text line by line.</a:t>
            </a:r>
            <a:endParaRPr lang="nb-NO" sz="1000" b="0" noProof="1"/>
          </a:p>
        </p:txBody>
      </p:sp>
      <p:sp>
        <p:nvSpPr>
          <p:cNvPr id="9" name="TekstSylinder 8">
            <a:extLst>
              <a:ext uri="{FF2B5EF4-FFF2-40B4-BE49-F238E27FC236}">
                <a16:creationId xmlns:a16="http://schemas.microsoft.com/office/drawing/2014/main" id="{F8D3B181-F810-3847-8F03-A8025C347D83}"/>
              </a:ext>
            </a:extLst>
          </p:cNvPr>
          <p:cNvSpPr txBox="1"/>
          <p:nvPr userDrawn="1"/>
        </p:nvSpPr>
        <p:spPr>
          <a:xfrm>
            <a:off x="864000" y="-391887"/>
            <a:ext cx="806311" cy="248402"/>
          </a:xfrm>
          <a:prstGeom prst="rect">
            <a:avLst/>
          </a:prstGeom>
          <a:noFill/>
        </p:spPr>
        <p:txBody>
          <a:bodyPr wrap="none" lIns="0" tIns="46800" rIns="0" bIns="46800" rtlCol="0">
            <a:spAutoFit/>
          </a:bodyPr>
          <a:lstStyle/>
          <a:p>
            <a:pPr algn="l"/>
            <a:r>
              <a:rPr lang="en-GB" sz="1000" noProof="1">
                <a:solidFill>
                  <a:schemeClr val="accent6"/>
                </a:solidFill>
              </a:rPr>
              <a:t>/</a:t>
            </a:r>
            <a:r>
              <a:rPr lang="en-GB" sz="1000" noProof="1"/>
              <a:t> Intro concept</a:t>
            </a:r>
          </a:p>
        </p:txBody>
      </p:sp>
    </p:spTree>
    <p:extLst>
      <p:ext uri="{BB962C8B-B14F-4D97-AF65-F5344CB8AC3E}">
        <p14:creationId xmlns:p14="http://schemas.microsoft.com/office/powerpoint/2010/main" val="105958842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Logo">
            <a:extLst>
              <a:ext uri="{FF2B5EF4-FFF2-40B4-BE49-F238E27FC236}">
                <a16:creationId xmlns:a16="http://schemas.microsoft.com/office/drawing/2014/main" id="{B5078579-8856-064D-AB99-DBD74F606F73}"/>
              </a:ext>
            </a:extLst>
          </p:cNvPr>
          <p:cNvGrpSpPr/>
          <p:nvPr userDrawn="1"/>
        </p:nvGrpSpPr>
        <p:grpSpPr>
          <a:xfrm>
            <a:off x="10896133" y="457316"/>
            <a:ext cx="879942" cy="200346"/>
            <a:chOff x="4542179" y="1950721"/>
            <a:chExt cx="3520097" cy="801460"/>
          </a:xfrm>
          <a:solidFill>
            <a:schemeClr val="tx1"/>
          </a:solidFill>
        </p:grpSpPr>
        <p:sp>
          <p:nvSpPr>
            <p:cNvPr id="24" name="Friform 23">
              <a:extLst>
                <a:ext uri="{FF2B5EF4-FFF2-40B4-BE49-F238E27FC236}">
                  <a16:creationId xmlns:a16="http://schemas.microsoft.com/office/drawing/2014/main" id="{168BC8F7-0ACD-154C-BC18-A579E5D90B5E}"/>
                </a:ext>
              </a:extLst>
            </p:cNvPr>
            <p:cNvSpPr/>
            <p:nvPr/>
          </p:nvSpPr>
          <p:spPr>
            <a:xfrm>
              <a:off x="7419107" y="1950721"/>
              <a:ext cx="128937" cy="129492"/>
            </a:xfrm>
            <a:custGeom>
              <a:avLst/>
              <a:gdLst>
                <a:gd name="connsiteX0" fmla="*/ 35091 w 70182"/>
                <a:gd name="connsiteY0" fmla="*/ 70485 h 70484"/>
                <a:gd name="connsiteX1" fmla="*/ 70182 w 70182"/>
                <a:gd name="connsiteY1" fmla="*/ 35243 h 70484"/>
                <a:gd name="connsiteX2" fmla="*/ 35091 w 70182"/>
                <a:gd name="connsiteY2" fmla="*/ 0 h 70484"/>
                <a:gd name="connsiteX3" fmla="*/ 0 w 70182"/>
                <a:gd name="connsiteY3" fmla="*/ 35243 h 70484"/>
                <a:gd name="connsiteX4" fmla="*/ 0 w 70182"/>
                <a:gd name="connsiteY4" fmla="*/ 35243 h 70484"/>
                <a:gd name="connsiteX5" fmla="*/ 35091 w 70182"/>
                <a:gd name="connsiteY5" fmla="*/ 70485 h 7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82" h="70484">
                  <a:moveTo>
                    <a:pt x="35091" y="70485"/>
                  </a:moveTo>
                  <a:cubicBezTo>
                    <a:pt x="55008" y="70485"/>
                    <a:pt x="70182" y="55245"/>
                    <a:pt x="70182" y="35243"/>
                  </a:cubicBezTo>
                  <a:cubicBezTo>
                    <a:pt x="70182" y="15240"/>
                    <a:pt x="55008" y="0"/>
                    <a:pt x="35091" y="0"/>
                  </a:cubicBezTo>
                  <a:cubicBezTo>
                    <a:pt x="15175" y="0"/>
                    <a:pt x="0" y="15240"/>
                    <a:pt x="0" y="35243"/>
                  </a:cubicBezTo>
                  <a:cubicBezTo>
                    <a:pt x="0" y="35243"/>
                    <a:pt x="0" y="35243"/>
                    <a:pt x="0" y="35243"/>
                  </a:cubicBezTo>
                  <a:cubicBezTo>
                    <a:pt x="0" y="54293"/>
                    <a:pt x="16123" y="70485"/>
                    <a:pt x="35091" y="70485"/>
                  </a:cubicBezTo>
                </a:path>
              </a:pathLst>
            </a:custGeom>
            <a:grpFill/>
            <a:ln w="9484" cap="flat">
              <a:noFill/>
              <a:prstDash val="solid"/>
              <a:miter/>
            </a:ln>
          </p:spPr>
          <p:txBody>
            <a:bodyPr rtlCol="0" anchor="ctr"/>
            <a:lstStyle/>
            <a:p>
              <a:endParaRPr lang="nb-NO"/>
            </a:p>
          </p:txBody>
        </p:sp>
        <p:sp>
          <p:nvSpPr>
            <p:cNvPr id="25" name="Friform 24">
              <a:extLst>
                <a:ext uri="{FF2B5EF4-FFF2-40B4-BE49-F238E27FC236}">
                  <a16:creationId xmlns:a16="http://schemas.microsoft.com/office/drawing/2014/main" id="{3111BE62-8A58-EA49-85BC-3BD46DF0C901}"/>
                </a:ext>
              </a:extLst>
            </p:cNvPr>
            <p:cNvSpPr/>
            <p:nvPr/>
          </p:nvSpPr>
          <p:spPr>
            <a:xfrm>
              <a:off x="4542179" y="2009996"/>
              <a:ext cx="606802" cy="731954"/>
            </a:xfrm>
            <a:custGeom>
              <a:avLst/>
              <a:gdLst>
                <a:gd name="connsiteX0" fmla="*/ 318788 w 330290"/>
                <a:gd name="connsiteY0" fmla="*/ 78227 h 398412"/>
                <a:gd name="connsiteX1" fmla="*/ 273264 w 330290"/>
                <a:gd name="connsiteY1" fmla="*/ 78227 h 398412"/>
                <a:gd name="connsiteX2" fmla="*/ 241018 w 330290"/>
                <a:gd name="connsiteY2" fmla="*/ 96324 h 398412"/>
                <a:gd name="connsiteX3" fmla="*/ 94963 w 330290"/>
                <a:gd name="connsiteY3" fmla="*/ 243962 h 398412"/>
                <a:gd name="connsiteX4" fmla="*/ 94963 w 330290"/>
                <a:gd name="connsiteY4" fmla="*/ 12504 h 398412"/>
                <a:gd name="connsiteX5" fmla="*/ 85479 w 330290"/>
                <a:gd name="connsiteY5" fmla="*/ 122 h 398412"/>
                <a:gd name="connsiteX6" fmla="*/ 82633 w 330290"/>
                <a:gd name="connsiteY6" fmla="*/ 122 h 398412"/>
                <a:gd name="connsiteX7" fmla="*/ 12451 w 330290"/>
                <a:gd name="connsiteY7" fmla="*/ 122 h 398412"/>
                <a:gd name="connsiteX8" fmla="*/ 121 w 330290"/>
                <a:gd name="connsiteY8" fmla="*/ 9647 h 398412"/>
                <a:gd name="connsiteX9" fmla="*/ 121 w 330290"/>
                <a:gd name="connsiteY9" fmla="*/ 12504 h 398412"/>
                <a:gd name="connsiteX10" fmla="*/ 121 w 330290"/>
                <a:gd name="connsiteY10" fmla="*/ 43937 h 398412"/>
                <a:gd name="connsiteX11" fmla="*/ 9606 w 330290"/>
                <a:gd name="connsiteY11" fmla="*/ 56319 h 398412"/>
                <a:gd name="connsiteX12" fmla="*/ 12451 w 330290"/>
                <a:gd name="connsiteY12" fmla="*/ 56319 h 398412"/>
                <a:gd name="connsiteX13" fmla="*/ 38058 w 330290"/>
                <a:gd name="connsiteY13" fmla="*/ 56319 h 398412"/>
                <a:gd name="connsiteX14" fmla="*/ 38058 w 330290"/>
                <a:gd name="connsiteY14" fmla="*/ 342069 h 398412"/>
                <a:gd name="connsiteX15" fmla="*/ 12451 w 330290"/>
                <a:gd name="connsiteY15" fmla="*/ 342069 h 398412"/>
                <a:gd name="connsiteX16" fmla="*/ 121 w 330290"/>
                <a:gd name="connsiteY16" fmla="*/ 351594 h 398412"/>
                <a:gd name="connsiteX17" fmla="*/ 121 w 330290"/>
                <a:gd name="connsiteY17" fmla="*/ 354452 h 398412"/>
                <a:gd name="connsiteX18" fmla="*/ 121 w 330290"/>
                <a:gd name="connsiteY18" fmla="*/ 385884 h 398412"/>
                <a:gd name="connsiteX19" fmla="*/ 9606 w 330290"/>
                <a:gd name="connsiteY19" fmla="*/ 398267 h 398412"/>
                <a:gd name="connsiteX20" fmla="*/ 12451 w 330290"/>
                <a:gd name="connsiteY20" fmla="*/ 398267 h 398412"/>
                <a:gd name="connsiteX21" fmla="*/ 118673 w 330290"/>
                <a:gd name="connsiteY21" fmla="*/ 398267 h 398412"/>
                <a:gd name="connsiteX22" fmla="*/ 131002 w 330290"/>
                <a:gd name="connsiteY22" fmla="*/ 389694 h 398412"/>
                <a:gd name="connsiteX23" fmla="*/ 131002 w 330290"/>
                <a:gd name="connsiteY23" fmla="*/ 386837 h 398412"/>
                <a:gd name="connsiteX24" fmla="*/ 131002 w 330290"/>
                <a:gd name="connsiteY24" fmla="*/ 354452 h 398412"/>
                <a:gd name="connsiteX25" fmla="*/ 121518 w 330290"/>
                <a:gd name="connsiteY25" fmla="*/ 342069 h 398412"/>
                <a:gd name="connsiteX26" fmla="*/ 118673 w 330290"/>
                <a:gd name="connsiteY26" fmla="*/ 342069 h 398412"/>
                <a:gd name="connsiteX27" fmla="*/ 94014 w 330290"/>
                <a:gd name="connsiteY27" fmla="*/ 342069 h 398412"/>
                <a:gd name="connsiteX28" fmla="*/ 94014 w 330290"/>
                <a:gd name="connsiteY28" fmla="*/ 318257 h 398412"/>
                <a:gd name="connsiteX29" fmla="*/ 149022 w 330290"/>
                <a:gd name="connsiteY29" fmla="*/ 262059 h 398412"/>
                <a:gd name="connsiteX30" fmla="*/ 245760 w 330290"/>
                <a:gd name="connsiteY30" fmla="*/ 380169 h 398412"/>
                <a:gd name="connsiteX31" fmla="*/ 277058 w 330290"/>
                <a:gd name="connsiteY31" fmla="*/ 396362 h 398412"/>
                <a:gd name="connsiteX32" fmla="*/ 318788 w 330290"/>
                <a:gd name="connsiteY32" fmla="*/ 396362 h 398412"/>
                <a:gd name="connsiteX33" fmla="*/ 330169 w 330290"/>
                <a:gd name="connsiteY33" fmla="*/ 386837 h 398412"/>
                <a:gd name="connsiteX34" fmla="*/ 330169 w 330290"/>
                <a:gd name="connsiteY34" fmla="*/ 383979 h 398412"/>
                <a:gd name="connsiteX35" fmla="*/ 330169 w 330290"/>
                <a:gd name="connsiteY35" fmla="*/ 354452 h 398412"/>
                <a:gd name="connsiteX36" fmla="*/ 320685 w 330290"/>
                <a:gd name="connsiteY36" fmla="*/ 342069 h 398412"/>
                <a:gd name="connsiteX37" fmla="*/ 317839 w 330290"/>
                <a:gd name="connsiteY37" fmla="*/ 342069 h 398412"/>
                <a:gd name="connsiteX38" fmla="*/ 283697 w 330290"/>
                <a:gd name="connsiteY38" fmla="*/ 342069 h 398412"/>
                <a:gd name="connsiteX39" fmla="*/ 187907 w 330290"/>
                <a:gd name="connsiteY39" fmla="*/ 223007 h 398412"/>
                <a:gd name="connsiteX40" fmla="*/ 275161 w 330290"/>
                <a:gd name="connsiteY40" fmla="*/ 133472 h 398412"/>
                <a:gd name="connsiteX41" fmla="*/ 317839 w 330290"/>
                <a:gd name="connsiteY41" fmla="*/ 133472 h 398412"/>
                <a:gd name="connsiteX42" fmla="*/ 329220 w 330290"/>
                <a:gd name="connsiteY42" fmla="*/ 123947 h 398412"/>
                <a:gd name="connsiteX43" fmla="*/ 329220 w 330290"/>
                <a:gd name="connsiteY43" fmla="*/ 122042 h 398412"/>
                <a:gd name="connsiteX44" fmla="*/ 329220 w 330290"/>
                <a:gd name="connsiteY44" fmla="*/ 89657 h 398412"/>
                <a:gd name="connsiteX45" fmla="*/ 319736 w 330290"/>
                <a:gd name="connsiteY45" fmla="*/ 77274 h 398412"/>
                <a:gd name="connsiteX46" fmla="*/ 318788 w 330290"/>
                <a:gd name="connsiteY46" fmla="*/ 78227 h 39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0290" h="398412">
                  <a:moveTo>
                    <a:pt x="318788" y="78227"/>
                  </a:moveTo>
                  <a:lnTo>
                    <a:pt x="273264" y="78227"/>
                  </a:lnTo>
                  <a:cubicBezTo>
                    <a:pt x="259038" y="78227"/>
                    <a:pt x="257141" y="80132"/>
                    <a:pt x="241018" y="96324"/>
                  </a:cubicBezTo>
                  <a:lnTo>
                    <a:pt x="94963" y="243962"/>
                  </a:lnTo>
                  <a:lnTo>
                    <a:pt x="94963" y="12504"/>
                  </a:lnTo>
                  <a:cubicBezTo>
                    <a:pt x="95911" y="6789"/>
                    <a:pt x="91169" y="1074"/>
                    <a:pt x="85479" y="122"/>
                  </a:cubicBezTo>
                  <a:cubicBezTo>
                    <a:pt x="84530" y="122"/>
                    <a:pt x="83582" y="122"/>
                    <a:pt x="82633" y="122"/>
                  </a:cubicBezTo>
                  <a:lnTo>
                    <a:pt x="12451" y="122"/>
                  </a:lnTo>
                  <a:cubicBezTo>
                    <a:pt x="6760" y="-831"/>
                    <a:pt x="1070" y="3932"/>
                    <a:pt x="121" y="9647"/>
                  </a:cubicBezTo>
                  <a:cubicBezTo>
                    <a:pt x="121" y="10599"/>
                    <a:pt x="121" y="11552"/>
                    <a:pt x="121" y="12504"/>
                  </a:cubicBezTo>
                  <a:lnTo>
                    <a:pt x="121" y="43937"/>
                  </a:lnTo>
                  <a:cubicBezTo>
                    <a:pt x="-827" y="49652"/>
                    <a:pt x="3915" y="55367"/>
                    <a:pt x="9606" y="56319"/>
                  </a:cubicBezTo>
                  <a:cubicBezTo>
                    <a:pt x="10554" y="56319"/>
                    <a:pt x="11502" y="56319"/>
                    <a:pt x="12451" y="56319"/>
                  </a:cubicBezTo>
                  <a:lnTo>
                    <a:pt x="38058" y="56319"/>
                  </a:lnTo>
                  <a:lnTo>
                    <a:pt x="38058" y="342069"/>
                  </a:lnTo>
                  <a:lnTo>
                    <a:pt x="12451" y="342069"/>
                  </a:lnTo>
                  <a:cubicBezTo>
                    <a:pt x="6760" y="341117"/>
                    <a:pt x="1070" y="345879"/>
                    <a:pt x="121" y="351594"/>
                  </a:cubicBezTo>
                  <a:cubicBezTo>
                    <a:pt x="121" y="352547"/>
                    <a:pt x="121" y="353500"/>
                    <a:pt x="121" y="354452"/>
                  </a:cubicBezTo>
                  <a:lnTo>
                    <a:pt x="121" y="385884"/>
                  </a:lnTo>
                  <a:cubicBezTo>
                    <a:pt x="-827" y="391600"/>
                    <a:pt x="3915" y="397314"/>
                    <a:pt x="9606" y="398267"/>
                  </a:cubicBezTo>
                  <a:cubicBezTo>
                    <a:pt x="10554" y="398267"/>
                    <a:pt x="11502" y="398267"/>
                    <a:pt x="12451" y="398267"/>
                  </a:cubicBezTo>
                  <a:lnTo>
                    <a:pt x="118673" y="398267"/>
                  </a:lnTo>
                  <a:cubicBezTo>
                    <a:pt x="124363" y="399219"/>
                    <a:pt x="130054" y="395409"/>
                    <a:pt x="131002" y="389694"/>
                  </a:cubicBezTo>
                  <a:cubicBezTo>
                    <a:pt x="131002" y="388742"/>
                    <a:pt x="131002" y="387789"/>
                    <a:pt x="131002" y="386837"/>
                  </a:cubicBezTo>
                  <a:lnTo>
                    <a:pt x="131002" y="354452"/>
                  </a:lnTo>
                  <a:cubicBezTo>
                    <a:pt x="131951" y="348737"/>
                    <a:pt x="127209" y="343022"/>
                    <a:pt x="121518" y="342069"/>
                  </a:cubicBezTo>
                  <a:cubicBezTo>
                    <a:pt x="120570" y="342069"/>
                    <a:pt x="119621" y="342069"/>
                    <a:pt x="118673" y="342069"/>
                  </a:cubicBezTo>
                  <a:lnTo>
                    <a:pt x="94014" y="342069"/>
                  </a:lnTo>
                  <a:lnTo>
                    <a:pt x="94014" y="318257"/>
                  </a:lnTo>
                  <a:lnTo>
                    <a:pt x="149022" y="262059"/>
                  </a:lnTo>
                  <a:lnTo>
                    <a:pt x="245760" y="380169"/>
                  </a:lnTo>
                  <a:cubicBezTo>
                    <a:pt x="258090" y="396362"/>
                    <a:pt x="258090" y="396362"/>
                    <a:pt x="277058" y="396362"/>
                  </a:cubicBezTo>
                  <a:lnTo>
                    <a:pt x="318788" y="396362"/>
                  </a:lnTo>
                  <a:cubicBezTo>
                    <a:pt x="324478" y="397314"/>
                    <a:pt x="330169" y="392552"/>
                    <a:pt x="330169" y="386837"/>
                  </a:cubicBezTo>
                  <a:cubicBezTo>
                    <a:pt x="330169" y="385884"/>
                    <a:pt x="330169" y="384932"/>
                    <a:pt x="330169" y="383979"/>
                  </a:cubicBezTo>
                  <a:lnTo>
                    <a:pt x="330169" y="354452"/>
                  </a:lnTo>
                  <a:cubicBezTo>
                    <a:pt x="331117" y="348737"/>
                    <a:pt x="326375" y="343022"/>
                    <a:pt x="320685" y="342069"/>
                  </a:cubicBezTo>
                  <a:cubicBezTo>
                    <a:pt x="319736" y="342069"/>
                    <a:pt x="318788" y="342069"/>
                    <a:pt x="317839" y="342069"/>
                  </a:cubicBezTo>
                  <a:lnTo>
                    <a:pt x="283697" y="342069"/>
                  </a:lnTo>
                  <a:lnTo>
                    <a:pt x="187907" y="223007"/>
                  </a:lnTo>
                  <a:lnTo>
                    <a:pt x="275161" y="133472"/>
                  </a:lnTo>
                  <a:lnTo>
                    <a:pt x="317839" y="133472"/>
                  </a:lnTo>
                  <a:cubicBezTo>
                    <a:pt x="323530" y="134424"/>
                    <a:pt x="328272" y="129662"/>
                    <a:pt x="329220" y="123947"/>
                  </a:cubicBezTo>
                  <a:cubicBezTo>
                    <a:pt x="329220" y="122994"/>
                    <a:pt x="329220" y="122042"/>
                    <a:pt x="329220" y="122042"/>
                  </a:cubicBezTo>
                  <a:lnTo>
                    <a:pt x="329220" y="89657"/>
                  </a:lnTo>
                  <a:cubicBezTo>
                    <a:pt x="330169" y="83942"/>
                    <a:pt x="326375" y="78227"/>
                    <a:pt x="319736" y="77274"/>
                  </a:cubicBezTo>
                  <a:cubicBezTo>
                    <a:pt x="320685" y="78227"/>
                    <a:pt x="319736" y="78227"/>
                    <a:pt x="318788" y="78227"/>
                  </a:cubicBezTo>
                </a:path>
              </a:pathLst>
            </a:custGeom>
            <a:grpFill/>
            <a:ln w="9484" cap="flat">
              <a:noFill/>
              <a:prstDash val="solid"/>
              <a:miter/>
            </a:ln>
          </p:spPr>
          <p:txBody>
            <a:bodyPr rtlCol="0" anchor="ctr"/>
            <a:lstStyle/>
            <a:p>
              <a:endParaRPr lang="nb-NO"/>
            </a:p>
          </p:txBody>
        </p:sp>
        <p:sp>
          <p:nvSpPr>
            <p:cNvPr id="26" name="Friform 25">
              <a:extLst>
                <a:ext uri="{FF2B5EF4-FFF2-40B4-BE49-F238E27FC236}">
                  <a16:creationId xmlns:a16="http://schemas.microsoft.com/office/drawing/2014/main" id="{F02E9922-BB22-E94A-9248-53EA78D90405}"/>
                </a:ext>
              </a:extLst>
            </p:cNvPr>
            <p:cNvSpPr/>
            <p:nvPr/>
          </p:nvSpPr>
          <p:spPr>
            <a:xfrm>
              <a:off x="5195579" y="2143110"/>
              <a:ext cx="646876" cy="600544"/>
            </a:xfrm>
            <a:custGeom>
              <a:avLst/>
              <a:gdLst>
                <a:gd name="connsiteX0" fmla="*/ 338705 w 352103"/>
                <a:gd name="connsiteY0" fmla="*/ 269613 h 326884"/>
                <a:gd name="connsiteX1" fmla="*/ 313097 w 352103"/>
                <a:gd name="connsiteY1" fmla="*/ 269613 h 326884"/>
                <a:gd name="connsiteX2" fmla="*/ 313097 w 352103"/>
                <a:gd name="connsiteY2" fmla="*/ 133405 h 326884"/>
                <a:gd name="connsiteX3" fmla="*/ 183165 w 352103"/>
                <a:gd name="connsiteY3" fmla="*/ 55 h 326884"/>
                <a:gd name="connsiteX4" fmla="*/ 93066 w 352103"/>
                <a:gd name="connsiteY4" fmla="*/ 33393 h 326884"/>
                <a:gd name="connsiteX5" fmla="*/ 93066 w 352103"/>
                <a:gd name="connsiteY5" fmla="*/ 18153 h 326884"/>
                <a:gd name="connsiteX6" fmla="*/ 83582 w 352103"/>
                <a:gd name="connsiteY6" fmla="*/ 6723 h 326884"/>
                <a:gd name="connsiteX7" fmla="*/ 80736 w 352103"/>
                <a:gd name="connsiteY7" fmla="*/ 6723 h 326884"/>
                <a:gd name="connsiteX8" fmla="*/ 12451 w 352103"/>
                <a:gd name="connsiteY8" fmla="*/ 6723 h 326884"/>
                <a:gd name="connsiteX9" fmla="*/ 121 w 352103"/>
                <a:gd name="connsiteY9" fmla="*/ 16248 h 326884"/>
                <a:gd name="connsiteX10" fmla="*/ 121 w 352103"/>
                <a:gd name="connsiteY10" fmla="*/ 19105 h 326884"/>
                <a:gd name="connsiteX11" fmla="*/ 121 w 352103"/>
                <a:gd name="connsiteY11" fmla="*/ 50538 h 326884"/>
                <a:gd name="connsiteX12" fmla="*/ 9606 w 352103"/>
                <a:gd name="connsiteY12" fmla="*/ 62920 h 326884"/>
                <a:gd name="connsiteX13" fmla="*/ 12451 w 352103"/>
                <a:gd name="connsiteY13" fmla="*/ 62920 h 326884"/>
                <a:gd name="connsiteX14" fmla="*/ 38058 w 352103"/>
                <a:gd name="connsiteY14" fmla="*/ 62920 h 326884"/>
                <a:gd name="connsiteX15" fmla="*/ 38058 w 352103"/>
                <a:gd name="connsiteY15" fmla="*/ 270565 h 326884"/>
                <a:gd name="connsiteX16" fmla="*/ 12451 w 352103"/>
                <a:gd name="connsiteY16" fmla="*/ 270565 h 326884"/>
                <a:gd name="connsiteX17" fmla="*/ 121 w 352103"/>
                <a:gd name="connsiteY17" fmla="*/ 280090 h 326884"/>
                <a:gd name="connsiteX18" fmla="*/ 121 w 352103"/>
                <a:gd name="connsiteY18" fmla="*/ 282948 h 326884"/>
                <a:gd name="connsiteX19" fmla="*/ 121 w 352103"/>
                <a:gd name="connsiteY19" fmla="*/ 314380 h 326884"/>
                <a:gd name="connsiteX20" fmla="*/ 10554 w 352103"/>
                <a:gd name="connsiteY20" fmla="*/ 325810 h 326884"/>
                <a:gd name="connsiteX21" fmla="*/ 12451 w 352103"/>
                <a:gd name="connsiteY21" fmla="*/ 325810 h 326884"/>
                <a:gd name="connsiteX22" fmla="*/ 118673 w 352103"/>
                <a:gd name="connsiteY22" fmla="*/ 325810 h 326884"/>
                <a:gd name="connsiteX23" fmla="*/ 131002 w 352103"/>
                <a:gd name="connsiteY23" fmla="*/ 316285 h 326884"/>
                <a:gd name="connsiteX24" fmla="*/ 131002 w 352103"/>
                <a:gd name="connsiteY24" fmla="*/ 314380 h 326884"/>
                <a:gd name="connsiteX25" fmla="*/ 131002 w 352103"/>
                <a:gd name="connsiteY25" fmla="*/ 281995 h 326884"/>
                <a:gd name="connsiteX26" fmla="*/ 121518 w 352103"/>
                <a:gd name="connsiteY26" fmla="*/ 269613 h 326884"/>
                <a:gd name="connsiteX27" fmla="*/ 118673 w 352103"/>
                <a:gd name="connsiteY27" fmla="*/ 269613 h 326884"/>
                <a:gd name="connsiteX28" fmla="*/ 94014 w 352103"/>
                <a:gd name="connsiteY28" fmla="*/ 269613 h 326884"/>
                <a:gd name="connsiteX29" fmla="*/ 94014 w 352103"/>
                <a:gd name="connsiteY29" fmla="*/ 142930 h 326884"/>
                <a:gd name="connsiteX30" fmla="*/ 180320 w 352103"/>
                <a:gd name="connsiteY30" fmla="*/ 53395 h 326884"/>
                <a:gd name="connsiteX31" fmla="*/ 258090 w 352103"/>
                <a:gd name="connsiteY31" fmla="*/ 139120 h 326884"/>
                <a:gd name="connsiteX32" fmla="*/ 258090 w 352103"/>
                <a:gd name="connsiteY32" fmla="*/ 269613 h 326884"/>
                <a:gd name="connsiteX33" fmla="*/ 232482 w 352103"/>
                <a:gd name="connsiteY33" fmla="*/ 269613 h 326884"/>
                <a:gd name="connsiteX34" fmla="*/ 221101 w 352103"/>
                <a:gd name="connsiteY34" fmla="*/ 280090 h 326884"/>
                <a:gd name="connsiteX35" fmla="*/ 221101 w 352103"/>
                <a:gd name="connsiteY35" fmla="*/ 282948 h 326884"/>
                <a:gd name="connsiteX36" fmla="*/ 221101 w 352103"/>
                <a:gd name="connsiteY36" fmla="*/ 314380 h 326884"/>
                <a:gd name="connsiteX37" fmla="*/ 230586 w 352103"/>
                <a:gd name="connsiteY37" fmla="*/ 326763 h 326884"/>
                <a:gd name="connsiteX38" fmla="*/ 233431 w 352103"/>
                <a:gd name="connsiteY38" fmla="*/ 326763 h 326884"/>
                <a:gd name="connsiteX39" fmla="*/ 339653 w 352103"/>
                <a:gd name="connsiteY39" fmla="*/ 326763 h 326884"/>
                <a:gd name="connsiteX40" fmla="*/ 351982 w 352103"/>
                <a:gd name="connsiteY40" fmla="*/ 317238 h 326884"/>
                <a:gd name="connsiteX41" fmla="*/ 351982 w 352103"/>
                <a:gd name="connsiteY41" fmla="*/ 314380 h 326884"/>
                <a:gd name="connsiteX42" fmla="*/ 351982 w 352103"/>
                <a:gd name="connsiteY42" fmla="*/ 281995 h 326884"/>
                <a:gd name="connsiteX43" fmla="*/ 342498 w 352103"/>
                <a:gd name="connsiteY43" fmla="*/ 269613 h 326884"/>
                <a:gd name="connsiteX44" fmla="*/ 338705 w 352103"/>
                <a:gd name="connsiteY44" fmla="*/ 269613 h 3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2103" h="326884">
                  <a:moveTo>
                    <a:pt x="338705" y="269613"/>
                  </a:moveTo>
                  <a:lnTo>
                    <a:pt x="313097" y="269613"/>
                  </a:lnTo>
                  <a:lnTo>
                    <a:pt x="313097" y="133405"/>
                  </a:lnTo>
                  <a:cubicBezTo>
                    <a:pt x="313097" y="52443"/>
                    <a:pt x="261883" y="55"/>
                    <a:pt x="183165" y="55"/>
                  </a:cubicBezTo>
                  <a:cubicBezTo>
                    <a:pt x="149971" y="-897"/>
                    <a:pt x="117725" y="10533"/>
                    <a:pt x="93066" y="33393"/>
                  </a:cubicBezTo>
                  <a:lnTo>
                    <a:pt x="93066" y="18153"/>
                  </a:lnTo>
                  <a:cubicBezTo>
                    <a:pt x="94014" y="12438"/>
                    <a:pt x="89272" y="6723"/>
                    <a:pt x="83582" y="6723"/>
                  </a:cubicBezTo>
                  <a:cubicBezTo>
                    <a:pt x="82633" y="6723"/>
                    <a:pt x="81685" y="6723"/>
                    <a:pt x="80736" y="6723"/>
                  </a:cubicBezTo>
                  <a:lnTo>
                    <a:pt x="12451" y="6723"/>
                  </a:lnTo>
                  <a:cubicBezTo>
                    <a:pt x="6760" y="5770"/>
                    <a:pt x="1070" y="9580"/>
                    <a:pt x="121" y="16248"/>
                  </a:cubicBezTo>
                  <a:cubicBezTo>
                    <a:pt x="121" y="17200"/>
                    <a:pt x="121" y="18153"/>
                    <a:pt x="121" y="19105"/>
                  </a:cubicBezTo>
                  <a:lnTo>
                    <a:pt x="121" y="50538"/>
                  </a:lnTo>
                  <a:cubicBezTo>
                    <a:pt x="-827" y="56253"/>
                    <a:pt x="3915" y="61968"/>
                    <a:pt x="9606" y="62920"/>
                  </a:cubicBezTo>
                  <a:cubicBezTo>
                    <a:pt x="10554" y="62920"/>
                    <a:pt x="11502" y="62920"/>
                    <a:pt x="12451" y="62920"/>
                  </a:cubicBezTo>
                  <a:lnTo>
                    <a:pt x="38058" y="62920"/>
                  </a:lnTo>
                  <a:lnTo>
                    <a:pt x="38058" y="270565"/>
                  </a:lnTo>
                  <a:lnTo>
                    <a:pt x="12451" y="270565"/>
                  </a:lnTo>
                  <a:cubicBezTo>
                    <a:pt x="6760" y="269613"/>
                    <a:pt x="1070" y="274375"/>
                    <a:pt x="121" y="280090"/>
                  </a:cubicBezTo>
                  <a:cubicBezTo>
                    <a:pt x="121" y="281043"/>
                    <a:pt x="121" y="281995"/>
                    <a:pt x="121" y="282948"/>
                  </a:cubicBezTo>
                  <a:lnTo>
                    <a:pt x="121" y="314380"/>
                  </a:lnTo>
                  <a:cubicBezTo>
                    <a:pt x="121" y="320095"/>
                    <a:pt x="3915" y="325810"/>
                    <a:pt x="10554" y="325810"/>
                  </a:cubicBezTo>
                  <a:cubicBezTo>
                    <a:pt x="11502" y="325810"/>
                    <a:pt x="11502" y="325810"/>
                    <a:pt x="12451" y="325810"/>
                  </a:cubicBezTo>
                  <a:lnTo>
                    <a:pt x="118673" y="325810"/>
                  </a:lnTo>
                  <a:cubicBezTo>
                    <a:pt x="124363" y="326763"/>
                    <a:pt x="130054" y="322000"/>
                    <a:pt x="131002" y="316285"/>
                  </a:cubicBezTo>
                  <a:cubicBezTo>
                    <a:pt x="131002" y="315333"/>
                    <a:pt x="131002" y="314380"/>
                    <a:pt x="131002" y="314380"/>
                  </a:cubicBezTo>
                  <a:lnTo>
                    <a:pt x="131002" y="281995"/>
                  </a:lnTo>
                  <a:cubicBezTo>
                    <a:pt x="131951" y="276280"/>
                    <a:pt x="127209" y="270565"/>
                    <a:pt x="121518" y="269613"/>
                  </a:cubicBezTo>
                  <a:cubicBezTo>
                    <a:pt x="120570" y="269613"/>
                    <a:pt x="119621" y="269613"/>
                    <a:pt x="118673" y="269613"/>
                  </a:cubicBezTo>
                  <a:lnTo>
                    <a:pt x="94014" y="269613"/>
                  </a:lnTo>
                  <a:lnTo>
                    <a:pt x="94014" y="142930"/>
                  </a:lnTo>
                  <a:cubicBezTo>
                    <a:pt x="94014" y="90543"/>
                    <a:pt x="130054" y="53395"/>
                    <a:pt x="180320" y="53395"/>
                  </a:cubicBezTo>
                  <a:cubicBezTo>
                    <a:pt x="230586" y="53395"/>
                    <a:pt x="258090" y="84828"/>
                    <a:pt x="258090" y="139120"/>
                  </a:cubicBezTo>
                  <a:lnTo>
                    <a:pt x="258090" y="269613"/>
                  </a:lnTo>
                  <a:lnTo>
                    <a:pt x="232482" y="269613"/>
                  </a:lnTo>
                  <a:cubicBezTo>
                    <a:pt x="226792" y="268660"/>
                    <a:pt x="221101" y="273423"/>
                    <a:pt x="221101" y="280090"/>
                  </a:cubicBezTo>
                  <a:cubicBezTo>
                    <a:pt x="221101" y="281043"/>
                    <a:pt x="221101" y="281995"/>
                    <a:pt x="221101" y="282948"/>
                  </a:cubicBezTo>
                  <a:lnTo>
                    <a:pt x="221101" y="314380"/>
                  </a:lnTo>
                  <a:cubicBezTo>
                    <a:pt x="220153" y="320095"/>
                    <a:pt x="224895" y="325810"/>
                    <a:pt x="230586" y="326763"/>
                  </a:cubicBezTo>
                  <a:cubicBezTo>
                    <a:pt x="231534" y="326763"/>
                    <a:pt x="232482" y="326763"/>
                    <a:pt x="233431" y="326763"/>
                  </a:cubicBezTo>
                  <a:lnTo>
                    <a:pt x="339653" y="326763"/>
                  </a:lnTo>
                  <a:cubicBezTo>
                    <a:pt x="345343" y="327715"/>
                    <a:pt x="351034" y="322953"/>
                    <a:pt x="351982" y="317238"/>
                  </a:cubicBezTo>
                  <a:cubicBezTo>
                    <a:pt x="351982" y="316285"/>
                    <a:pt x="351982" y="315333"/>
                    <a:pt x="351982" y="314380"/>
                  </a:cubicBezTo>
                  <a:lnTo>
                    <a:pt x="351982" y="281995"/>
                  </a:lnTo>
                  <a:cubicBezTo>
                    <a:pt x="352931" y="276280"/>
                    <a:pt x="348189" y="270565"/>
                    <a:pt x="342498" y="269613"/>
                  </a:cubicBezTo>
                  <a:cubicBezTo>
                    <a:pt x="340601" y="269613"/>
                    <a:pt x="339653" y="269613"/>
                    <a:pt x="338705" y="269613"/>
                  </a:cubicBezTo>
                </a:path>
              </a:pathLst>
            </a:custGeom>
            <a:grpFill/>
            <a:ln w="9484" cap="flat">
              <a:noFill/>
              <a:prstDash val="solid"/>
              <a:miter/>
            </a:ln>
          </p:spPr>
          <p:txBody>
            <a:bodyPr rtlCol="0" anchor="ctr"/>
            <a:lstStyle/>
            <a:p>
              <a:endParaRPr lang="nb-NO"/>
            </a:p>
          </p:txBody>
        </p:sp>
        <p:sp>
          <p:nvSpPr>
            <p:cNvPr id="27" name="Friform 26">
              <a:extLst>
                <a:ext uri="{FF2B5EF4-FFF2-40B4-BE49-F238E27FC236}">
                  <a16:creationId xmlns:a16="http://schemas.microsoft.com/office/drawing/2014/main" id="{4961DA80-98A6-C248-8EB1-C2F53BB6556A}"/>
                </a:ext>
              </a:extLst>
            </p:cNvPr>
            <p:cNvSpPr/>
            <p:nvPr/>
          </p:nvSpPr>
          <p:spPr>
            <a:xfrm>
              <a:off x="5838680" y="2143211"/>
              <a:ext cx="596038" cy="608970"/>
            </a:xfrm>
            <a:custGeom>
              <a:avLst/>
              <a:gdLst>
                <a:gd name="connsiteX0" fmla="*/ 162216 w 324431"/>
                <a:gd name="connsiteY0" fmla="*/ 0 h 331470"/>
                <a:gd name="connsiteX1" fmla="*/ 37 w 324431"/>
                <a:gd name="connsiteY1" fmla="*/ 162878 h 331470"/>
                <a:gd name="connsiteX2" fmla="*/ 37 w 324431"/>
                <a:gd name="connsiteY2" fmla="*/ 166688 h 331470"/>
                <a:gd name="connsiteX3" fmla="*/ 158422 w 324431"/>
                <a:gd name="connsiteY3" fmla="*/ 331470 h 331470"/>
                <a:gd name="connsiteX4" fmla="*/ 161267 w 324431"/>
                <a:gd name="connsiteY4" fmla="*/ 331470 h 331470"/>
                <a:gd name="connsiteX5" fmla="*/ 324394 w 324431"/>
                <a:gd name="connsiteY5" fmla="*/ 168592 h 331470"/>
                <a:gd name="connsiteX6" fmla="*/ 324394 w 324431"/>
                <a:gd name="connsiteY6" fmla="*/ 165735 h 331470"/>
                <a:gd name="connsiteX7" fmla="*/ 166009 w 324431"/>
                <a:gd name="connsiteY7" fmla="*/ 953 h 331470"/>
                <a:gd name="connsiteX8" fmla="*/ 162216 w 324431"/>
                <a:gd name="connsiteY8" fmla="*/ 0 h 331470"/>
                <a:gd name="connsiteX9" fmla="*/ 162216 w 324431"/>
                <a:gd name="connsiteY9" fmla="*/ 277178 h 331470"/>
                <a:gd name="connsiteX10" fmla="*/ 57890 w 324431"/>
                <a:gd name="connsiteY10" fmla="*/ 164783 h 331470"/>
                <a:gd name="connsiteX11" fmla="*/ 161267 w 324431"/>
                <a:gd name="connsiteY11" fmla="*/ 54293 h 331470"/>
                <a:gd name="connsiteX12" fmla="*/ 266541 w 324431"/>
                <a:gd name="connsiteY12" fmla="*/ 166688 h 331470"/>
                <a:gd name="connsiteX13" fmla="*/ 162216 w 324431"/>
                <a:gd name="connsiteY13" fmla="*/ 277178 h 33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31" h="331470">
                  <a:moveTo>
                    <a:pt x="162216" y="0"/>
                  </a:moveTo>
                  <a:cubicBezTo>
                    <a:pt x="72116" y="0"/>
                    <a:pt x="37" y="73343"/>
                    <a:pt x="37" y="162878"/>
                  </a:cubicBezTo>
                  <a:cubicBezTo>
                    <a:pt x="37" y="163830"/>
                    <a:pt x="37" y="164783"/>
                    <a:pt x="37" y="166688"/>
                  </a:cubicBezTo>
                  <a:cubicBezTo>
                    <a:pt x="-1860" y="256223"/>
                    <a:pt x="69271" y="329565"/>
                    <a:pt x="158422" y="331470"/>
                  </a:cubicBezTo>
                  <a:cubicBezTo>
                    <a:pt x="159370" y="331470"/>
                    <a:pt x="160319" y="331470"/>
                    <a:pt x="161267" y="331470"/>
                  </a:cubicBezTo>
                  <a:cubicBezTo>
                    <a:pt x="251366" y="331470"/>
                    <a:pt x="324394" y="258128"/>
                    <a:pt x="324394" y="168592"/>
                  </a:cubicBezTo>
                  <a:cubicBezTo>
                    <a:pt x="324394" y="167640"/>
                    <a:pt x="324394" y="166688"/>
                    <a:pt x="324394" y="165735"/>
                  </a:cubicBezTo>
                  <a:cubicBezTo>
                    <a:pt x="326291" y="76200"/>
                    <a:pt x="255160" y="2858"/>
                    <a:pt x="166009" y="953"/>
                  </a:cubicBezTo>
                  <a:cubicBezTo>
                    <a:pt x="164112" y="0"/>
                    <a:pt x="163164" y="0"/>
                    <a:pt x="162216" y="0"/>
                  </a:cubicBezTo>
                  <a:moveTo>
                    <a:pt x="162216" y="277178"/>
                  </a:moveTo>
                  <a:cubicBezTo>
                    <a:pt x="103414" y="277178"/>
                    <a:pt x="57890" y="227648"/>
                    <a:pt x="57890" y="164783"/>
                  </a:cubicBezTo>
                  <a:cubicBezTo>
                    <a:pt x="57890" y="101917"/>
                    <a:pt x="102466" y="54293"/>
                    <a:pt x="161267" y="54293"/>
                  </a:cubicBezTo>
                  <a:cubicBezTo>
                    <a:pt x="220069" y="54293"/>
                    <a:pt x="266541" y="103823"/>
                    <a:pt x="266541" y="166688"/>
                  </a:cubicBezTo>
                  <a:cubicBezTo>
                    <a:pt x="266541" y="229553"/>
                    <a:pt x="221017" y="277178"/>
                    <a:pt x="162216" y="277178"/>
                  </a:cubicBezTo>
                </a:path>
              </a:pathLst>
            </a:custGeom>
            <a:grpFill/>
            <a:ln w="9484" cap="flat">
              <a:noFill/>
              <a:prstDash val="solid"/>
              <a:miter/>
            </a:ln>
          </p:spPr>
          <p:txBody>
            <a:bodyPr rtlCol="0" anchor="ctr"/>
            <a:lstStyle/>
            <a:p>
              <a:endParaRPr lang="nb-NO"/>
            </a:p>
          </p:txBody>
        </p:sp>
        <p:sp>
          <p:nvSpPr>
            <p:cNvPr id="28" name="Friform 27">
              <a:extLst>
                <a:ext uri="{FF2B5EF4-FFF2-40B4-BE49-F238E27FC236}">
                  <a16:creationId xmlns:a16="http://schemas.microsoft.com/office/drawing/2014/main" id="{6F034637-BC34-A340-AD21-FD1BB8BCDE4F}"/>
                </a:ext>
              </a:extLst>
            </p:cNvPr>
            <p:cNvSpPr/>
            <p:nvPr/>
          </p:nvSpPr>
          <p:spPr>
            <a:xfrm>
              <a:off x="6415260" y="2153446"/>
              <a:ext cx="906495" cy="588235"/>
            </a:xfrm>
            <a:custGeom>
              <a:avLst/>
              <a:gdLst>
                <a:gd name="connsiteX0" fmla="*/ 481915 w 493417"/>
                <a:gd name="connsiteY0" fmla="*/ 145 h 320184"/>
                <a:gd name="connsiteX1" fmla="*/ 372847 w 493417"/>
                <a:gd name="connsiteY1" fmla="*/ 145 h 320184"/>
                <a:gd name="connsiteX2" fmla="*/ 360518 w 493417"/>
                <a:gd name="connsiteY2" fmla="*/ 9670 h 320184"/>
                <a:gd name="connsiteX3" fmla="*/ 360518 w 493417"/>
                <a:gd name="connsiteY3" fmla="*/ 12527 h 320184"/>
                <a:gd name="connsiteX4" fmla="*/ 360518 w 493417"/>
                <a:gd name="connsiteY4" fmla="*/ 43960 h 320184"/>
                <a:gd name="connsiteX5" fmla="*/ 370002 w 493417"/>
                <a:gd name="connsiteY5" fmla="*/ 56342 h 320184"/>
                <a:gd name="connsiteX6" fmla="*/ 372847 w 493417"/>
                <a:gd name="connsiteY6" fmla="*/ 56342 h 320184"/>
                <a:gd name="connsiteX7" fmla="*/ 397506 w 493417"/>
                <a:gd name="connsiteY7" fmla="*/ 56342 h 320184"/>
                <a:gd name="connsiteX8" fmla="*/ 345344 w 493417"/>
                <a:gd name="connsiteY8" fmla="*/ 224935 h 320184"/>
                <a:gd name="connsiteX9" fmla="*/ 271367 w 493417"/>
                <a:gd name="connsiteY9" fmla="*/ 9670 h 320184"/>
                <a:gd name="connsiteX10" fmla="*/ 258089 w 493417"/>
                <a:gd name="connsiteY10" fmla="*/ 145 h 320184"/>
                <a:gd name="connsiteX11" fmla="*/ 236276 w 493417"/>
                <a:gd name="connsiteY11" fmla="*/ 145 h 320184"/>
                <a:gd name="connsiteX12" fmla="*/ 222998 w 493417"/>
                <a:gd name="connsiteY12" fmla="*/ 9670 h 320184"/>
                <a:gd name="connsiteX13" fmla="*/ 149971 w 493417"/>
                <a:gd name="connsiteY13" fmla="*/ 224935 h 320184"/>
                <a:gd name="connsiteX14" fmla="*/ 97808 w 493417"/>
                <a:gd name="connsiteY14" fmla="*/ 55390 h 320184"/>
                <a:gd name="connsiteX15" fmla="*/ 122467 w 493417"/>
                <a:gd name="connsiteY15" fmla="*/ 55390 h 320184"/>
                <a:gd name="connsiteX16" fmla="*/ 134796 w 493417"/>
                <a:gd name="connsiteY16" fmla="*/ 45865 h 320184"/>
                <a:gd name="connsiteX17" fmla="*/ 134796 w 493417"/>
                <a:gd name="connsiteY17" fmla="*/ 43007 h 320184"/>
                <a:gd name="connsiteX18" fmla="*/ 134796 w 493417"/>
                <a:gd name="connsiteY18" fmla="*/ 11575 h 320184"/>
                <a:gd name="connsiteX19" fmla="*/ 125312 w 493417"/>
                <a:gd name="connsiteY19" fmla="*/ 145 h 320184"/>
                <a:gd name="connsiteX20" fmla="*/ 122467 w 493417"/>
                <a:gd name="connsiteY20" fmla="*/ 145 h 320184"/>
                <a:gd name="connsiteX21" fmla="*/ 12451 w 493417"/>
                <a:gd name="connsiteY21" fmla="*/ 145 h 320184"/>
                <a:gd name="connsiteX22" fmla="*/ 121 w 493417"/>
                <a:gd name="connsiteY22" fmla="*/ 9670 h 320184"/>
                <a:gd name="connsiteX23" fmla="*/ 121 w 493417"/>
                <a:gd name="connsiteY23" fmla="*/ 11575 h 320184"/>
                <a:gd name="connsiteX24" fmla="*/ 121 w 493417"/>
                <a:gd name="connsiteY24" fmla="*/ 43007 h 320184"/>
                <a:gd name="connsiteX25" fmla="*/ 9606 w 493417"/>
                <a:gd name="connsiteY25" fmla="*/ 55390 h 320184"/>
                <a:gd name="connsiteX26" fmla="*/ 11502 w 493417"/>
                <a:gd name="connsiteY26" fmla="*/ 55390 h 320184"/>
                <a:gd name="connsiteX27" fmla="*/ 37110 w 493417"/>
                <a:gd name="connsiteY27" fmla="*/ 55390 h 320184"/>
                <a:gd name="connsiteX28" fmla="*/ 123415 w 493417"/>
                <a:gd name="connsiteY28" fmla="*/ 310660 h 320184"/>
                <a:gd name="connsiteX29" fmla="*/ 136693 w 493417"/>
                <a:gd name="connsiteY29" fmla="*/ 320185 h 320184"/>
                <a:gd name="connsiteX30" fmla="*/ 160403 w 493417"/>
                <a:gd name="connsiteY30" fmla="*/ 320185 h 320184"/>
                <a:gd name="connsiteX31" fmla="*/ 173681 w 493417"/>
                <a:gd name="connsiteY31" fmla="*/ 310660 h 320184"/>
                <a:gd name="connsiteX32" fmla="*/ 245760 w 493417"/>
                <a:gd name="connsiteY32" fmla="*/ 101110 h 320184"/>
                <a:gd name="connsiteX33" fmla="*/ 317839 w 493417"/>
                <a:gd name="connsiteY33" fmla="*/ 310660 h 320184"/>
                <a:gd name="connsiteX34" fmla="*/ 331117 w 493417"/>
                <a:gd name="connsiteY34" fmla="*/ 320185 h 320184"/>
                <a:gd name="connsiteX35" fmla="*/ 354828 w 493417"/>
                <a:gd name="connsiteY35" fmla="*/ 320185 h 320184"/>
                <a:gd name="connsiteX36" fmla="*/ 368105 w 493417"/>
                <a:gd name="connsiteY36" fmla="*/ 310660 h 320184"/>
                <a:gd name="connsiteX37" fmla="*/ 455359 w 493417"/>
                <a:gd name="connsiteY37" fmla="*/ 55390 h 320184"/>
                <a:gd name="connsiteX38" fmla="*/ 480966 w 493417"/>
                <a:gd name="connsiteY38" fmla="*/ 55390 h 320184"/>
                <a:gd name="connsiteX39" fmla="*/ 493296 w 493417"/>
                <a:gd name="connsiteY39" fmla="*/ 45865 h 320184"/>
                <a:gd name="connsiteX40" fmla="*/ 493296 w 493417"/>
                <a:gd name="connsiteY40" fmla="*/ 43960 h 320184"/>
                <a:gd name="connsiteX41" fmla="*/ 493296 w 493417"/>
                <a:gd name="connsiteY41" fmla="*/ 12527 h 320184"/>
                <a:gd name="connsiteX42" fmla="*/ 483812 w 493417"/>
                <a:gd name="connsiteY42" fmla="*/ 1097 h 320184"/>
                <a:gd name="connsiteX43" fmla="*/ 481915 w 493417"/>
                <a:gd name="connsiteY43" fmla="*/ 145 h 32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3417" h="320184">
                  <a:moveTo>
                    <a:pt x="481915" y="145"/>
                  </a:moveTo>
                  <a:lnTo>
                    <a:pt x="372847" y="145"/>
                  </a:lnTo>
                  <a:cubicBezTo>
                    <a:pt x="367157" y="-808"/>
                    <a:pt x="361466" y="3002"/>
                    <a:pt x="360518" y="9670"/>
                  </a:cubicBezTo>
                  <a:cubicBezTo>
                    <a:pt x="360518" y="10622"/>
                    <a:pt x="360518" y="11575"/>
                    <a:pt x="360518" y="12527"/>
                  </a:cubicBezTo>
                  <a:lnTo>
                    <a:pt x="360518" y="43960"/>
                  </a:lnTo>
                  <a:cubicBezTo>
                    <a:pt x="359570" y="49675"/>
                    <a:pt x="364312" y="55390"/>
                    <a:pt x="370002" y="56342"/>
                  </a:cubicBezTo>
                  <a:cubicBezTo>
                    <a:pt x="370951" y="56342"/>
                    <a:pt x="371899" y="56342"/>
                    <a:pt x="372847" y="56342"/>
                  </a:cubicBezTo>
                  <a:lnTo>
                    <a:pt x="397506" y="56342"/>
                  </a:lnTo>
                  <a:lnTo>
                    <a:pt x="345344" y="224935"/>
                  </a:lnTo>
                  <a:lnTo>
                    <a:pt x="271367" y="9670"/>
                  </a:lnTo>
                  <a:cubicBezTo>
                    <a:pt x="269471" y="3955"/>
                    <a:pt x="263780" y="145"/>
                    <a:pt x="258089" y="145"/>
                  </a:cubicBezTo>
                  <a:lnTo>
                    <a:pt x="236276" y="145"/>
                  </a:lnTo>
                  <a:cubicBezTo>
                    <a:pt x="230586" y="145"/>
                    <a:pt x="224895" y="3955"/>
                    <a:pt x="222998" y="9670"/>
                  </a:cubicBezTo>
                  <a:lnTo>
                    <a:pt x="149971" y="224935"/>
                  </a:lnTo>
                  <a:lnTo>
                    <a:pt x="97808" y="55390"/>
                  </a:lnTo>
                  <a:lnTo>
                    <a:pt x="122467" y="55390"/>
                  </a:lnTo>
                  <a:cubicBezTo>
                    <a:pt x="128157" y="56342"/>
                    <a:pt x="133848" y="51580"/>
                    <a:pt x="134796" y="45865"/>
                  </a:cubicBezTo>
                  <a:cubicBezTo>
                    <a:pt x="134796" y="44912"/>
                    <a:pt x="134796" y="43960"/>
                    <a:pt x="134796" y="43007"/>
                  </a:cubicBezTo>
                  <a:lnTo>
                    <a:pt x="134796" y="11575"/>
                  </a:lnTo>
                  <a:cubicBezTo>
                    <a:pt x="135744" y="5860"/>
                    <a:pt x="131002" y="145"/>
                    <a:pt x="125312" y="145"/>
                  </a:cubicBezTo>
                  <a:cubicBezTo>
                    <a:pt x="124363" y="145"/>
                    <a:pt x="123415" y="145"/>
                    <a:pt x="122467" y="145"/>
                  </a:cubicBezTo>
                  <a:lnTo>
                    <a:pt x="12451" y="145"/>
                  </a:lnTo>
                  <a:cubicBezTo>
                    <a:pt x="6760" y="-808"/>
                    <a:pt x="1070" y="3955"/>
                    <a:pt x="121" y="9670"/>
                  </a:cubicBezTo>
                  <a:cubicBezTo>
                    <a:pt x="121" y="10622"/>
                    <a:pt x="121" y="11575"/>
                    <a:pt x="121" y="11575"/>
                  </a:cubicBezTo>
                  <a:lnTo>
                    <a:pt x="121" y="43007"/>
                  </a:lnTo>
                  <a:cubicBezTo>
                    <a:pt x="-827" y="48722"/>
                    <a:pt x="3915" y="54437"/>
                    <a:pt x="9606" y="55390"/>
                  </a:cubicBezTo>
                  <a:cubicBezTo>
                    <a:pt x="10554" y="55390"/>
                    <a:pt x="11502" y="55390"/>
                    <a:pt x="11502" y="55390"/>
                  </a:cubicBezTo>
                  <a:lnTo>
                    <a:pt x="37110" y="55390"/>
                  </a:lnTo>
                  <a:lnTo>
                    <a:pt x="123415" y="310660"/>
                  </a:lnTo>
                  <a:cubicBezTo>
                    <a:pt x="125312" y="316375"/>
                    <a:pt x="131002" y="320185"/>
                    <a:pt x="136693" y="320185"/>
                  </a:cubicBezTo>
                  <a:lnTo>
                    <a:pt x="160403" y="320185"/>
                  </a:lnTo>
                  <a:cubicBezTo>
                    <a:pt x="166094" y="320185"/>
                    <a:pt x="171784" y="316375"/>
                    <a:pt x="173681" y="310660"/>
                  </a:cubicBezTo>
                  <a:lnTo>
                    <a:pt x="245760" y="101110"/>
                  </a:lnTo>
                  <a:lnTo>
                    <a:pt x="317839" y="310660"/>
                  </a:lnTo>
                  <a:cubicBezTo>
                    <a:pt x="319736" y="316375"/>
                    <a:pt x="325427" y="320185"/>
                    <a:pt x="331117" y="320185"/>
                  </a:cubicBezTo>
                  <a:lnTo>
                    <a:pt x="354828" y="320185"/>
                  </a:lnTo>
                  <a:cubicBezTo>
                    <a:pt x="360518" y="320185"/>
                    <a:pt x="366209" y="316375"/>
                    <a:pt x="368105" y="310660"/>
                  </a:cubicBezTo>
                  <a:lnTo>
                    <a:pt x="455359" y="55390"/>
                  </a:lnTo>
                  <a:lnTo>
                    <a:pt x="480966" y="55390"/>
                  </a:lnTo>
                  <a:cubicBezTo>
                    <a:pt x="486657" y="56342"/>
                    <a:pt x="492347" y="51580"/>
                    <a:pt x="493296" y="45865"/>
                  </a:cubicBezTo>
                  <a:cubicBezTo>
                    <a:pt x="493296" y="44912"/>
                    <a:pt x="493296" y="43960"/>
                    <a:pt x="493296" y="43960"/>
                  </a:cubicBezTo>
                  <a:lnTo>
                    <a:pt x="493296" y="12527"/>
                  </a:lnTo>
                  <a:cubicBezTo>
                    <a:pt x="494244" y="6812"/>
                    <a:pt x="489502" y="1097"/>
                    <a:pt x="483812" y="1097"/>
                  </a:cubicBezTo>
                  <a:cubicBezTo>
                    <a:pt x="483812" y="145"/>
                    <a:pt x="482863" y="145"/>
                    <a:pt x="481915" y="145"/>
                  </a:cubicBezTo>
                </a:path>
              </a:pathLst>
            </a:custGeom>
            <a:grpFill/>
            <a:ln w="9484" cap="flat">
              <a:noFill/>
              <a:prstDash val="solid"/>
              <a:miter/>
            </a:ln>
          </p:spPr>
          <p:txBody>
            <a:bodyPr rtlCol="0" anchor="ctr"/>
            <a:lstStyle/>
            <a:p>
              <a:endParaRPr lang="nb-NO"/>
            </a:p>
          </p:txBody>
        </p:sp>
        <p:sp>
          <p:nvSpPr>
            <p:cNvPr id="29" name="Friform 28">
              <a:extLst>
                <a:ext uri="{FF2B5EF4-FFF2-40B4-BE49-F238E27FC236}">
                  <a16:creationId xmlns:a16="http://schemas.microsoft.com/office/drawing/2014/main" id="{F06D254C-5789-464B-9DD7-66FD80BA68EE}"/>
                </a:ext>
              </a:extLst>
            </p:cNvPr>
            <p:cNvSpPr/>
            <p:nvPr/>
          </p:nvSpPr>
          <p:spPr>
            <a:xfrm>
              <a:off x="7328279" y="2155238"/>
              <a:ext cx="279229" cy="588417"/>
            </a:xfrm>
            <a:custGeom>
              <a:avLst/>
              <a:gdLst>
                <a:gd name="connsiteX0" fmla="*/ 139538 w 151988"/>
                <a:gd name="connsiteY0" fmla="*/ 263012 h 320283"/>
                <a:gd name="connsiteX1" fmla="*/ 113931 w 151988"/>
                <a:gd name="connsiteY1" fmla="*/ 263012 h 320283"/>
                <a:gd name="connsiteX2" fmla="*/ 113931 w 151988"/>
                <a:gd name="connsiteY2" fmla="*/ 11552 h 320283"/>
                <a:gd name="connsiteX3" fmla="*/ 104447 w 151988"/>
                <a:gd name="connsiteY3" fmla="*/ 122 h 320283"/>
                <a:gd name="connsiteX4" fmla="*/ 102550 w 151988"/>
                <a:gd name="connsiteY4" fmla="*/ 122 h 320283"/>
                <a:gd name="connsiteX5" fmla="*/ 32367 w 151988"/>
                <a:gd name="connsiteY5" fmla="*/ 122 h 320283"/>
                <a:gd name="connsiteX6" fmla="*/ 20986 w 151988"/>
                <a:gd name="connsiteY6" fmla="*/ 9647 h 320283"/>
                <a:gd name="connsiteX7" fmla="*/ 20986 w 151988"/>
                <a:gd name="connsiteY7" fmla="*/ 12504 h 320283"/>
                <a:gd name="connsiteX8" fmla="*/ 20986 w 151988"/>
                <a:gd name="connsiteY8" fmla="*/ 43937 h 320283"/>
                <a:gd name="connsiteX9" fmla="*/ 30471 w 151988"/>
                <a:gd name="connsiteY9" fmla="*/ 56319 h 320283"/>
                <a:gd name="connsiteX10" fmla="*/ 33316 w 151988"/>
                <a:gd name="connsiteY10" fmla="*/ 56319 h 320283"/>
                <a:gd name="connsiteX11" fmla="*/ 58923 w 151988"/>
                <a:gd name="connsiteY11" fmla="*/ 56319 h 320283"/>
                <a:gd name="connsiteX12" fmla="*/ 58923 w 151988"/>
                <a:gd name="connsiteY12" fmla="*/ 263964 h 320283"/>
                <a:gd name="connsiteX13" fmla="*/ 12451 w 151988"/>
                <a:gd name="connsiteY13" fmla="*/ 263964 h 320283"/>
                <a:gd name="connsiteX14" fmla="*/ 121 w 151988"/>
                <a:gd name="connsiteY14" fmla="*/ 273489 h 320283"/>
                <a:gd name="connsiteX15" fmla="*/ 121 w 151988"/>
                <a:gd name="connsiteY15" fmla="*/ 276347 h 320283"/>
                <a:gd name="connsiteX16" fmla="*/ 121 w 151988"/>
                <a:gd name="connsiteY16" fmla="*/ 307780 h 320283"/>
                <a:gd name="connsiteX17" fmla="*/ 9606 w 151988"/>
                <a:gd name="connsiteY17" fmla="*/ 320162 h 320283"/>
                <a:gd name="connsiteX18" fmla="*/ 12451 w 151988"/>
                <a:gd name="connsiteY18" fmla="*/ 320162 h 320283"/>
                <a:gd name="connsiteX19" fmla="*/ 139538 w 151988"/>
                <a:gd name="connsiteY19" fmla="*/ 320162 h 320283"/>
                <a:gd name="connsiteX20" fmla="*/ 151867 w 151988"/>
                <a:gd name="connsiteY20" fmla="*/ 310637 h 320283"/>
                <a:gd name="connsiteX21" fmla="*/ 151867 w 151988"/>
                <a:gd name="connsiteY21" fmla="*/ 307780 h 320283"/>
                <a:gd name="connsiteX22" fmla="*/ 151867 w 151988"/>
                <a:gd name="connsiteY22" fmla="*/ 275394 h 320283"/>
                <a:gd name="connsiteX23" fmla="*/ 142383 w 151988"/>
                <a:gd name="connsiteY23" fmla="*/ 263012 h 320283"/>
                <a:gd name="connsiteX24" fmla="*/ 139538 w 151988"/>
                <a:gd name="connsiteY24" fmla="*/ 263012 h 32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1988" h="320283">
                  <a:moveTo>
                    <a:pt x="139538" y="263012"/>
                  </a:moveTo>
                  <a:lnTo>
                    <a:pt x="113931" y="263012"/>
                  </a:lnTo>
                  <a:lnTo>
                    <a:pt x="113931" y="11552"/>
                  </a:lnTo>
                  <a:cubicBezTo>
                    <a:pt x="114879" y="5837"/>
                    <a:pt x="110137" y="122"/>
                    <a:pt x="104447" y="122"/>
                  </a:cubicBezTo>
                  <a:cubicBezTo>
                    <a:pt x="103498" y="122"/>
                    <a:pt x="102550" y="122"/>
                    <a:pt x="102550" y="122"/>
                  </a:cubicBezTo>
                  <a:lnTo>
                    <a:pt x="32367" y="122"/>
                  </a:lnTo>
                  <a:cubicBezTo>
                    <a:pt x="26677" y="-831"/>
                    <a:pt x="20986" y="3932"/>
                    <a:pt x="20986" y="9647"/>
                  </a:cubicBezTo>
                  <a:cubicBezTo>
                    <a:pt x="20986" y="10599"/>
                    <a:pt x="20986" y="11552"/>
                    <a:pt x="20986" y="12504"/>
                  </a:cubicBezTo>
                  <a:lnTo>
                    <a:pt x="20986" y="43937"/>
                  </a:lnTo>
                  <a:cubicBezTo>
                    <a:pt x="20038" y="49652"/>
                    <a:pt x="24780" y="55367"/>
                    <a:pt x="30471" y="56319"/>
                  </a:cubicBezTo>
                  <a:cubicBezTo>
                    <a:pt x="31419" y="56319"/>
                    <a:pt x="32367" y="56319"/>
                    <a:pt x="33316" y="56319"/>
                  </a:cubicBezTo>
                  <a:lnTo>
                    <a:pt x="58923" y="56319"/>
                  </a:lnTo>
                  <a:lnTo>
                    <a:pt x="58923" y="263964"/>
                  </a:lnTo>
                  <a:lnTo>
                    <a:pt x="12451" y="263964"/>
                  </a:lnTo>
                  <a:cubicBezTo>
                    <a:pt x="6760" y="263012"/>
                    <a:pt x="1070" y="267774"/>
                    <a:pt x="121" y="273489"/>
                  </a:cubicBezTo>
                  <a:cubicBezTo>
                    <a:pt x="121" y="274442"/>
                    <a:pt x="121" y="275394"/>
                    <a:pt x="121" y="276347"/>
                  </a:cubicBezTo>
                  <a:lnTo>
                    <a:pt x="121" y="307780"/>
                  </a:lnTo>
                  <a:cubicBezTo>
                    <a:pt x="-827" y="313494"/>
                    <a:pt x="3915" y="319209"/>
                    <a:pt x="9606" y="320162"/>
                  </a:cubicBezTo>
                  <a:cubicBezTo>
                    <a:pt x="10554" y="320162"/>
                    <a:pt x="11502" y="320162"/>
                    <a:pt x="12451" y="320162"/>
                  </a:cubicBezTo>
                  <a:lnTo>
                    <a:pt x="139538" y="320162"/>
                  </a:lnTo>
                  <a:cubicBezTo>
                    <a:pt x="145228" y="321114"/>
                    <a:pt x="150919" y="316352"/>
                    <a:pt x="151867" y="310637"/>
                  </a:cubicBezTo>
                  <a:cubicBezTo>
                    <a:pt x="151867" y="309684"/>
                    <a:pt x="151867" y="308732"/>
                    <a:pt x="151867" y="307780"/>
                  </a:cubicBezTo>
                  <a:lnTo>
                    <a:pt x="151867" y="275394"/>
                  </a:lnTo>
                  <a:cubicBezTo>
                    <a:pt x="152816" y="269680"/>
                    <a:pt x="148074" y="263964"/>
                    <a:pt x="142383" y="263012"/>
                  </a:cubicBezTo>
                  <a:cubicBezTo>
                    <a:pt x="141435" y="263012"/>
                    <a:pt x="140486" y="263012"/>
                    <a:pt x="139538" y="263012"/>
                  </a:cubicBezTo>
                </a:path>
              </a:pathLst>
            </a:custGeom>
            <a:grpFill/>
            <a:ln w="9484" cap="flat">
              <a:noFill/>
              <a:prstDash val="solid"/>
              <a:miter/>
            </a:ln>
          </p:spPr>
          <p:txBody>
            <a:bodyPr rtlCol="0" anchor="ctr"/>
            <a:lstStyle/>
            <a:p>
              <a:endParaRPr lang="nb-NO"/>
            </a:p>
          </p:txBody>
        </p:sp>
        <p:sp>
          <p:nvSpPr>
            <p:cNvPr id="30" name="Friform 29">
              <a:extLst>
                <a:ext uri="{FF2B5EF4-FFF2-40B4-BE49-F238E27FC236}">
                  <a16:creationId xmlns:a16="http://schemas.microsoft.com/office/drawing/2014/main" id="{A19C85F1-2394-114D-9CAA-4A5FEC5D3A4D}"/>
                </a:ext>
              </a:extLst>
            </p:cNvPr>
            <p:cNvSpPr/>
            <p:nvPr/>
          </p:nvSpPr>
          <p:spPr>
            <a:xfrm>
              <a:off x="7622746" y="2011745"/>
              <a:ext cx="439530" cy="740436"/>
            </a:xfrm>
            <a:custGeom>
              <a:avLst/>
              <a:gdLst>
                <a:gd name="connsiteX0" fmla="*/ 225844 w 239242"/>
                <a:gd name="connsiteY0" fmla="*/ 234437 h 403029"/>
                <a:gd name="connsiteX1" fmla="*/ 195494 w 239242"/>
                <a:gd name="connsiteY1" fmla="*/ 234437 h 403029"/>
                <a:gd name="connsiteX2" fmla="*/ 183165 w 239242"/>
                <a:gd name="connsiteY2" fmla="*/ 243962 h 403029"/>
                <a:gd name="connsiteX3" fmla="*/ 183165 w 239242"/>
                <a:gd name="connsiteY3" fmla="*/ 246819 h 403029"/>
                <a:gd name="connsiteX4" fmla="*/ 183165 w 239242"/>
                <a:gd name="connsiteY4" fmla="*/ 305874 h 403029"/>
                <a:gd name="connsiteX5" fmla="*/ 145229 w 239242"/>
                <a:gd name="connsiteY5" fmla="*/ 347785 h 403029"/>
                <a:gd name="connsiteX6" fmla="*/ 101602 w 239242"/>
                <a:gd name="connsiteY6" fmla="*/ 304922 h 403029"/>
                <a:gd name="connsiteX7" fmla="*/ 101602 w 239242"/>
                <a:gd name="connsiteY7" fmla="*/ 133472 h 403029"/>
                <a:gd name="connsiteX8" fmla="*/ 175578 w 239242"/>
                <a:gd name="connsiteY8" fmla="*/ 133472 h 403029"/>
                <a:gd name="connsiteX9" fmla="*/ 187907 w 239242"/>
                <a:gd name="connsiteY9" fmla="*/ 123947 h 403029"/>
                <a:gd name="connsiteX10" fmla="*/ 187907 w 239242"/>
                <a:gd name="connsiteY10" fmla="*/ 121089 h 403029"/>
                <a:gd name="connsiteX11" fmla="*/ 187907 w 239242"/>
                <a:gd name="connsiteY11" fmla="*/ 89657 h 403029"/>
                <a:gd name="connsiteX12" fmla="*/ 178423 w 239242"/>
                <a:gd name="connsiteY12" fmla="*/ 78227 h 403029"/>
                <a:gd name="connsiteX13" fmla="*/ 176526 w 239242"/>
                <a:gd name="connsiteY13" fmla="*/ 78227 h 403029"/>
                <a:gd name="connsiteX14" fmla="*/ 102550 w 239242"/>
                <a:gd name="connsiteY14" fmla="*/ 78227 h 403029"/>
                <a:gd name="connsiteX15" fmla="*/ 102550 w 239242"/>
                <a:gd name="connsiteY15" fmla="*/ 12504 h 403029"/>
                <a:gd name="connsiteX16" fmla="*/ 93066 w 239242"/>
                <a:gd name="connsiteY16" fmla="*/ 122 h 403029"/>
                <a:gd name="connsiteX17" fmla="*/ 90221 w 239242"/>
                <a:gd name="connsiteY17" fmla="*/ 122 h 403029"/>
                <a:gd name="connsiteX18" fmla="*/ 57975 w 239242"/>
                <a:gd name="connsiteY18" fmla="*/ 122 h 403029"/>
                <a:gd name="connsiteX19" fmla="*/ 45645 w 239242"/>
                <a:gd name="connsiteY19" fmla="*/ 9647 h 403029"/>
                <a:gd name="connsiteX20" fmla="*/ 45645 w 239242"/>
                <a:gd name="connsiteY20" fmla="*/ 12504 h 403029"/>
                <a:gd name="connsiteX21" fmla="*/ 45645 w 239242"/>
                <a:gd name="connsiteY21" fmla="*/ 79179 h 403029"/>
                <a:gd name="connsiteX22" fmla="*/ 11502 w 239242"/>
                <a:gd name="connsiteY22" fmla="*/ 79179 h 403029"/>
                <a:gd name="connsiteX23" fmla="*/ 121 w 239242"/>
                <a:gd name="connsiteY23" fmla="*/ 88704 h 403029"/>
                <a:gd name="connsiteX24" fmla="*/ 121 w 239242"/>
                <a:gd name="connsiteY24" fmla="*/ 90609 h 403029"/>
                <a:gd name="connsiteX25" fmla="*/ 121 w 239242"/>
                <a:gd name="connsiteY25" fmla="*/ 122042 h 403029"/>
                <a:gd name="connsiteX26" fmla="*/ 9606 w 239242"/>
                <a:gd name="connsiteY26" fmla="*/ 134424 h 403029"/>
                <a:gd name="connsiteX27" fmla="*/ 12451 w 239242"/>
                <a:gd name="connsiteY27" fmla="*/ 134424 h 403029"/>
                <a:gd name="connsiteX28" fmla="*/ 46594 w 239242"/>
                <a:gd name="connsiteY28" fmla="*/ 134424 h 403029"/>
                <a:gd name="connsiteX29" fmla="*/ 46594 w 239242"/>
                <a:gd name="connsiteY29" fmla="*/ 308732 h 403029"/>
                <a:gd name="connsiteX30" fmla="*/ 141435 w 239242"/>
                <a:gd name="connsiteY30" fmla="*/ 403029 h 403029"/>
                <a:gd name="connsiteX31" fmla="*/ 239121 w 239242"/>
                <a:gd name="connsiteY31" fmla="*/ 311589 h 403029"/>
                <a:gd name="connsiteX32" fmla="*/ 239121 w 239242"/>
                <a:gd name="connsiteY32" fmla="*/ 247772 h 403029"/>
                <a:gd name="connsiteX33" fmla="*/ 229637 w 239242"/>
                <a:gd name="connsiteY33" fmla="*/ 235389 h 403029"/>
                <a:gd name="connsiteX34" fmla="*/ 225844 w 239242"/>
                <a:gd name="connsiteY34" fmla="*/ 234437 h 40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9242" h="403029">
                  <a:moveTo>
                    <a:pt x="225844" y="234437"/>
                  </a:moveTo>
                  <a:lnTo>
                    <a:pt x="195494" y="234437"/>
                  </a:lnTo>
                  <a:cubicBezTo>
                    <a:pt x="189804" y="233484"/>
                    <a:pt x="184113" y="238247"/>
                    <a:pt x="183165" y="243962"/>
                  </a:cubicBezTo>
                  <a:cubicBezTo>
                    <a:pt x="183165" y="244914"/>
                    <a:pt x="183165" y="245867"/>
                    <a:pt x="183165" y="246819"/>
                  </a:cubicBezTo>
                  <a:lnTo>
                    <a:pt x="183165" y="305874"/>
                  </a:lnTo>
                  <a:cubicBezTo>
                    <a:pt x="184113" y="327782"/>
                    <a:pt x="167042" y="346832"/>
                    <a:pt x="145229" y="347785"/>
                  </a:cubicBezTo>
                  <a:cubicBezTo>
                    <a:pt x="114879" y="347785"/>
                    <a:pt x="101602" y="335402"/>
                    <a:pt x="101602" y="304922"/>
                  </a:cubicBezTo>
                  <a:lnTo>
                    <a:pt x="101602" y="133472"/>
                  </a:lnTo>
                  <a:lnTo>
                    <a:pt x="175578" y="133472"/>
                  </a:lnTo>
                  <a:cubicBezTo>
                    <a:pt x="181268" y="134424"/>
                    <a:pt x="186959" y="129662"/>
                    <a:pt x="187907" y="123947"/>
                  </a:cubicBezTo>
                  <a:cubicBezTo>
                    <a:pt x="187907" y="122994"/>
                    <a:pt x="187907" y="122042"/>
                    <a:pt x="187907" y="121089"/>
                  </a:cubicBezTo>
                  <a:lnTo>
                    <a:pt x="187907" y="89657"/>
                  </a:lnTo>
                  <a:cubicBezTo>
                    <a:pt x="188855" y="83942"/>
                    <a:pt x="184113" y="78227"/>
                    <a:pt x="178423" y="78227"/>
                  </a:cubicBezTo>
                  <a:cubicBezTo>
                    <a:pt x="177474" y="78227"/>
                    <a:pt x="176526" y="78227"/>
                    <a:pt x="176526" y="78227"/>
                  </a:cubicBezTo>
                  <a:lnTo>
                    <a:pt x="102550" y="78227"/>
                  </a:lnTo>
                  <a:lnTo>
                    <a:pt x="102550" y="12504"/>
                  </a:lnTo>
                  <a:cubicBezTo>
                    <a:pt x="103498" y="6789"/>
                    <a:pt x="99705" y="1074"/>
                    <a:pt x="93066" y="122"/>
                  </a:cubicBezTo>
                  <a:cubicBezTo>
                    <a:pt x="92117" y="122"/>
                    <a:pt x="91169" y="122"/>
                    <a:pt x="90221" y="122"/>
                  </a:cubicBezTo>
                  <a:lnTo>
                    <a:pt x="57975" y="122"/>
                  </a:lnTo>
                  <a:cubicBezTo>
                    <a:pt x="52284" y="-831"/>
                    <a:pt x="46594" y="3932"/>
                    <a:pt x="45645" y="9647"/>
                  </a:cubicBezTo>
                  <a:cubicBezTo>
                    <a:pt x="45645" y="10599"/>
                    <a:pt x="45645" y="11552"/>
                    <a:pt x="45645" y="12504"/>
                  </a:cubicBezTo>
                  <a:lnTo>
                    <a:pt x="45645" y="79179"/>
                  </a:lnTo>
                  <a:lnTo>
                    <a:pt x="11502" y="79179"/>
                  </a:lnTo>
                  <a:cubicBezTo>
                    <a:pt x="5812" y="78227"/>
                    <a:pt x="121" y="82989"/>
                    <a:pt x="121" y="88704"/>
                  </a:cubicBezTo>
                  <a:cubicBezTo>
                    <a:pt x="121" y="89657"/>
                    <a:pt x="121" y="89657"/>
                    <a:pt x="121" y="90609"/>
                  </a:cubicBezTo>
                  <a:lnTo>
                    <a:pt x="121" y="122042"/>
                  </a:lnTo>
                  <a:cubicBezTo>
                    <a:pt x="-827" y="127757"/>
                    <a:pt x="3915" y="133472"/>
                    <a:pt x="9606" y="134424"/>
                  </a:cubicBezTo>
                  <a:cubicBezTo>
                    <a:pt x="10554" y="134424"/>
                    <a:pt x="11502" y="134424"/>
                    <a:pt x="12451" y="134424"/>
                  </a:cubicBezTo>
                  <a:lnTo>
                    <a:pt x="46594" y="134424"/>
                  </a:lnTo>
                  <a:lnTo>
                    <a:pt x="46594" y="308732"/>
                  </a:lnTo>
                  <a:cubicBezTo>
                    <a:pt x="46594" y="365882"/>
                    <a:pt x="83582" y="403029"/>
                    <a:pt x="141435" y="403029"/>
                  </a:cubicBezTo>
                  <a:cubicBezTo>
                    <a:pt x="201185" y="403029"/>
                    <a:pt x="239121" y="366835"/>
                    <a:pt x="239121" y="311589"/>
                  </a:cubicBezTo>
                  <a:lnTo>
                    <a:pt x="239121" y="247772"/>
                  </a:lnTo>
                  <a:cubicBezTo>
                    <a:pt x="240070" y="242057"/>
                    <a:pt x="235328" y="236342"/>
                    <a:pt x="229637" y="235389"/>
                  </a:cubicBezTo>
                  <a:cubicBezTo>
                    <a:pt x="228689" y="234437"/>
                    <a:pt x="227740" y="234437"/>
                    <a:pt x="225844" y="234437"/>
                  </a:cubicBezTo>
                </a:path>
              </a:pathLst>
            </a:custGeom>
            <a:grpFill/>
            <a:ln w="9484" cap="flat">
              <a:noFill/>
              <a:prstDash val="solid"/>
              <a:miter/>
            </a:ln>
          </p:spPr>
          <p:txBody>
            <a:bodyPr rtlCol="0" anchor="ctr"/>
            <a:lstStyle/>
            <a:p>
              <a:endParaRPr lang="nb-NO" dirty="0"/>
            </a:p>
          </p:txBody>
        </p:sp>
      </p:grpSp>
      <p:sp>
        <p:nvSpPr>
          <p:cNvPr id="2" name="Title Placeholder 1">
            <a:extLst>
              <a:ext uri="{FF2B5EF4-FFF2-40B4-BE49-F238E27FC236}">
                <a16:creationId xmlns:a16="http://schemas.microsoft.com/office/drawing/2014/main" id="{FE8AFF4A-E150-4876-86D6-BD72E2828118}"/>
              </a:ext>
            </a:extLst>
          </p:cNvPr>
          <p:cNvSpPr>
            <a:spLocks noGrp="1"/>
          </p:cNvSpPr>
          <p:nvPr>
            <p:ph type="title"/>
          </p:nvPr>
        </p:nvSpPr>
        <p:spPr>
          <a:xfrm>
            <a:off x="993600" y="800101"/>
            <a:ext cx="9890300" cy="1152524"/>
          </a:xfrm>
          <a:prstGeom prst="rect">
            <a:avLst/>
          </a:prstGeom>
        </p:spPr>
        <p:txBody>
          <a:bodyPr vert="horz" lIns="0" tIns="45720" rIns="91440" bIns="45720" rtlCol="0" anchor="t">
            <a:noAutofit/>
          </a:bodyPr>
          <a:lstStyle/>
          <a:p>
            <a:r>
              <a:rPr lang="nb-NO" dirty="0"/>
              <a:t>Klikk for å redigere tittelstil</a:t>
            </a:r>
            <a:endParaRPr lang="en-GB" dirty="0"/>
          </a:p>
        </p:txBody>
      </p:sp>
      <p:sp>
        <p:nvSpPr>
          <p:cNvPr id="3" name="Text Placeholder 2">
            <a:extLst>
              <a:ext uri="{FF2B5EF4-FFF2-40B4-BE49-F238E27FC236}">
                <a16:creationId xmlns:a16="http://schemas.microsoft.com/office/drawing/2014/main" id="{EA89B064-634B-42F2-A1FC-A88B8C0D0AAB}"/>
              </a:ext>
            </a:extLst>
          </p:cNvPr>
          <p:cNvSpPr>
            <a:spLocks noGrp="1"/>
          </p:cNvSpPr>
          <p:nvPr>
            <p:ph type="body" idx="1"/>
          </p:nvPr>
        </p:nvSpPr>
        <p:spPr>
          <a:xfrm>
            <a:off x="993599" y="1961147"/>
            <a:ext cx="9890301" cy="4147553"/>
          </a:xfrm>
          <a:prstGeom prst="rect">
            <a:avLst/>
          </a:prstGeom>
        </p:spPr>
        <p:txBody>
          <a:bodyPr vert="horz" lIns="0" tIns="45720" rIns="91440" bIns="45720" rtlCol="0">
            <a:no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en-GB" dirty="0"/>
          </a:p>
        </p:txBody>
      </p:sp>
      <p:sp>
        <p:nvSpPr>
          <p:cNvPr id="4" name="Date Placeholder 3">
            <a:extLst>
              <a:ext uri="{FF2B5EF4-FFF2-40B4-BE49-F238E27FC236}">
                <a16:creationId xmlns:a16="http://schemas.microsoft.com/office/drawing/2014/main" id="{236326D3-2DF2-4AA4-B790-6E4EDDD6D54B}"/>
              </a:ext>
            </a:extLst>
          </p:cNvPr>
          <p:cNvSpPr>
            <a:spLocks noGrp="1"/>
          </p:cNvSpPr>
          <p:nvPr>
            <p:ph type="dt" sz="half" idx="2"/>
          </p:nvPr>
        </p:nvSpPr>
        <p:spPr>
          <a:xfrm>
            <a:off x="0" y="6356350"/>
            <a:ext cx="992188" cy="365125"/>
          </a:xfrm>
          <a:prstGeom prst="rect">
            <a:avLst/>
          </a:prstGeom>
        </p:spPr>
        <p:txBody>
          <a:bodyPr vert="horz" lIns="91440" tIns="45720" rIns="91440" bIns="45720" rtlCol="0" anchor="ctr"/>
          <a:lstStyle>
            <a:lvl1pPr algn="ctr">
              <a:defRPr sz="900">
                <a:solidFill>
                  <a:schemeClr val="tx1"/>
                </a:solidFill>
              </a:defRPr>
            </a:lvl1pPr>
          </a:lstStyle>
          <a:p>
            <a:fld id="{008C551E-F494-2C46-9C37-C4B438D20DF5}" type="datetime1">
              <a:rPr lang="nb-NO" smtClean="0"/>
              <a:pPr/>
              <a:t>30.09.2022</a:t>
            </a:fld>
            <a:endParaRPr lang="en-GB" dirty="0"/>
          </a:p>
        </p:txBody>
      </p:sp>
      <p:sp>
        <p:nvSpPr>
          <p:cNvPr id="5" name="Footer Placeholder 4">
            <a:extLst>
              <a:ext uri="{FF2B5EF4-FFF2-40B4-BE49-F238E27FC236}">
                <a16:creationId xmlns:a16="http://schemas.microsoft.com/office/drawing/2014/main" id="{007E703C-3DFB-465A-B22A-73D88EEFC4A9}"/>
              </a:ext>
            </a:extLst>
          </p:cNvPr>
          <p:cNvSpPr>
            <a:spLocks noGrp="1"/>
          </p:cNvSpPr>
          <p:nvPr>
            <p:ph type="ftr" sz="quarter" idx="3"/>
          </p:nvPr>
        </p:nvSpPr>
        <p:spPr>
          <a:xfrm>
            <a:off x="1541417" y="6356349"/>
            <a:ext cx="9109166" cy="365125"/>
          </a:xfrm>
          <a:prstGeom prst="rect">
            <a:avLst/>
          </a:prstGeom>
        </p:spPr>
        <p:txBody>
          <a:bodyPr vert="horz" lIns="91440" tIns="45720" rIns="91440" bIns="45720" rtlCol="0" anchor="ctr"/>
          <a:lstStyle>
            <a:lvl1pPr algn="ctr">
              <a:defRPr sz="900">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ECA40723-4287-4A23-BC60-B98962C4B818}"/>
              </a:ext>
            </a:extLst>
          </p:cNvPr>
          <p:cNvSpPr>
            <a:spLocks noGrp="1"/>
          </p:cNvSpPr>
          <p:nvPr>
            <p:ph type="sldNum" sz="quarter" idx="4"/>
          </p:nvPr>
        </p:nvSpPr>
        <p:spPr>
          <a:xfrm>
            <a:off x="10883901" y="6356350"/>
            <a:ext cx="888999" cy="365125"/>
          </a:xfrm>
          <a:prstGeom prst="rect">
            <a:avLst/>
          </a:prstGeom>
        </p:spPr>
        <p:txBody>
          <a:bodyPr vert="horz" lIns="91440" tIns="45720" rIns="0" bIns="45720" rtlCol="0" anchor="ctr"/>
          <a:lstStyle>
            <a:lvl1pPr algn="r">
              <a:defRPr sz="900">
                <a:solidFill>
                  <a:schemeClr val="tx1"/>
                </a:solidFill>
              </a:defRPr>
            </a:lvl1pPr>
          </a:lstStyle>
          <a:p>
            <a:fld id="{E2B1EC55-BC2B-4EBF-80C0-1330C20D5D9A}" type="slidenum">
              <a:rPr lang="en-GB" smtClean="0"/>
              <a:pPr/>
              <a:t>‹#›</a:t>
            </a:fld>
            <a:endParaRPr lang="en-GB" dirty="0"/>
          </a:p>
        </p:txBody>
      </p:sp>
      <p:sp>
        <p:nvSpPr>
          <p:cNvPr id="7" name="TekstSylinder 6">
            <a:extLst>
              <a:ext uri="{FF2B5EF4-FFF2-40B4-BE49-F238E27FC236}">
                <a16:creationId xmlns:a16="http://schemas.microsoft.com/office/drawing/2014/main" id="{C7F8137D-A882-3F43-BAD0-1E755686DD35}"/>
              </a:ext>
            </a:extLst>
          </p:cNvPr>
          <p:cNvSpPr txBox="1"/>
          <p:nvPr userDrawn="1"/>
        </p:nvSpPr>
        <p:spPr>
          <a:xfrm>
            <a:off x="0" y="-391887"/>
            <a:ext cx="885179" cy="246221"/>
          </a:xfrm>
          <a:prstGeom prst="rect">
            <a:avLst/>
          </a:prstGeom>
          <a:noFill/>
        </p:spPr>
        <p:txBody>
          <a:bodyPr wrap="none" rtlCol="0">
            <a:spAutoFit/>
          </a:bodyPr>
          <a:lstStyle/>
          <a:p>
            <a:r>
              <a:rPr lang="en-GB" sz="1000" noProof="1"/>
              <a:t>Knowit 2022</a:t>
            </a:r>
          </a:p>
        </p:txBody>
      </p:sp>
      <p:grpSp>
        <p:nvGrpSpPr>
          <p:cNvPr id="35" name="Gruppe 34">
            <a:extLst>
              <a:ext uri="{FF2B5EF4-FFF2-40B4-BE49-F238E27FC236}">
                <a16:creationId xmlns:a16="http://schemas.microsoft.com/office/drawing/2014/main" id="{804F1F13-727A-5F42-B075-5ADF4A0EE9E9}"/>
              </a:ext>
            </a:extLst>
          </p:cNvPr>
          <p:cNvGrpSpPr/>
          <p:nvPr userDrawn="1"/>
        </p:nvGrpSpPr>
        <p:grpSpPr>
          <a:xfrm>
            <a:off x="5929471" y="-1053738"/>
            <a:ext cx="8185363" cy="3215853"/>
            <a:chOff x="5929471" y="-1053738"/>
            <a:chExt cx="8185363" cy="3215853"/>
          </a:xfrm>
        </p:grpSpPr>
        <p:sp>
          <p:nvSpPr>
            <p:cNvPr id="8" name="Rektangel 7">
              <a:extLst>
                <a:ext uri="{FF2B5EF4-FFF2-40B4-BE49-F238E27FC236}">
                  <a16:creationId xmlns:a16="http://schemas.microsoft.com/office/drawing/2014/main" id="{20B3E026-0487-4645-9753-2769D1E8CC82}"/>
                </a:ext>
              </a:extLst>
            </p:cNvPr>
            <p:cNvSpPr/>
            <p:nvPr userDrawn="1"/>
          </p:nvSpPr>
          <p:spPr>
            <a:xfrm>
              <a:off x="5929471" y="-1053738"/>
              <a:ext cx="6262529" cy="78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22" name="Gruppe 21">
              <a:extLst>
                <a:ext uri="{FF2B5EF4-FFF2-40B4-BE49-F238E27FC236}">
                  <a16:creationId xmlns:a16="http://schemas.microsoft.com/office/drawing/2014/main" id="{3FC8CCCB-1318-0244-926B-3E0CFDCF49AC}"/>
                </a:ext>
              </a:extLst>
            </p:cNvPr>
            <p:cNvGrpSpPr/>
            <p:nvPr userDrawn="1"/>
          </p:nvGrpSpPr>
          <p:grpSpPr>
            <a:xfrm>
              <a:off x="6045154" y="-830090"/>
              <a:ext cx="6061634" cy="468000"/>
              <a:chOff x="6045154" y="-956812"/>
              <a:chExt cx="6061634" cy="468000"/>
            </a:xfrm>
          </p:grpSpPr>
          <p:sp>
            <p:nvSpPr>
              <p:cNvPr id="11" name="Rektangel 10">
                <a:extLst>
                  <a:ext uri="{FF2B5EF4-FFF2-40B4-BE49-F238E27FC236}">
                    <a16:creationId xmlns:a16="http://schemas.microsoft.com/office/drawing/2014/main" id="{BF8E20B0-49A7-FF48-BA02-C489AE81ACB4}"/>
                  </a:ext>
                </a:extLst>
              </p:cNvPr>
              <p:cNvSpPr>
                <a:spLocks noChangeAspect="1"/>
              </p:cNvSpPr>
              <p:nvPr userDrawn="1"/>
            </p:nvSpPr>
            <p:spPr>
              <a:xfrm>
                <a:off x="11079421" y="-956812"/>
                <a:ext cx="4680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Sand</a:t>
                </a:r>
              </a:p>
            </p:txBody>
          </p:sp>
          <p:sp>
            <p:nvSpPr>
              <p:cNvPr id="12" name="Rektangel 11">
                <a:extLst>
                  <a:ext uri="{FF2B5EF4-FFF2-40B4-BE49-F238E27FC236}">
                    <a16:creationId xmlns:a16="http://schemas.microsoft.com/office/drawing/2014/main" id="{77129271-F2C8-BC47-8795-5B0D1A195AED}"/>
                  </a:ext>
                </a:extLst>
              </p:cNvPr>
              <p:cNvSpPr>
                <a:spLocks noChangeAspect="1"/>
              </p:cNvSpPr>
              <p:nvPr userDrawn="1"/>
            </p:nvSpPr>
            <p:spPr>
              <a:xfrm>
                <a:off x="6045154" y="-956812"/>
                <a:ext cx="468000" cy="46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t"/>
              <a:lstStyle/>
              <a:p>
                <a:r>
                  <a:rPr lang="nb-NO" sz="700" noProof="1">
                    <a:solidFill>
                      <a:schemeClr val="tx1"/>
                    </a:solidFill>
                  </a:rPr>
                  <a:t>Digital white/ Pebble</a:t>
                </a:r>
              </a:p>
            </p:txBody>
          </p:sp>
          <p:sp>
            <p:nvSpPr>
              <p:cNvPr id="13" name="Rektangel 12">
                <a:extLst>
                  <a:ext uri="{FF2B5EF4-FFF2-40B4-BE49-F238E27FC236}">
                    <a16:creationId xmlns:a16="http://schemas.microsoft.com/office/drawing/2014/main" id="{EC49B38C-E2DE-BE46-9F03-0CAFA7341DD2}"/>
                  </a:ext>
                </a:extLst>
              </p:cNvPr>
              <p:cNvSpPr>
                <a:spLocks noChangeAspect="1"/>
              </p:cNvSpPr>
              <p:nvPr userDrawn="1"/>
            </p:nvSpPr>
            <p:spPr>
              <a:xfrm>
                <a:off x="6604517" y="-956812"/>
                <a:ext cx="468000" cy="4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nb-NO" sz="700" noProof="1"/>
                  <a:t>Digital black</a:t>
                </a:r>
              </a:p>
            </p:txBody>
          </p:sp>
          <p:sp>
            <p:nvSpPr>
              <p:cNvPr id="14" name="Rektangel 13">
                <a:extLst>
                  <a:ext uri="{FF2B5EF4-FFF2-40B4-BE49-F238E27FC236}">
                    <a16:creationId xmlns:a16="http://schemas.microsoft.com/office/drawing/2014/main" id="{3108B6D4-81F2-074C-AE7E-094A4A4D73FD}"/>
                  </a:ext>
                </a:extLst>
              </p:cNvPr>
              <p:cNvSpPr>
                <a:spLocks noChangeAspect="1"/>
              </p:cNvSpPr>
              <p:nvPr userDrawn="1"/>
            </p:nvSpPr>
            <p:spPr>
              <a:xfrm>
                <a:off x="7723243" y="-956812"/>
                <a:ext cx="468000" cy="46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lvl="0"/>
                <a:r>
                  <a:rPr lang="nb-NO" sz="700" noProof="1">
                    <a:solidFill>
                      <a:schemeClr val="tx1"/>
                    </a:solidFill>
                  </a:rPr>
                  <a:t>Pear</a:t>
                </a:r>
              </a:p>
            </p:txBody>
          </p:sp>
          <p:sp>
            <p:nvSpPr>
              <p:cNvPr id="15" name="Rektangel 14">
                <a:extLst>
                  <a:ext uri="{FF2B5EF4-FFF2-40B4-BE49-F238E27FC236}">
                    <a16:creationId xmlns:a16="http://schemas.microsoft.com/office/drawing/2014/main" id="{8E188A46-40E1-6448-BEEA-685BBCFA21AF}"/>
                  </a:ext>
                </a:extLst>
              </p:cNvPr>
              <p:cNvSpPr>
                <a:spLocks noChangeAspect="1"/>
              </p:cNvSpPr>
              <p:nvPr userDrawn="1"/>
            </p:nvSpPr>
            <p:spPr>
              <a:xfrm>
                <a:off x="7163880" y="-956812"/>
                <a:ext cx="468000"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t>Forest</a:t>
                </a:r>
              </a:p>
            </p:txBody>
          </p:sp>
          <p:sp>
            <p:nvSpPr>
              <p:cNvPr id="16" name="Rektangel 15">
                <a:extLst>
                  <a:ext uri="{FF2B5EF4-FFF2-40B4-BE49-F238E27FC236}">
                    <a16:creationId xmlns:a16="http://schemas.microsoft.com/office/drawing/2014/main" id="{8C557164-F9FD-3449-BF9A-92672AF0E3EB}"/>
                  </a:ext>
                </a:extLst>
              </p:cNvPr>
              <p:cNvSpPr>
                <a:spLocks noChangeAspect="1"/>
              </p:cNvSpPr>
              <p:nvPr userDrawn="1"/>
            </p:nvSpPr>
            <p:spPr>
              <a:xfrm>
                <a:off x="9401332" y="-956812"/>
                <a:ext cx="468000" cy="46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tx1"/>
                    </a:solidFill>
                  </a:rPr>
                  <a:t>Flamingo</a:t>
                </a:r>
              </a:p>
            </p:txBody>
          </p:sp>
          <p:sp>
            <p:nvSpPr>
              <p:cNvPr id="17" name="Rektangel 16">
                <a:extLst>
                  <a:ext uri="{FF2B5EF4-FFF2-40B4-BE49-F238E27FC236}">
                    <a16:creationId xmlns:a16="http://schemas.microsoft.com/office/drawing/2014/main" id="{F14692D7-7C69-5B4D-BE38-710999F1E632}"/>
                  </a:ext>
                </a:extLst>
              </p:cNvPr>
              <p:cNvSpPr>
                <a:spLocks noChangeAspect="1"/>
              </p:cNvSpPr>
              <p:nvPr userDrawn="1"/>
            </p:nvSpPr>
            <p:spPr>
              <a:xfrm>
                <a:off x="11638788" y="-956812"/>
                <a:ext cx="468000" cy="46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0" marR="0" indent="0" algn="l" defTabSz="914400" rtl="0" eaLnBrk="1" fontAlgn="auto" latinLnBrk="0" hangingPunct="1">
                  <a:lnSpc>
                    <a:spcPct val="100000"/>
                  </a:lnSpc>
                  <a:spcBef>
                    <a:spcPts val="0"/>
                  </a:spcBef>
                  <a:spcAft>
                    <a:spcPts val="0"/>
                  </a:spcAft>
                  <a:buClrTx/>
                  <a:buSzTx/>
                  <a:buFontTx/>
                  <a:buNone/>
                  <a:tabLst/>
                  <a:defRPr/>
                </a:pPr>
                <a:r>
                  <a:rPr lang="nb-NO" sz="700" noProof="1"/>
                  <a:t>Digital</a:t>
                </a:r>
                <a:br>
                  <a:rPr lang="nb-NO" sz="700" noProof="1"/>
                </a:br>
                <a:r>
                  <a:rPr lang="nb-NO" sz="700" noProof="1"/>
                  <a:t>lollipop</a:t>
                </a:r>
              </a:p>
            </p:txBody>
          </p:sp>
          <p:sp>
            <p:nvSpPr>
              <p:cNvPr id="18" name="Rektangel 17">
                <a:extLst>
                  <a:ext uri="{FF2B5EF4-FFF2-40B4-BE49-F238E27FC236}">
                    <a16:creationId xmlns:a16="http://schemas.microsoft.com/office/drawing/2014/main" id="{A796EEC3-E5AD-4B45-8056-B8211B75935E}"/>
                  </a:ext>
                </a:extLst>
              </p:cNvPr>
              <p:cNvSpPr>
                <a:spLocks noChangeAspect="1"/>
              </p:cNvSpPr>
              <p:nvPr userDrawn="1"/>
            </p:nvSpPr>
            <p:spPr>
              <a:xfrm>
                <a:off x="8282606" y="-956812"/>
                <a:ext cx="468000" cy="468000"/>
              </a:xfrm>
              <a:prstGeom prst="rect">
                <a:avLst/>
              </a:prstGeom>
              <a:solidFill>
                <a:srgbClr val="DBEEDE"/>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Mint</a:t>
                </a:r>
              </a:p>
            </p:txBody>
          </p:sp>
          <p:sp>
            <p:nvSpPr>
              <p:cNvPr id="19" name="Rektangel 18">
                <a:extLst>
                  <a:ext uri="{FF2B5EF4-FFF2-40B4-BE49-F238E27FC236}">
                    <a16:creationId xmlns:a16="http://schemas.microsoft.com/office/drawing/2014/main" id="{2DA2B9EC-6891-7D4B-B923-ED1E1B16EE94}"/>
                  </a:ext>
                </a:extLst>
              </p:cNvPr>
              <p:cNvSpPr>
                <a:spLocks noChangeAspect="1"/>
              </p:cNvSpPr>
              <p:nvPr userDrawn="1"/>
            </p:nvSpPr>
            <p:spPr>
              <a:xfrm>
                <a:off x="9960695" y="-956812"/>
                <a:ext cx="468000" cy="468000"/>
              </a:xfrm>
              <a:prstGeom prst="rect">
                <a:avLst/>
              </a:prstGeom>
              <a:solidFill>
                <a:srgbClr val="FCDF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dirty="0">
                    <a:solidFill>
                      <a:schemeClr val="tx1"/>
                    </a:solidFill>
                  </a:rPr>
                  <a:t>Melon</a:t>
                </a:r>
              </a:p>
            </p:txBody>
          </p:sp>
          <p:sp>
            <p:nvSpPr>
              <p:cNvPr id="20" name="Rektangel 19">
                <a:extLst>
                  <a:ext uri="{FF2B5EF4-FFF2-40B4-BE49-F238E27FC236}">
                    <a16:creationId xmlns:a16="http://schemas.microsoft.com/office/drawing/2014/main" id="{B31AD194-E4F8-D24E-A6D5-6E5AFB49CE87}"/>
                  </a:ext>
                </a:extLst>
              </p:cNvPr>
              <p:cNvSpPr>
                <a:spLocks noChangeAspect="1"/>
              </p:cNvSpPr>
              <p:nvPr userDrawn="1"/>
            </p:nvSpPr>
            <p:spPr>
              <a:xfrm>
                <a:off x="10520058" y="-956812"/>
                <a:ext cx="468000"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Clay</a:t>
                </a:r>
              </a:p>
            </p:txBody>
          </p:sp>
          <p:sp>
            <p:nvSpPr>
              <p:cNvPr id="31" name="Rektangel 30">
                <a:extLst>
                  <a:ext uri="{FF2B5EF4-FFF2-40B4-BE49-F238E27FC236}">
                    <a16:creationId xmlns:a16="http://schemas.microsoft.com/office/drawing/2014/main" id="{A01FCFFE-8CE1-3A46-B1EA-D9BA201FF150}"/>
                  </a:ext>
                </a:extLst>
              </p:cNvPr>
              <p:cNvSpPr>
                <a:spLocks noChangeAspect="1"/>
              </p:cNvSpPr>
              <p:nvPr userDrawn="1"/>
            </p:nvSpPr>
            <p:spPr>
              <a:xfrm>
                <a:off x="8841969" y="-956812"/>
                <a:ext cx="468000"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lang="nb-NO" sz="700" noProof="1">
                    <a:solidFill>
                      <a:schemeClr val="bg1"/>
                    </a:solidFill>
                  </a:rPr>
                  <a:t>Leather</a:t>
                </a:r>
              </a:p>
            </p:txBody>
          </p:sp>
        </p:grpSp>
        <p:sp>
          <p:nvSpPr>
            <p:cNvPr id="10" name="TekstSylinder 9">
              <a:extLst>
                <a:ext uri="{FF2B5EF4-FFF2-40B4-BE49-F238E27FC236}">
                  <a16:creationId xmlns:a16="http://schemas.microsoft.com/office/drawing/2014/main" id="{74FD7C31-65AD-B142-B8DF-89BEAFE15302}"/>
                </a:ext>
              </a:extLst>
            </p:cNvPr>
            <p:cNvSpPr txBox="1"/>
            <p:nvPr userDrawn="1"/>
          </p:nvSpPr>
          <p:spPr>
            <a:xfrm>
              <a:off x="12334672" y="-1053738"/>
              <a:ext cx="1780162" cy="3215853"/>
            </a:xfrm>
            <a:prstGeom prst="rect">
              <a:avLst/>
            </a:prstGeom>
            <a:solidFill>
              <a:schemeClr val="bg1"/>
            </a:solidFill>
          </p:spPr>
          <p:txBody>
            <a:bodyPr wrap="square" lIns="108000" tIns="108000" rIns="108000" bIns="108000" rtlCol="0">
              <a:spAutoFit/>
            </a:bodyPr>
            <a:lstStyle/>
            <a:p>
              <a:pPr algn="l"/>
              <a:r>
                <a:rPr lang="en-GB" sz="1000" b="1" noProof="1"/>
                <a:t>Knowit 2022</a:t>
              </a:r>
            </a:p>
            <a:p>
              <a:pPr algn="l"/>
              <a:endParaRPr lang="en-GB" sz="880" noProof="1"/>
            </a:p>
            <a:p>
              <a:pPr algn="l"/>
              <a:r>
                <a:rPr lang="en-GB" sz="880" noProof="1"/>
                <a:t>– New layouts</a:t>
              </a:r>
            </a:p>
            <a:p>
              <a:pPr algn="l"/>
              <a:r>
                <a:rPr lang="en-GB" sz="880" noProof="1"/>
                <a:t>– Updated theme colours</a:t>
              </a:r>
            </a:p>
            <a:p>
              <a:pPr algn="l"/>
              <a:endParaRPr lang="en-GB" sz="880" noProof="1"/>
            </a:p>
            <a:p>
              <a:pPr algn="l"/>
              <a:r>
                <a:rPr lang="en-GB" sz="880" b="1" noProof="1"/>
                <a:t>Layouts: </a:t>
              </a:r>
              <a:r>
                <a:rPr lang="en-GB" sz="880" noProof="1"/>
                <a:t>Always choose the best suitable layout for your content. All layouts are available in the dropdown menus “new slide” and “layouts”.</a:t>
              </a:r>
            </a:p>
            <a:p>
              <a:pPr algn="l"/>
              <a:endParaRPr lang="en-GB" sz="880" noProof="1"/>
            </a:p>
            <a:p>
              <a:pPr algn="l"/>
              <a:r>
                <a:rPr lang="en-GB" sz="880" b="1" noProof="1"/>
                <a:t>Colours: </a:t>
              </a:r>
              <a:r>
                <a:rPr lang="en-GB" sz="880" noProof="1"/>
                <a:t>Use only Knowit profile colours. Digital lollipop should be used sparingly.</a:t>
              </a:r>
            </a:p>
            <a:p>
              <a:pPr algn="l"/>
              <a:endParaRPr lang="en-GB" sz="880" noProof="1"/>
            </a:p>
            <a:p>
              <a:pPr algn="l"/>
              <a:r>
                <a:rPr lang="en-GB" sz="880" b="1" noProof="1"/>
                <a:t>Questions?</a:t>
              </a:r>
              <a:br>
                <a:rPr lang="en-GB" sz="880" b="1" noProof="1"/>
              </a:br>
              <a:r>
                <a:rPr lang="en-GB" sz="880" noProof="1"/>
                <a:t>Check out our brand book </a:t>
              </a:r>
              <a:r>
                <a:rPr lang="en-GB" sz="880" u="sng" baseline="0" noProof="1">
                  <a:uFill>
                    <a:solidFill>
                      <a:schemeClr val="accent6"/>
                    </a:solidFill>
                  </a:uFill>
                </a:rPr>
                <a:t>knowit.eu/brandbook</a:t>
              </a:r>
            </a:p>
            <a:p>
              <a:pPr algn="l"/>
              <a:endParaRPr lang="en-GB" sz="880" noProof="1"/>
            </a:p>
            <a:p>
              <a:pPr algn="l"/>
              <a:r>
                <a:rPr lang="en-GB" sz="880" noProof="1"/>
                <a:t>or contact someone in Knowit's group communications team.</a:t>
              </a:r>
            </a:p>
          </p:txBody>
        </p:sp>
        <p:sp>
          <p:nvSpPr>
            <p:cNvPr id="21" name="TekstSylinder 20">
              <a:extLst>
                <a:ext uri="{FF2B5EF4-FFF2-40B4-BE49-F238E27FC236}">
                  <a16:creationId xmlns:a16="http://schemas.microsoft.com/office/drawing/2014/main" id="{B8683EDE-BA45-A94C-8DD8-FA51C01AE766}"/>
                </a:ext>
              </a:extLst>
            </p:cNvPr>
            <p:cNvSpPr txBox="1"/>
            <p:nvPr userDrawn="1"/>
          </p:nvSpPr>
          <p:spPr>
            <a:xfrm>
              <a:off x="6045154" y="-1007775"/>
              <a:ext cx="876843" cy="107722"/>
            </a:xfrm>
            <a:prstGeom prst="rect">
              <a:avLst/>
            </a:prstGeom>
            <a:noFill/>
          </p:spPr>
          <p:txBody>
            <a:bodyPr wrap="none" lIns="0" tIns="0" rIns="0" bIns="0" rtlCol="0">
              <a:spAutoFit/>
            </a:bodyPr>
            <a:lstStyle/>
            <a:p>
              <a:pPr algn="l"/>
              <a:r>
                <a:rPr lang="en-GB" sz="700" noProof="0" dirty="0"/>
                <a:t>Knowit profile colours:</a:t>
              </a:r>
              <a:endParaRPr lang="nb-NO" sz="700" dirty="0"/>
            </a:p>
          </p:txBody>
        </p:sp>
      </p:grpSp>
    </p:spTree>
    <p:extLst>
      <p:ext uri="{BB962C8B-B14F-4D97-AF65-F5344CB8AC3E}">
        <p14:creationId xmlns:p14="http://schemas.microsoft.com/office/powerpoint/2010/main" val="2767011368"/>
      </p:ext>
    </p:extLst>
  </p:cSld>
  <p:clrMap bg1="lt1" tx1="dk1" bg2="lt2" tx2="dk2" accent1="accent1" accent2="accent2" accent3="accent3" accent4="accent4" accent5="accent5" accent6="accent6" hlink="hlink" folHlink="folHlink"/>
  <p:sldLayoutIdLst>
    <p:sldLayoutId id="2147483766" r:id="rId1"/>
    <p:sldLayoutId id="2147483761" r:id="rId2"/>
    <p:sldLayoutId id="2147483712" r:id="rId3"/>
    <p:sldLayoutId id="2147483750" r:id="rId4"/>
    <p:sldLayoutId id="2147483749" r:id="rId5"/>
    <p:sldLayoutId id="2147483751" r:id="rId6"/>
    <p:sldLayoutId id="2147483759" r:id="rId7"/>
    <p:sldLayoutId id="2147483662" r:id="rId8"/>
    <p:sldLayoutId id="2147483760" r:id="rId9"/>
    <p:sldLayoutId id="2147483733" r:id="rId10"/>
    <p:sldLayoutId id="2147483767" r:id="rId11"/>
    <p:sldLayoutId id="2147483664" r:id="rId12"/>
    <p:sldLayoutId id="2147483665" r:id="rId13"/>
    <p:sldLayoutId id="2147483734" r:id="rId14"/>
    <p:sldLayoutId id="2147483735" r:id="rId15"/>
    <p:sldLayoutId id="2147483745" r:id="rId16"/>
    <p:sldLayoutId id="2147483762" r:id="rId17"/>
    <p:sldLayoutId id="2147483666" r:id="rId18"/>
    <p:sldLayoutId id="2147483748" r:id="rId19"/>
    <p:sldLayoutId id="2147483723" r:id="rId20"/>
    <p:sldLayoutId id="2147483746" r:id="rId21"/>
    <p:sldLayoutId id="2147483758" r:id="rId22"/>
    <p:sldLayoutId id="2147483692" r:id="rId23"/>
    <p:sldLayoutId id="2147483701" r:id="rId24"/>
    <p:sldLayoutId id="2147483752" r:id="rId25"/>
    <p:sldLayoutId id="2147483753" r:id="rId26"/>
    <p:sldLayoutId id="2147483754" r:id="rId27"/>
    <p:sldLayoutId id="2147483755" r:id="rId28"/>
    <p:sldLayoutId id="2147483756" r:id="rId29"/>
    <p:sldLayoutId id="2147483675" r:id="rId30"/>
    <p:sldLayoutId id="2147483697" r:id="rId31"/>
    <p:sldLayoutId id="2147483703" r:id="rId32"/>
    <p:sldLayoutId id="2147483698" r:id="rId33"/>
    <p:sldLayoutId id="2147483704" r:id="rId34"/>
    <p:sldLayoutId id="2147483715" r:id="rId35"/>
    <p:sldLayoutId id="2147483716" r:id="rId36"/>
    <p:sldLayoutId id="2147483700" r:id="rId37"/>
    <p:sldLayoutId id="2147483702" r:id="rId38"/>
    <p:sldLayoutId id="2147483725" r:id="rId39"/>
  </p:sldLayoutIdLst>
  <p:hf sldNum="0" hdr="0" ftr="0" dt="0"/>
  <p:txStyles>
    <p:titleStyle>
      <a:lvl1pPr algn="l" defTabSz="914400" rtl="0" eaLnBrk="1" latinLnBrk="0" hangingPunct="1">
        <a:lnSpc>
          <a:spcPct val="90000"/>
        </a:lnSpc>
        <a:spcBef>
          <a:spcPct val="0"/>
        </a:spcBef>
        <a:buNone/>
        <a:defRPr sz="3500" kern="1200">
          <a:solidFill>
            <a:schemeClr val="tx1"/>
          </a:solidFill>
          <a:latin typeface="+mj-lt"/>
          <a:ea typeface="+mj-ea"/>
          <a:cs typeface="+mj-cs"/>
        </a:defRPr>
      </a:lvl1pPr>
    </p:titleStyle>
    <p:bodyStyle>
      <a:lvl1pPr marL="252000" indent="-252000" algn="l" defTabSz="914400" rtl="0" eaLnBrk="1" latinLnBrk="0" hangingPunct="1">
        <a:lnSpc>
          <a:spcPct val="95000"/>
        </a:lnSpc>
        <a:spcBef>
          <a:spcPts val="1800"/>
        </a:spcBef>
        <a:buClr>
          <a:schemeClr val="accent6"/>
        </a:buClr>
        <a:buFont typeface="Arial" panose="020B0604020202020204" pitchFamily="34" charset="0"/>
        <a:buChar char="•"/>
        <a:tabLst/>
        <a:defRPr sz="2000" kern="1200">
          <a:solidFill>
            <a:schemeClr val="tx1"/>
          </a:solidFill>
          <a:latin typeface="+mn-lt"/>
          <a:ea typeface="+mn-ea"/>
          <a:cs typeface="+mn-cs"/>
        </a:defRPr>
      </a:lvl1pPr>
      <a:lvl2pPr marL="468000" indent="-180000" algn="l" defTabSz="914400" rtl="0" eaLnBrk="1" latinLnBrk="0" hangingPunct="1">
        <a:lnSpc>
          <a:spcPct val="95000"/>
        </a:lnSpc>
        <a:spcBef>
          <a:spcPts val="800"/>
        </a:spcBef>
        <a:buClr>
          <a:schemeClr val="tx1"/>
        </a:buClr>
        <a:buSzPct val="100000"/>
        <a:buFontTx/>
        <a:buBlip>
          <a:blip r:embed="rId41">
            <a:extLst>
              <a:ext uri="{96DAC541-7B7A-43D3-8B79-37D633B846F1}">
                <asvg:svgBlip xmlns:asvg="http://schemas.microsoft.com/office/drawing/2016/SVG/main" r:embed="rId42"/>
              </a:ext>
            </a:extLst>
          </a:blip>
        </a:buBlip>
        <a:defRPr sz="1800" kern="1200">
          <a:solidFill>
            <a:schemeClr val="tx1"/>
          </a:solidFill>
          <a:latin typeface="+mn-lt"/>
          <a:ea typeface="+mn-ea"/>
          <a:cs typeface="+mn-cs"/>
        </a:defRPr>
      </a:lvl2pPr>
      <a:lvl3pPr marL="684000" indent="-2160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3pPr>
      <a:lvl4pPr marL="900000" indent="-2160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1116000" indent="-2160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67" userDrawn="1">
          <p15:clr>
            <a:srgbClr val="F26B43"/>
          </p15:clr>
        </p15:guide>
        <p15:guide id="2" pos="625">
          <p15:clr>
            <a:srgbClr val="F26B43"/>
          </p15:clr>
        </p15:guide>
        <p15:guide id="3" pos="6856">
          <p15:clr>
            <a:srgbClr val="F26B43"/>
          </p15:clr>
        </p15:guide>
        <p15:guide id="4" orient="horz" pos="3848">
          <p15:clr>
            <a:srgbClr val="F26B43"/>
          </p15:clr>
        </p15:guide>
        <p15:guide id="5" pos="7416" userDrawn="1">
          <p15:clr>
            <a:srgbClr val="F26B43"/>
          </p15:clr>
        </p15:guide>
        <p15:guide id="6" orient="horz" pos="1230" userDrawn="1">
          <p15:clr>
            <a:srgbClr val="F26B43"/>
          </p15:clr>
        </p15:guide>
        <p15:guide id="7" orient="horz" pos="563" userDrawn="1">
          <p15:clr>
            <a:srgbClr val="F26B43"/>
          </p15:clr>
        </p15:guide>
        <p15:guide id="8" pos="79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6" name="Picture 5" descr="Graphical user interface, application&#10;&#10;Description automatically generated">
            <a:extLst>
              <a:ext uri="{FF2B5EF4-FFF2-40B4-BE49-F238E27FC236}">
                <a16:creationId xmlns:a16="http://schemas.microsoft.com/office/drawing/2014/main" id="{4118FA5D-F708-A079-F30E-DA5887682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42007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EEA8-1639-645A-4086-C4CB7E409F3E}"/>
              </a:ext>
            </a:extLst>
          </p:cNvPr>
          <p:cNvSpPr>
            <a:spLocks noGrp="1"/>
          </p:cNvSpPr>
          <p:nvPr>
            <p:ph type="title"/>
          </p:nvPr>
        </p:nvSpPr>
        <p:spPr/>
        <p:txBody>
          <a:bodyPr/>
          <a:lstStyle/>
          <a:p>
            <a:r>
              <a:rPr lang="en-NO" dirty="0"/>
              <a:t>The work we’re doing?</a:t>
            </a:r>
          </a:p>
        </p:txBody>
      </p:sp>
      <p:sp>
        <p:nvSpPr>
          <p:cNvPr id="3" name="Text Placeholder 2">
            <a:extLst>
              <a:ext uri="{FF2B5EF4-FFF2-40B4-BE49-F238E27FC236}">
                <a16:creationId xmlns:a16="http://schemas.microsoft.com/office/drawing/2014/main" id="{931FDDA1-5072-71C0-8B7D-77E0BE93B07B}"/>
              </a:ext>
            </a:extLst>
          </p:cNvPr>
          <p:cNvSpPr>
            <a:spLocks noGrp="1"/>
          </p:cNvSpPr>
          <p:nvPr>
            <p:ph type="body" idx="1"/>
          </p:nvPr>
        </p:nvSpPr>
        <p:spPr/>
        <p:txBody>
          <a:bodyPr/>
          <a:lstStyle/>
          <a:p>
            <a:endParaRPr lang="en-NO"/>
          </a:p>
        </p:txBody>
      </p:sp>
    </p:spTree>
    <p:extLst>
      <p:ext uri="{BB962C8B-B14F-4D97-AF65-F5344CB8AC3E}">
        <p14:creationId xmlns:p14="http://schemas.microsoft.com/office/powerpoint/2010/main" val="177659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5" name="Picture 4" descr="Text&#10;&#10;Description automatically generated">
            <a:extLst>
              <a:ext uri="{FF2B5EF4-FFF2-40B4-BE49-F238E27FC236}">
                <a16:creationId xmlns:a16="http://schemas.microsoft.com/office/drawing/2014/main" id="{03546A97-BFC4-AD8A-F1AE-2A9716304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64032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5" name="Picture 4" descr="Text&#10;&#10;Description automatically generated">
            <a:extLst>
              <a:ext uri="{FF2B5EF4-FFF2-40B4-BE49-F238E27FC236}">
                <a16:creationId xmlns:a16="http://schemas.microsoft.com/office/drawing/2014/main" id="{C2E59608-09D1-D891-B839-8AFB2E2CD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35151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5" name="Picture 4" descr="A picture containing diagram&#10;&#10;Description automatically generated">
            <a:extLst>
              <a:ext uri="{FF2B5EF4-FFF2-40B4-BE49-F238E27FC236}">
                <a16:creationId xmlns:a16="http://schemas.microsoft.com/office/drawing/2014/main" id="{48B08FE7-DCC7-D390-DEBA-03707904DD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83824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5" name="Picture 4" descr="Graphical user interface&#10;&#10;Description automatically generated">
            <a:extLst>
              <a:ext uri="{FF2B5EF4-FFF2-40B4-BE49-F238E27FC236}">
                <a16:creationId xmlns:a16="http://schemas.microsoft.com/office/drawing/2014/main" id="{8F7F43C4-FCFD-F428-C845-AD3562DFB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61863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5" name="Picture 4" descr="A picture containing shape&#10;&#10;Description automatically generated">
            <a:extLst>
              <a:ext uri="{FF2B5EF4-FFF2-40B4-BE49-F238E27FC236}">
                <a16:creationId xmlns:a16="http://schemas.microsoft.com/office/drawing/2014/main" id="{9E8309B5-C17D-CA01-FECC-7B85BEB60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2017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Logo&#10;&#10;Description automatically generated with medium confidence">
            <a:extLst>
              <a:ext uri="{FF2B5EF4-FFF2-40B4-BE49-F238E27FC236}">
                <a16:creationId xmlns:a16="http://schemas.microsoft.com/office/drawing/2014/main" id="{14B2D5AD-A1DE-20C3-DB48-97E071AD2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27144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A screenshot of a computer&#10;&#10;Description automatically generated with low confidence">
            <a:extLst>
              <a:ext uri="{FF2B5EF4-FFF2-40B4-BE49-F238E27FC236}">
                <a16:creationId xmlns:a16="http://schemas.microsoft.com/office/drawing/2014/main" id="{33E267C0-4C9E-AE08-AECF-36A842B16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89859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5" name="Picture 4" descr="A picture containing text&#10;&#10;Description automatically generated">
            <a:extLst>
              <a:ext uri="{FF2B5EF4-FFF2-40B4-BE49-F238E27FC236}">
                <a16:creationId xmlns:a16="http://schemas.microsoft.com/office/drawing/2014/main" id="{4145A44F-9507-BEE2-3106-A8A04AB23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44724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5" name="Picture 4" descr="A picture containing diagram&#10;&#10;Description automatically generated">
            <a:extLst>
              <a:ext uri="{FF2B5EF4-FFF2-40B4-BE49-F238E27FC236}">
                <a16:creationId xmlns:a16="http://schemas.microsoft.com/office/drawing/2014/main" id="{806FA6C5-E486-5BBC-DB79-1F13DB09A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1908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5" name="Picture 4" descr="Radar chart&#10;&#10;Description automatically generated with medium confidence">
            <a:extLst>
              <a:ext uri="{FF2B5EF4-FFF2-40B4-BE49-F238E27FC236}">
                <a16:creationId xmlns:a16="http://schemas.microsoft.com/office/drawing/2014/main" id="{DE1132D7-7EBE-B35C-DAB2-EB1DB299D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06356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5" name="Picture 4" descr="Text&#10;&#10;Description automatically generated with medium confidence">
            <a:extLst>
              <a:ext uri="{FF2B5EF4-FFF2-40B4-BE49-F238E27FC236}">
                <a16:creationId xmlns:a16="http://schemas.microsoft.com/office/drawing/2014/main" id="{72CBA4E2-22D3-CDBA-CB40-3F407A3B4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38444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EEA8-1639-645A-4086-C4CB7E409F3E}"/>
              </a:ext>
            </a:extLst>
          </p:cNvPr>
          <p:cNvSpPr>
            <a:spLocks noGrp="1"/>
          </p:cNvSpPr>
          <p:nvPr>
            <p:ph type="title"/>
          </p:nvPr>
        </p:nvSpPr>
        <p:spPr/>
        <p:txBody>
          <a:bodyPr/>
          <a:lstStyle/>
          <a:p>
            <a:r>
              <a:rPr lang="en-NO" dirty="0"/>
              <a:t>Remaining work</a:t>
            </a:r>
          </a:p>
        </p:txBody>
      </p:sp>
      <p:sp>
        <p:nvSpPr>
          <p:cNvPr id="3" name="Text Placeholder 2">
            <a:extLst>
              <a:ext uri="{FF2B5EF4-FFF2-40B4-BE49-F238E27FC236}">
                <a16:creationId xmlns:a16="http://schemas.microsoft.com/office/drawing/2014/main" id="{931FDDA1-5072-71C0-8B7D-77E0BE93B07B}"/>
              </a:ext>
            </a:extLst>
          </p:cNvPr>
          <p:cNvSpPr>
            <a:spLocks noGrp="1"/>
          </p:cNvSpPr>
          <p:nvPr>
            <p:ph type="body" idx="1"/>
          </p:nvPr>
        </p:nvSpPr>
        <p:spPr/>
        <p:txBody>
          <a:bodyPr/>
          <a:lstStyle/>
          <a:p>
            <a:endParaRPr lang="en-NO"/>
          </a:p>
        </p:txBody>
      </p:sp>
    </p:spTree>
    <p:extLst>
      <p:ext uri="{BB962C8B-B14F-4D97-AF65-F5344CB8AC3E}">
        <p14:creationId xmlns:p14="http://schemas.microsoft.com/office/powerpoint/2010/main" val="3381031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Diagram, schematic&#10;&#10;Description automatically generated">
            <a:extLst>
              <a:ext uri="{FF2B5EF4-FFF2-40B4-BE49-F238E27FC236}">
                <a16:creationId xmlns:a16="http://schemas.microsoft.com/office/drawing/2014/main" id="{4FF68D94-7629-2435-3C27-297FB07EF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0142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Diagram&#10;&#10;Description automatically generated">
            <a:extLst>
              <a:ext uri="{FF2B5EF4-FFF2-40B4-BE49-F238E27FC236}">
                <a16:creationId xmlns:a16="http://schemas.microsoft.com/office/drawing/2014/main" id="{A979AAD9-862F-4ABB-5FFD-2477707B8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67251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Diagram, schematic&#10;&#10;Description automatically generated">
            <a:extLst>
              <a:ext uri="{FF2B5EF4-FFF2-40B4-BE49-F238E27FC236}">
                <a16:creationId xmlns:a16="http://schemas.microsoft.com/office/drawing/2014/main" id="{FC62B2FE-30EB-4A4C-AAB3-9301A5D4C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76292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5" name="Picture 4" descr="A picture containing graphical user interface&#10;&#10;Description automatically generated">
            <a:extLst>
              <a:ext uri="{FF2B5EF4-FFF2-40B4-BE49-F238E27FC236}">
                <a16:creationId xmlns:a16="http://schemas.microsoft.com/office/drawing/2014/main" id="{ADC7BCF1-EA45-D8BE-19AE-13537A6F2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06159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5" name="Picture 4" descr="Text&#10;&#10;Description automatically generated">
            <a:extLst>
              <a:ext uri="{FF2B5EF4-FFF2-40B4-BE49-F238E27FC236}">
                <a16:creationId xmlns:a16="http://schemas.microsoft.com/office/drawing/2014/main" id="{0E40D075-EF11-95E2-6CA4-0F2403590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08825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EEA8-1639-645A-4086-C4CB7E409F3E}"/>
              </a:ext>
            </a:extLst>
          </p:cNvPr>
          <p:cNvSpPr>
            <a:spLocks noGrp="1"/>
          </p:cNvSpPr>
          <p:nvPr>
            <p:ph type="title"/>
          </p:nvPr>
        </p:nvSpPr>
        <p:spPr/>
        <p:txBody>
          <a:bodyPr/>
          <a:lstStyle/>
          <a:p>
            <a:r>
              <a:rPr lang="en-NO" dirty="0"/>
              <a:t>Demo!</a:t>
            </a:r>
          </a:p>
        </p:txBody>
      </p:sp>
      <p:sp>
        <p:nvSpPr>
          <p:cNvPr id="3" name="Text Placeholder 2">
            <a:extLst>
              <a:ext uri="{FF2B5EF4-FFF2-40B4-BE49-F238E27FC236}">
                <a16:creationId xmlns:a16="http://schemas.microsoft.com/office/drawing/2014/main" id="{931FDDA1-5072-71C0-8B7D-77E0BE93B07B}"/>
              </a:ext>
            </a:extLst>
          </p:cNvPr>
          <p:cNvSpPr>
            <a:spLocks noGrp="1"/>
          </p:cNvSpPr>
          <p:nvPr>
            <p:ph type="body" idx="1"/>
          </p:nvPr>
        </p:nvSpPr>
        <p:spPr/>
        <p:txBody>
          <a:bodyPr/>
          <a:lstStyle/>
          <a:p>
            <a:endParaRPr lang="en-NO"/>
          </a:p>
        </p:txBody>
      </p:sp>
    </p:spTree>
    <p:extLst>
      <p:ext uri="{BB962C8B-B14F-4D97-AF65-F5344CB8AC3E}">
        <p14:creationId xmlns:p14="http://schemas.microsoft.com/office/powerpoint/2010/main" val="1426668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Graphical user interface, logo&#10;&#10;Description automatically generated">
            <a:extLst>
              <a:ext uri="{FF2B5EF4-FFF2-40B4-BE49-F238E27FC236}">
                <a16:creationId xmlns:a16="http://schemas.microsoft.com/office/drawing/2014/main" id="{F4981490-E133-FDAC-0F57-1EADEFCA9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55ADEC67-49AF-03C6-6B03-866243C83A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04780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5" name="Picture 4" descr="Text&#10;&#10;Description automatically generated with low confidence">
            <a:extLst>
              <a:ext uri="{FF2B5EF4-FFF2-40B4-BE49-F238E27FC236}">
                <a16:creationId xmlns:a16="http://schemas.microsoft.com/office/drawing/2014/main" id="{8AA9A261-B503-F44B-AEDE-78C03325F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8424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Graphical user interface&#10;&#10;Description automatically generated with low confidence">
            <a:extLst>
              <a:ext uri="{FF2B5EF4-FFF2-40B4-BE49-F238E27FC236}">
                <a16:creationId xmlns:a16="http://schemas.microsoft.com/office/drawing/2014/main" id="{4ABD701E-7748-47C7-6158-76959D51A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5640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EEA8-1639-645A-4086-C4CB7E409F3E}"/>
              </a:ext>
            </a:extLst>
          </p:cNvPr>
          <p:cNvSpPr>
            <a:spLocks noGrp="1"/>
          </p:cNvSpPr>
          <p:nvPr>
            <p:ph type="title"/>
          </p:nvPr>
        </p:nvSpPr>
        <p:spPr/>
        <p:txBody>
          <a:bodyPr/>
          <a:lstStyle/>
          <a:p>
            <a:r>
              <a:rPr lang="en-NO" dirty="0"/>
              <a:t>What </a:t>
            </a:r>
            <a:r>
              <a:rPr lang="en-GB" dirty="0"/>
              <a:t>is it</a:t>
            </a:r>
            <a:r>
              <a:rPr lang="en-NO" dirty="0"/>
              <a:t>?</a:t>
            </a:r>
          </a:p>
        </p:txBody>
      </p:sp>
      <p:sp>
        <p:nvSpPr>
          <p:cNvPr id="3" name="Text Placeholder 2">
            <a:extLst>
              <a:ext uri="{FF2B5EF4-FFF2-40B4-BE49-F238E27FC236}">
                <a16:creationId xmlns:a16="http://schemas.microsoft.com/office/drawing/2014/main" id="{931FDDA1-5072-71C0-8B7D-77E0BE93B07B}"/>
              </a:ext>
            </a:extLst>
          </p:cNvPr>
          <p:cNvSpPr>
            <a:spLocks noGrp="1"/>
          </p:cNvSpPr>
          <p:nvPr>
            <p:ph type="body" idx="1"/>
          </p:nvPr>
        </p:nvSpPr>
        <p:spPr/>
        <p:txBody>
          <a:bodyPr/>
          <a:lstStyle/>
          <a:p>
            <a:endParaRPr lang="en-NO" dirty="0"/>
          </a:p>
        </p:txBody>
      </p:sp>
    </p:spTree>
    <p:extLst>
      <p:ext uri="{BB962C8B-B14F-4D97-AF65-F5344CB8AC3E}">
        <p14:creationId xmlns:p14="http://schemas.microsoft.com/office/powerpoint/2010/main" val="361653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5" name="Picture 4" descr="Graphical user interface, text, application&#10;&#10;Description automatically generated">
            <a:extLst>
              <a:ext uri="{FF2B5EF4-FFF2-40B4-BE49-F238E27FC236}">
                <a16:creationId xmlns:a16="http://schemas.microsoft.com/office/drawing/2014/main" id="{6C606E91-1109-D883-AFEB-AAA45DE55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9841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A picture containing diagram&#10;&#10;Description automatically generated">
            <a:extLst>
              <a:ext uri="{FF2B5EF4-FFF2-40B4-BE49-F238E27FC236}">
                <a16:creationId xmlns:a16="http://schemas.microsoft.com/office/drawing/2014/main" id="{E3FEECE6-1654-F0D5-B292-35B2DB932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3840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EEA8-1639-645A-4086-C4CB7E409F3E}"/>
              </a:ext>
            </a:extLst>
          </p:cNvPr>
          <p:cNvSpPr>
            <a:spLocks noGrp="1"/>
          </p:cNvSpPr>
          <p:nvPr>
            <p:ph type="title"/>
          </p:nvPr>
        </p:nvSpPr>
        <p:spPr/>
        <p:txBody>
          <a:bodyPr/>
          <a:lstStyle/>
          <a:p>
            <a:r>
              <a:rPr lang="en-NO" dirty="0"/>
              <a:t>What is it for?</a:t>
            </a:r>
          </a:p>
        </p:txBody>
      </p:sp>
      <p:sp>
        <p:nvSpPr>
          <p:cNvPr id="3" name="Text Placeholder 2">
            <a:extLst>
              <a:ext uri="{FF2B5EF4-FFF2-40B4-BE49-F238E27FC236}">
                <a16:creationId xmlns:a16="http://schemas.microsoft.com/office/drawing/2014/main" id="{931FDDA1-5072-71C0-8B7D-77E0BE93B07B}"/>
              </a:ext>
            </a:extLst>
          </p:cNvPr>
          <p:cNvSpPr>
            <a:spLocks noGrp="1"/>
          </p:cNvSpPr>
          <p:nvPr>
            <p:ph type="body" idx="1"/>
          </p:nvPr>
        </p:nvSpPr>
        <p:spPr/>
        <p:txBody>
          <a:bodyPr/>
          <a:lstStyle/>
          <a:p>
            <a:endParaRPr lang="en-NO"/>
          </a:p>
        </p:txBody>
      </p:sp>
    </p:spTree>
    <p:extLst>
      <p:ext uri="{BB962C8B-B14F-4D97-AF65-F5344CB8AC3E}">
        <p14:creationId xmlns:p14="http://schemas.microsoft.com/office/powerpoint/2010/main" val="59267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7" name="Picture 6" descr="A picture containing text, clock, vector graphics&#10;&#10;Description automatically generated">
            <a:extLst>
              <a:ext uri="{FF2B5EF4-FFF2-40B4-BE49-F238E27FC236}">
                <a16:creationId xmlns:a16="http://schemas.microsoft.com/office/drawing/2014/main" id="{E51CDAA4-B59B-CE39-5F78-2D3CC6134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7765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6500-43DE-076F-3A6B-32DF8D040C66}"/>
              </a:ext>
            </a:extLst>
          </p:cNvPr>
          <p:cNvSpPr>
            <a:spLocks noGrp="1"/>
          </p:cNvSpPr>
          <p:nvPr>
            <p:ph type="title"/>
          </p:nvPr>
        </p:nvSpPr>
        <p:spPr/>
        <p:txBody>
          <a:bodyPr/>
          <a:lstStyle/>
          <a:p>
            <a:endParaRPr lang="en-NO"/>
          </a:p>
        </p:txBody>
      </p:sp>
      <p:pic>
        <p:nvPicPr>
          <p:cNvPr id="3" name="Picture 2" descr="Icon&#10;&#10;Description automatically generated with low confidence">
            <a:extLst>
              <a:ext uri="{FF2B5EF4-FFF2-40B4-BE49-F238E27FC236}">
                <a16:creationId xmlns:a16="http://schemas.microsoft.com/office/drawing/2014/main" id="{AC53A0FD-AAD9-6965-0119-DE1993335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998659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INEDWA" val="True"/>
  <p:tag name="TOP" val="63.49606"/>
  <p:tag name="LEFT" val="78.23622"/>
  <p:tag name="RIGHT" val="870.2362"/>
  <p:tag name="BOTTOM" val="487.8425"/>
</p:tagLst>
</file>

<file path=ppt/tags/tag2.xml><?xml version="1.0" encoding="utf-8"?>
<p:tagLst xmlns:a="http://schemas.openxmlformats.org/drawingml/2006/main" xmlns:r="http://schemas.openxmlformats.org/officeDocument/2006/relationships" xmlns:p="http://schemas.openxmlformats.org/presentationml/2006/main">
  <p:tag name="DEFINEDWA" val="True"/>
  <p:tag name="TOP" val="63.49606"/>
  <p:tag name="LEFT" val="78.23622"/>
  <p:tag name="RIGHT" val="870.2362"/>
  <p:tag name="BOTTOM" val="487.8425"/>
</p:tagLst>
</file>

<file path=ppt/theme/theme1.xml><?xml version="1.0" encoding="utf-8"?>
<a:theme xmlns:a="http://schemas.openxmlformats.org/drawingml/2006/main" name="Knowit 2022">
  <a:themeElements>
    <a:clrScheme name="Egendefinert 16">
      <a:dk1>
        <a:srgbClr val="333333"/>
      </a:dk1>
      <a:lt1>
        <a:srgbClr val="FFFFFF"/>
      </a:lt1>
      <a:dk2>
        <a:srgbClr val="7C3646"/>
      </a:dk2>
      <a:lt2>
        <a:srgbClr val="F1F0ED"/>
      </a:lt2>
      <a:accent1>
        <a:srgbClr val="4B6454"/>
      </a:accent1>
      <a:accent2>
        <a:srgbClr val="B7DEBD"/>
      </a:accent2>
      <a:accent3>
        <a:srgbClr val="A4B1A9"/>
      </a:accent3>
      <a:accent4>
        <a:srgbClr val="FAC0B1"/>
      </a:accent4>
      <a:accent5>
        <a:srgbClr val="E3E1DB"/>
      </a:accent5>
      <a:accent6>
        <a:srgbClr val="FF00FF"/>
      </a:accent6>
      <a:hlink>
        <a:srgbClr val="FE00FF"/>
      </a:hlink>
      <a:folHlink>
        <a:srgbClr val="FE00FF"/>
      </a:folHlink>
    </a:clrScheme>
    <a:fontScheme name="Know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000" dirty="0"/>
        </a:defPPr>
      </a:lstStyle>
    </a:txDef>
  </a:objectDefaults>
  <a:extraClrSchemeLst/>
  <a:extLst>
    <a:ext uri="{05A4C25C-085E-4340-85A3-A5531E510DB2}">
      <thm15:themeFamily xmlns:thm15="http://schemas.microsoft.com/office/thememl/2012/main" name="Knowit-2022" id="{2188B70C-57B4-374C-B7B1-C58DB5B54C46}" vid="{7F9002A0-A8FE-6E4B-9303-42CEDD1E2E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09D61AB8A77A0E47A66CCD7406471ACE" ma:contentTypeVersion="9" ma:contentTypeDescription="Skapa ett nytt dokument." ma:contentTypeScope="" ma:versionID="f5d23cbdf4235fa374fd5e924b8cf387">
  <xsd:schema xmlns:xsd="http://www.w3.org/2001/XMLSchema" xmlns:xs="http://www.w3.org/2001/XMLSchema" xmlns:p="http://schemas.microsoft.com/office/2006/metadata/properties" xmlns:ns2="a2c8835c-d3d0-4b69-b07f-f6fe9a9179bf" xmlns:ns3="07d149a3-ae10-47d9-91b5-5b543d868ada" targetNamespace="http://schemas.microsoft.com/office/2006/metadata/properties" ma:root="true" ma:fieldsID="7b26c4be6d0e6d5a4a58893de78d302d" ns2:_="" ns3:_="">
    <xsd:import namespace="a2c8835c-d3d0-4b69-b07f-f6fe9a9179bf"/>
    <xsd:import namespace="07d149a3-ae10-47d9-91b5-5b543d868ad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c8835c-d3d0-4b69-b07f-f6fe9a9179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7d149a3-ae10-47d9-91b5-5b543d868ada" elementFormDefault="qualified">
    <xsd:import namespace="http://schemas.microsoft.com/office/2006/documentManagement/types"/>
    <xsd:import namespace="http://schemas.microsoft.com/office/infopath/2007/PartnerControls"/>
    <xsd:element name="SharedWithUsers" ma:index="15"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EB4C13-8779-4324-92DC-A7DB87CC2853}">
  <ds:schemaRefs>
    <ds:schemaRef ds:uri="http://schemas.microsoft.com/sharepoint/v3/contenttype/forms"/>
  </ds:schemaRefs>
</ds:datastoreItem>
</file>

<file path=customXml/itemProps2.xml><?xml version="1.0" encoding="utf-8"?>
<ds:datastoreItem xmlns:ds="http://schemas.openxmlformats.org/officeDocument/2006/customXml" ds:itemID="{D63BE4AC-032F-449A-8AC9-7ADD4C59D1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c8835c-d3d0-4b69-b07f-f6fe9a9179bf"/>
    <ds:schemaRef ds:uri="07d149a3-ae10-47d9-91b5-5b543d868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7C65F7-102B-474B-8D00-3C719A35986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Knowit 2022</Template>
  <TotalTime>6693</TotalTime>
  <Words>997</Words>
  <Application>Microsoft Macintosh PowerPoint</Application>
  <PresentationFormat>Widescreen</PresentationFormat>
  <Paragraphs>85</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Knowit 2022</vt:lpstr>
      <vt:lpstr>PowerPoint Presentation</vt:lpstr>
      <vt:lpstr>PowerPoint Presentation</vt:lpstr>
      <vt:lpstr>PowerPoint Presentation</vt:lpstr>
      <vt:lpstr>What is it?</vt:lpstr>
      <vt:lpstr>PowerPoint Presentation</vt:lpstr>
      <vt:lpstr>PowerPoint Presentation</vt:lpstr>
      <vt:lpstr>What is it for?</vt:lpstr>
      <vt:lpstr>PowerPoint Presentation</vt:lpstr>
      <vt:lpstr>PowerPoint Presentation</vt:lpstr>
      <vt:lpstr>The work we’re doing?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Remaining work</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Espen Klem</dc:creator>
  <cp:lastModifiedBy>Espen Klem</cp:lastModifiedBy>
  <cp:revision>148</cp:revision>
  <cp:lastPrinted>2022-01-12T15:22:59Z</cp:lastPrinted>
  <dcterms:created xsi:type="dcterms:W3CDTF">2022-08-29T08:06:36Z</dcterms:created>
  <dcterms:modified xsi:type="dcterms:W3CDTF">2022-09-30T13:18:23Z</dcterms:modified>
  <cp:version>1.6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0x01010009D61AB8A77A0E47A66CCD7406471ACE</vt:lpwstr>
  </property>
</Properties>
</file>