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63" r:id="rId4"/>
    <p:sldId id="279" r:id="rId5"/>
    <p:sldId id="278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5" autoAdjust="0"/>
  </p:normalViewPr>
  <p:slideViewPr>
    <p:cSldViewPr>
      <p:cViewPr varScale="1">
        <p:scale>
          <a:sx n="82" d="100"/>
          <a:sy n="82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FB287D-E043-47CA-9539-5D0538E4275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49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7FB287D-E043-47CA-9539-5D0538E42754}" type="slidenum">
              <a:rPr lang="en-US" sz="1400" smtClean="0">
                <a:latin typeface="Times New Roman"/>
              </a:r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4ECE467-A07F-47E6-A644-14C568EBD29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4ECE467-A07F-47E6-A644-14C568EBD29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4ECE467-A07F-47E6-A644-14C568EBD29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E1DF70B-401E-403A-BB4B-A52F8C27461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754344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95280" y="4236120"/>
            <a:ext cx="754344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60600" y="423612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295280" y="423612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754344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295280" y="2286000"/>
            <a:ext cx="754344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27360" y="2285640"/>
            <a:ext cx="4679280" cy="37335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27360" y="2285640"/>
            <a:ext cx="4679280" cy="373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95280" y="2286000"/>
            <a:ext cx="7543440" cy="3733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754344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00280" y="1312920"/>
            <a:ext cx="8076960" cy="31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95280" y="423612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95280" y="2286000"/>
            <a:ext cx="7543440" cy="3733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60600" y="423612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95280" y="4236120"/>
            <a:ext cx="754344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754344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95280" y="4236120"/>
            <a:ext cx="754344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60600" y="423612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95280" y="423612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754344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95280" y="2286000"/>
            <a:ext cx="754344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727360" y="2285640"/>
            <a:ext cx="4679280" cy="37335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7360" y="2285640"/>
            <a:ext cx="4679280" cy="373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754344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00280" y="1312920"/>
            <a:ext cx="8076960" cy="31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295280" y="423612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3733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60600" y="423612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9528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60600" y="2286000"/>
            <a:ext cx="368100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95280" y="4236120"/>
            <a:ext cx="7543440" cy="1780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80880" y="6292800"/>
            <a:ext cx="342864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</a:rPr>
              <a:t>www.rpi.edu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380880" y="1600200"/>
            <a:ext cx="8381520" cy="1294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990000"/>
                </a:solidFill>
                <a:latin typeface="Tahoma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304920" y="5867280"/>
            <a:ext cx="4038120" cy="60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Presenter Name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Title/Date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Tahom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Tahom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Tahom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Tahom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ahom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ahom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ahoma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80880" y="6292800"/>
            <a:ext cx="342864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</a:rPr>
              <a:t>www.rpi.edu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800280" y="1312920"/>
            <a:ext cx="8076960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90000"/>
                </a:solidFill>
                <a:latin typeface="Tahoma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295280" y="2286000"/>
            <a:ext cx="7543440" cy="3733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533520"/>
            <a:ext cx="7772040" cy="14695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990000"/>
                </a:solidFill>
                <a:latin typeface="Tahoma"/>
              </a:rPr>
              <a:t>Development of Critical Experiments to Provide Validation Data for Multiphysics Coupling Methods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114800" y="3733800"/>
            <a:ext cx="5029200" cy="15999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/>
              </a:rPr>
              <a:t>Matthew </a:t>
            </a:r>
            <a:r>
              <a:rPr lang="en-US" sz="2400" dirty="0">
                <a:solidFill>
                  <a:srgbClr val="FFFFFF"/>
                </a:solidFill>
                <a:latin typeface="Tahoma"/>
              </a:rPr>
              <a:t>Deric Eklund</a:t>
            </a:r>
            <a:endParaRPr sz="1600" dirty="0"/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/>
              </a:rPr>
              <a:t>July 12, 2016</a:t>
            </a:r>
            <a:endParaRPr sz="1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480" y="304920"/>
            <a:ext cx="7543440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990000"/>
                </a:solidFill>
                <a:latin typeface="Tahoma"/>
              </a:rPr>
              <a:t>Progress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7750" y="1828800"/>
            <a:ext cx="76200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Trelis</a:t>
            </a:r>
            <a:r>
              <a:rPr lang="en-US" sz="2000" b="1" dirty="0" smtClean="0"/>
              <a:t> – Experimental Pipe Setup</a:t>
            </a:r>
          </a:p>
          <a:p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Meshed the vast majority of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Working on resolving meshing issues with minor volumes that require specific attention – no “one size fits all” 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Trial-and-error fixes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Continuing to work with </a:t>
            </a:r>
            <a:r>
              <a:rPr lang="en-US" dirty="0" err="1" smtClean="0"/>
              <a:t>Iulian</a:t>
            </a:r>
            <a:r>
              <a:rPr lang="en-US" dirty="0" smtClean="0"/>
              <a:t> </a:t>
            </a:r>
            <a:r>
              <a:rPr lang="en-US" dirty="0" err="1" smtClean="0"/>
              <a:t>Grindeanu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3887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480" y="304920"/>
            <a:ext cx="7543440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990000"/>
                </a:solidFill>
                <a:latin typeface="Tahoma"/>
              </a:rPr>
              <a:t>Progress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019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Figure. </a:t>
            </a:r>
            <a:r>
              <a:rPr lang="en-US" sz="1400" dirty="0" smtClean="0"/>
              <a:t>Representation of experimental setup in </a:t>
            </a:r>
            <a:r>
              <a:rPr lang="en-US" sz="1400" dirty="0" err="1" smtClean="0"/>
              <a:t>Trelis</a:t>
            </a:r>
            <a:r>
              <a:rPr lang="en-US" sz="1400" dirty="0" smtClean="0"/>
              <a:t> Pro 16.0.  Left: original geometry. Middle: </a:t>
            </a:r>
            <a:r>
              <a:rPr lang="en-US" sz="1400" dirty="0" err="1" smtClean="0"/>
              <a:t>webcuts</a:t>
            </a:r>
            <a:r>
              <a:rPr lang="en-US" sz="1400" dirty="0" smtClean="0"/>
              <a:t> added. Right: partial mesh.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95" y="2292080"/>
            <a:ext cx="2895705" cy="250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2855134" cy="250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" y="2286000"/>
            <a:ext cx="2963943" cy="250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8846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480" y="304920"/>
            <a:ext cx="7543440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990000"/>
                </a:solidFill>
                <a:latin typeface="Tahoma"/>
              </a:rPr>
              <a:t>Next Steps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2919" y="2133600"/>
            <a:ext cx="7620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Complete and verify mesh of experimental setup is sufficient (check quality)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Import mesh for use in Nek5000 run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Continue debugging Moab installation for PROTEUS install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Run PROTEUS example problems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96996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62120" y="304920"/>
            <a:ext cx="8076960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90000"/>
                </a:solidFill>
                <a:latin typeface="Tahoma"/>
              </a:rPr>
              <a:t>References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80880" y="1447920"/>
            <a:ext cx="845784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Nuclear Energy University Programs Project Narrative CFA-15-8101. Development of Critical Experiments to Provide Validation Data for Multiphysics Coupling Methods.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22519</TotalTime>
  <Words>148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Eklund</dc:creator>
  <cp:lastModifiedBy>Matthew Eklund</cp:lastModifiedBy>
  <cp:revision>49</cp:revision>
  <dcterms:modified xsi:type="dcterms:W3CDTF">2016-07-12T19:28:55Z</dcterms:modified>
</cp:coreProperties>
</file>