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A942D3-C016-4A60-A668-F73D1E9C1D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9624AD-1501-45CD-9518-24A02E05B4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6F6A17-6202-47AD-9F67-6FD2B24008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32BC63-C41A-44E8-8645-6DD02F890A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0CC7A9-AFF8-4E3D-84E0-7256C59267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651435-3814-4045-9166-798C02D978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C63216-E732-4D7D-82FB-3C6D530416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CFAA7-C24D-42E8-9F0A-31712B0A66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353033-3CC3-4F8D-A7A5-0904D5DFAA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09A271-1424-4098-9E74-46F3E3FC26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9067DB-2CB3-4DB4-8DF6-4B9A9C8D28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8ECF2E-3CA9-4615-9301-EDC1EDEABD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7B98BE-A33F-41EE-97BA-82CD6DA1DE1F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60000" cy="577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2023-10-25T23:12:01Z</dcterms:created>
  <dc:creator/>
  <dc:description/>
  <dc:language>ru-RU</dc:language>
  <cp:lastModifiedBy/>
  <dcterms:modified xsi:type="dcterms:W3CDTF">2023-10-25T23:14:38Z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