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10CDF4-43D4-4B42-90B1-DB602796EA0A}" type="doc">
      <dgm:prSet loTypeId="urn:microsoft.com/office/officeart/2005/8/layout/h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5F6535-816D-4C5F-BB4D-365BD19CDBA0}">
      <dgm:prSet/>
      <dgm:spPr/>
      <dgm:t>
        <a:bodyPr/>
        <a:lstStyle/>
        <a:p>
          <a:r>
            <a:rPr lang="en-US"/>
            <a:t>Deflection = likelihood </a:t>
          </a:r>
        </a:p>
      </dgm:t>
    </dgm:pt>
    <dgm:pt modelId="{38F61EF3-D11C-448D-B6F4-C12095B73D76}" type="parTrans" cxnId="{493635FD-E806-4358-9CD0-8EC37BC82E79}">
      <dgm:prSet/>
      <dgm:spPr/>
      <dgm:t>
        <a:bodyPr/>
        <a:lstStyle/>
        <a:p>
          <a:endParaRPr lang="en-US"/>
        </a:p>
      </dgm:t>
    </dgm:pt>
    <dgm:pt modelId="{506BED6F-A065-47CB-B9FF-838DC8E99FF2}" type="sibTrans" cxnId="{493635FD-E806-4358-9CD0-8EC37BC82E79}">
      <dgm:prSet/>
      <dgm:spPr/>
      <dgm:t>
        <a:bodyPr/>
        <a:lstStyle/>
        <a:p>
          <a:endParaRPr lang="en-US"/>
        </a:p>
      </dgm:t>
    </dgm:pt>
    <dgm:pt modelId="{1B7BEAFB-A1AD-472F-AAA7-526B88FA89DE}">
      <dgm:prSet/>
      <dgm:spPr/>
      <dgm:t>
        <a:bodyPr/>
        <a:lstStyle/>
        <a:p>
          <a:r>
            <a:rPr lang="en-US" dirty="0"/>
            <a:t>How likely is this event to happen</a:t>
          </a:r>
        </a:p>
      </dgm:t>
    </dgm:pt>
    <dgm:pt modelId="{94E9C1F3-3F51-4CED-B0A9-899F708311DA}" type="parTrans" cxnId="{4A7210E1-413E-4F8E-AE24-A37BF815F7EF}">
      <dgm:prSet/>
      <dgm:spPr/>
      <dgm:t>
        <a:bodyPr/>
        <a:lstStyle/>
        <a:p>
          <a:endParaRPr lang="en-US"/>
        </a:p>
      </dgm:t>
    </dgm:pt>
    <dgm:pt modelId="{40536355-A858-4F91-99C3-878551BCE654}" type="sibTrans" cxnId="{4A7210E1-413E-4F8E-AE24-A37BF815F7EF}">
      <dgm:prSet/>
      <dgm:spPr/>
      <dgm:t>
        <a:bodyPr/>
        <a:lstStyle/>
        <a:p>
          <a:endParaRPr lang="en-US"/>
        </a:p>
      </dgm:t>
    </dgm:pt>
    <dgm:pt modelId="{997F95F7-AE04-42D0-9B26-FB517F850B0B}">
      <dgm:prSet/>
      <dgm:spPr/>
      <dgm:t>
        <a:bodyPr/>
        <a:lstStyle/>
        <a:p>
          <a:r>
            <a:rPr lang="en-US"/>
            <a:t>Behavior</a:t>
          </a:r>
        </a:p>
      </dgm:t>
    </dgm:pt>
    <dgm:pt modelId="{02CF75D9-F319-4360-AE3B-575589299527}" type="parTrans" cxnId="{9E2C893B-60EB-486A-977D-BA0E62429811}">
      <dgm:prSet/>
      <dgm:spPr/>
      <dgm:t>
        <a:bodyPr/>
        <a:lstStyle/>
        <a:p>
          <a:endParaRPr lang="en-US"/>
        </a:p>
      </dgm:t>
    </dgm:pt>
    <dgm:pt modelId="{3B6FDAE3-2EA6-48E7-A161-FAF81ACCF694}" type="sibTrans" cxnId="{9E2C893B-60EB-486A-977D-BA0E62429811}">
      <dgm:prSet/>
      <dgm:spPr/>
      <dgm:t>
        <a:bodyPr/>
        <a:lstStyle/>
        <a:p>
          <a:endParaRPr lang="en-US"/>
        </a:p>
      </dgm:t>
    </dgm:pt>
    <dgm:pt modelId="{2C5F2AE7-2CE0-41A3-817B-7D049F62C8FF}">
      <dgm:prSet/>
      <dgm:spPr/>
      <dgm:t>
        <a:bodyPr/>
        <a:lstStyle/>
        <a:p>
          <a:r>
            <a:rPr lang="en-US"/>
            <a:t>Optimal behavior between two identities</a:t>
          </a:r>
        </a:p>
      </dgm:t>
    </dgm:pt>
    <dgm:pt modelId="{943B3165-5422-4424-AC1B-84C1326C9D8F}" type="parTrans" cxnId="{FE44A553-4B95-4956-8034-2B996FA00255}">
      <dgm:prSet/>
      <dgm:spPr/>
      <dgm:t>
        <a:bodyPr/>
        <a:lstStyle/>
        <a:p>
          <a:endParaRPr lang="en-US"/>
        </a:p>
      </dgm:t>
    </dgm:pt>
    <dgm:pt modelId="{7C36288D-4BD0-4D14-886D-84AA95BB3858}" type="sibTrans" cxnId="{FE44A553-4B95-4956-8034-2B996FA00255}">
      <dgm:prSet/>
      <dgm:spPr/>
      <dgm:t>
        <a:bodyPr/>
        <a:lstStyle/>
        <a:p>
          <a:endParaRPr lang="en-US"/>
        </a:p>
      </dgm:t>
    </dgm:pt>
    <dgm:pt modelId="{0BF96ED9-EB6E-40C2-AC0B-292C36252B35}">
      <dgm:prSet/>
      <dgm:spPr/>
      <dgm:t>
        <a:bodyPr/>
        <a:lstStyle/>
        <a:p>
          <a:r>
            <a:rPr lang="en-US" b="1"/>
            <a:t>Next</a:t>
          </a:r>
          <a:r>
            <a:rPr lang="en-US"/>
            <a:t> behavior following an interaction</a:t>
          </a:r>
        </a:p>
      </dgm:t>
    </dgm:pt>
    <dgm:pt modelId="{CB516FBC-6760-4C33-B174-E4DE06D06693}" type="parTrans" cxnId="{D71291AA-BEC7-4DE3-B30D-EB08E85A6609}">
      <dgm:prSet/>
      <dgm:spPr/>
      <dgm:t>
        <a:bodyPr/>
        <a:lstStyle/>
        <a:p>
          <a:endParaRPr lang="en-US"/>
        </a:p>
      </dgm:t>
    </dgm:pt>
    <dgm:pt modelId="{73F8E3F8-FD1A-4209-BACE-D628FD2BA1CF}" type="sibTrans" cxnId="{D71291AA-BEC7-4DE3-B30D-EB08E85A6609}">
      <dgm:prSet/>
      <dgm:spPr/>
      <dgm:t>
        <a:bodyPr/>
        <a:lstStyle/>
        <a:p>
          <a:endParaRPr lang="en-US"/>
        </a:p>
      </dgm:t>
    </dgm:pt>
    <dgm:pt modelId="{9C43284D-97DB-4405-851A-6AE6762480C8}">
      <dgm:prSet/>
      <dgm:spPr/>
      <dgm:t>
        <a:bodyPr/>
        <a:lstStyle/>
        <a:p>
          <a:r>
            <a:rPr lang="en-US"/>
            <a:t>Emotions</a:t>
          </a:r>
        </a:p>
      </dgm:t>
    </dgm:pt>
    <dgm:pt modelId="{48AF5865-6E32-4BCB-8A01-2B6BD9F4B89A}" type="parTrans" cxnId="{37B5B710-2F16-4CA6-9DB3-6B2AF22F1635}">
      <dgm:prSet/>
      <dgm:spPr/>
      <dgm:t>
        <a:bodyPr/>
        <a:lstStyle/>
        <a:p>
          <a:endParaRPr lang="en-US"/>
        </a:p>
      </dgm:t>
    </dgm:pt>
    <dgm:pt modelId="{F8AD7B2E-15C6-448A-9F5A-4AAF7ECA17AA}" type="sibTrans" cxnId="{37B5B710-2F16-4CA6-9DB3-6B2AF22F1635}">
      <dgm:prSet/>
      <dgm:spPr/>
      <dgm:t>
        <a:bodyPr/>
        <a:lstStyle/>
        <a:p>
          <a:endParaRPr lang="en-US"/>
        </a:p>
      </dgm:t>
    </dgm:pt>
    <dgm:pt modelId="{E9833826-EF11-4EA0-8E73-3D9D415965F5}">
      <dgm:prSet/>
      <dgm:spPr/>
      <dgm:t>
        <a:bodyPr/>
        <a:lstStyle/>
        <a:p>
          <a:r>
            <a:rPr lang="en-US"/>
            <a:t>Characteristic Emotions</a:t>
          </a:r>
        </a:p>
      </dgm:t>
    </dgm:pt>
    <dgm:pt modelId="{C6486487-B3C5-497B-8347-0D2222E51996}" type="parTrans" cxnId="{2ACE8D82-F276-4E0A-8389-9F88290172C7}">
      <dgm:prSet/>
      <dgm:spPr/>
      <dgm:t>
        <a:bodyPr/>
        <a:lstStyle/>
        <a:p>
          <a:endParaRPr lang="en-US"/>
        </a:p>
      </dgm:t>
    </dgm:pt>
    <dgm:pt modelId="{9F01DBDC-D4B4-40F0-B5CB-6BA4C412D018}" type="sibTrans" cxnId="{2ACE8D82-F276-4E0A-8389-9F88290172C7}">
      <dgm:prSet/>
      <dgm:spPr/>
      <dgm:t>
        <a:bodyPr/>
        <a:lstStyle/>
        <a:p>
          <a:endParaRPr lang="en-US"/>
        </a:p>
      </dgm:t>
    </dgm:pt>
    <dgm:pt modelId="{A7F7DBCA-76DD-450A-8FF8-02F63E30BFA2}">
      <dgm:prSet/>
      <dgm:spPr/>
      <dgm:t>
        <a:bodyPr/>
        <a:lstStyle/>
        <a:p>
          <a:r>
            <a:rPr lang="en-US"/>
            <a:t>Emotions as a result of an interaction</a:t>
          </a:r>
        </a:p>
      </dgm:t>
    </dgm:pt>
    <dgm:pt modelId="{DB4E2AF8-2270-48C4-9155-0C9F1205C63E}" type="parTrans" cxnId="{B6A68600-AE62-42F7-A16B-E0DE8902BED4}">
      <dgm:prSet/>
      <dgm:spPr/>
      <dgm:t>
        <a:bodyPr/>
        <a:lstStyle/>
        <a:p>
          <a:endParaRPr lang="en-US"/>
        </a:p>
      </dgm:t>
    </dgm:pt>
    <dgm:pt modelId="{CDDFDDAD-587E-44E2-93ED-71C56E9955A4}" type="sibTrans" cxnId="{B6A68600-AE62-42F7-A16B-E0DE8902BED4}">
      <dgm:prSet/>
      <dgm:spPr/>
      <dgm:t>
        <a:bodyPr/>
        <a:lstStyle/>
        <a:p>
          <a:endParaRPr lang="en-US"/>
        </a:p>
      </dgm:t>
    </dgm:pt>
    <dgm:pt modelId="{715B815D-1F0F-214A-A52C-BA5DCB929ACA}">
      <dgm:prSet/>
      <dgm:spPr/>
      <dgm:t>
        <a:bodyPr/>
        <a:lstStyle/>
        <a:p>
          <a:r>
            <a:rPr lang="en-US" dirty="0"/>
            <a:t>Cultural likelihood</a:t>
          </a:r>
        </a:p>
      </dgm:t>
    </dgm:pt>
    <dgm:pt modelId="{33CF36F6-B305-CC4C-B328-DDB3569E942D}" type="parTrans" cxnId="{3BFD0B1B-363C-E34E-8A6B-1AD89F528A17}">
      <dgm:prSet/>
      <dgm:spPr/>
      <dgm:t>
        <a:bodyPr/>
        <a:lstStyle/>
        <a:p>
          <a:endParaRPr lang="en-US"/>
        </a:p>
      </dgm:t>
    </dgm:pt>
    <dgm:pt modelId="{8284D54D-B514-ED49-9C59-FAF267D39497}" type="sibTrans" cxnId="{3BFD0B1B-363C-E34E-8A6B-1AD89F528A17}">
      <dgm:prSet/>
      <dgm:spPr/>
      <dgm:t>
        <a:bodyPr/>
        <a:lstStyle/>
        <a:p>
          <a:endParaRPr lang="en-US"/>
        </a:p>
      </dgm:t>
    </dgm:pt>
    <dgm:pt modelId="{638DD2A3-C10E-B146-A5D1-68871AD09435}" type="pres">
      <dgm:prSet presAssocID="{DF10CDF4-43D4-4B42-90B1-DB602796EA0A}" presName="Name0" presStyleCnt="0">
        <dgm:presLayoutVars>
          <dgm:dir/>
          <dgm:animLvl val="lvl"/>
          <dgm:resizeHandles val="exact"/>
        </dgm:presLayoutVars>
      </dgm:prSet>
      <dgm:spPr/>
    </dgm:pt>
    <dgm:pt modelId="{002EF8A5-08EC-3C40-A91F-BE4EF59A2895}" type="pres">
      <dgm:prSet presAssocID="{C65F6535-816D-4C5F-BB4D-365BD19CDBA0}" presName="composite" presStyleCnt="0"/>
      <dgm:spPr/>
    </dgm:pt>
    <dgm:pt modelId="{D2FD6BB2-88A1-574D-83A1-B52DB59B9620}" type="pres">
      <dgm:prSet presAssocID="{C65F6535-816D-4C5F-BB4D-365BD19CDBA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470095F-E494-7849-B6C2-ED23EB0B8B8F}" type="pres">
      <dgm:prSet presAssocID="{C65F6535-816D-4C5F-BB4D-365BD19CDBA0}" presName="desTx" presStyleLbl="alignAccFollowNode1" presStyleIdx="0" presStyleCnt="3">
        <dgm:presLayoutVars>
          <dgm:bulletEnabled val="1"/>
        </dgm:presLayoutVars>
      </dgm:prSet>
      <dgm:spPr/>
    </dgm:pt>
    <dgm:pt modelId="{E5523D2F-E246-164A-8825-02B24034BB02}" type="pres">
      <dgm:prSet presAssocID="{506BED6F-A065-47CB-B9FF-838DC8E99FF2}" presName="space" presStyleCnt="0"/>
      <dgm:spPr/>
    </dgm:pt>
    <dgm:pt modelId="{4BBF2FC4-0049-A045-95FF-7B2E575AFD90}" type="pres">
      <dgm:prSet presAssocID="{997F95F7-AE04-42D0-9B26-FB517F850B0B}" presName="composite" presStyleCnt="0"/>
      <dgm:spPr/>
    </dgm:pt>
    <dgm:pt modelId="{70B8C374-B355-DD41-A296-200F25304BC7}" type="pres">
      <dgm:prSet presAssocID="{997F95F7-AE04-42D0-9B26-FB517F850B0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C69E3D6-C3BE-F74C-B4F8-7AD8ACC35E76}" type="pres">
      <dgm:prSet presAssocID="{997F95F7-AE04-42D0-9B26-FB517F850B0B}" presName="desTx" presStyleLbl="alignAccFollowNode1" presStyleIdx="1" presStyleCnt="3">
        <dgm:presLayoutVars>
          <dgm:bulletEnabled val="1"/>
        </dgm:presLayoutVars>
      </dgm:prSet>
      <dgm:spPr/>
    </dgm:pt>
    <dgm:pt modelId="{B26BF984-7EF6-A542-B25B-9BE275F2128F}" type="pres">
      <dgm:prSet presAssocID="{3B6FDAE3-2EA6-48E7-A161-FAF81ACCF694}" presName="space" presStyleCnt="0"/>
      <dgm:spPr/>
    </dgm:pt>
    <dgm:pt modelId="{D44FBF18-1020-DA41-95F8-CB583043089D}" type="pres">
      <dgm:prSet presAssocID="{9C43284D-97DB-4405-851A-6AE6762480C8}" presName="composite" presStyleCnt="0"/>
      <dgm:spPr/>
    </dgm:pt>
    <dgm:pt modelId="{52EEAC03-0297-AC41-81FB-4AEAAFB61580}" type="pres">
      <dgm:prSet presAssocID="{9C43284D-97DB-4405-851A-6AE6762480C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8281A0E-D8C5-454E-BA63-9879A5429DE1}" type="pres">
      <dgm:prSet presAssocID="{9C43284D-97DB-4405-851A-6AE6762480C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6A68600-AE62-42F7-A16B-E0DE8902BED4}" srcId="{9C43284D-97DB-4405-851A-6AE6762480C8}" destId="{A7F7DBCA-76DD-450A-8FF8-02F63E30BFA2}" srcOrd="1" destOrd="0" parTransId="{DB4E2AF8-2270-48C4-9155-0C9F1205C63E}" sibTransId="{CDDFDDAD-587E-44E2-93ED-71C56E9955A4}"/>
    <dgm:cxn modelId="{37B5B710-2F16-4CA6-9DB3-6B2AF22F1635}" srcId="{DF10CDF4-43D4-4B42-90B1-DB602796EA0A}" destId="{9C43284D-97DB-4405-851A-6AE6762480C8}" srcOrd="2" destOrd="0" parTransId="{48AF5865-6E32-4BCB-8A01-2B6BD9F4B89A}" sibTransId="{F8AD7B2E-15C6-448A-9F5A-4AAF7ECA17AA}"/>
    <dgm:cxn modelId="{3BFD0B1B-363C-E34E-8A6B-1AD89F528A17}" srcId="{C65F6535-816D-4C5F-BB4D-365BD19CDBA0}" destId="{715B815D-1F0F-214A-A52C-BA5DCB929ACA}" srcOrd="1" destOrd="0" parTransId="{33CF36F6-B305-CC4C-B328-DDB3569E942D}" sibTransId="{8284D54D-B514-ED49-9C59-FAF267D39497}"/>
    <dgm:cxn modelId="{D502B222-FC49-144E-B4B6-D19B56F4CAF9}" type="presOf" srcId="{A7F7DBCA-76DD-450A-8FF8-02F63E30BFA2}" destId="{88281A0E-D8C5-454E-BA63-9879A5429DE1}" srcOrd="0" destOrd="1" presId="urn:microsoft.com/office/officeart/2005/8/layout/hList1"/>
    <dgm:cxn modelId="{3CFF713A-9F08-9049-83DB-91E159A51A8C}" type="presOf" srcId="{0BF96ED9-EB6E-40C2-AC0B-292C36252B35}" destId="{0C69E3D6-C3BE-F74C-B4F8-7AD8ACC35E76}" srcOrd="0" destOrd="1" presId="urn:microsoft.com/office/officeart/2005/8/layout/hList1"/>
    <dgm:cxn modelId="{9E2C893B-60EB-486A-977D-BA0E62429811}" srcId="{DF10CDF4-43D4-4B42-90B1-DB602796EA0A}" destId="{997F95F7-AE04-42D0-9B26-FB517F850B0B}" srcOrd="1" destOrd="0" parTransId="{02CF75D9-F319-4360-AE3B-575589299527}" sibTransId="{3B6FDAE3-2EA6-48E7-A161-FAF81ACCF694}"/>
    <dgm:cxn modelId="{FE44A553-4B95-4956-8034-2B996FA00255}" srcId="{997F95F7-AE04-42D0-9B26-FB517F850B0B}" destId="{2C5F2AE7-2CE0-41A3-817B-7D049F62C8FF}" srcOrd="0" destOrd="0" parTransId="{943B3165-5422-4424-AC1B-84C1326C9D8F}" sibTransId="{7C36288D-4BD0-4D14-886D-84AA95BB3858}"/>
    <dgm:cxn modelId="{EC356A5A-516E-E543-8675-A170226A0515}" type="presOf" srcId="{2C5F2AE7-2CE0-41A3-817B-7D049F62C8FF}" destId="{0C69E3D6-C3BE-F74C-B4F8-7AD8ACC35E76}" srcOrd="0" destOrd="0" presId="urn:microsoft.com/office/officeart/2005/8/layout/hList1"/>
    <dgm:cxn modelId="{4EA35980-5EA2-D744-818A-3513BAA869C6}" type="presOf" srcId="{C65F6535-816D-4C5F-BB4D-365BD19CDBA0}" destId="{D2FD6BB2-88A1-574D-83A1-B52DB59B9620}" srcOrd="0" destOrd="0" presId="urn:microsoft.com/office/officeart/2005/8/layout/hList1"/>
    <dgm:cxn modelId="{2ACE8D82-F276-4E0A-8389-9F88290172C7}" srcId="{9C43284D-97DB-4405-851A-6AE6762480C8}" destId="{E9833826-EF11-4EA0-8E73-3D9D415965F5}" srcOrd="0" destOrd="0" parTransId="{C6486487-B3C5-497B-8347-0D2222E51996}" sibTransId="{9F01DBDC-D4B4-40F0-B5CB-6BA4C412D018}"/>
    <dgm:cxn modelId="{B2DE5BA5-8D9A-1A4C-8912-974CBC597A88}" type="presOf" srcId="{1B7BEAFB-A1AD-472F-AAA7-526B88FA89DE}" destId="{5470095F-E494-7849-B6C2-ED23EB0B8B8F}" srcOrd="0" destOrd="0" presId="urn:microsoft.com/office/officeart/2005/8/layout/hList1"/>
    <dgm:cxn modelId="{D71291AA-BEC7-4DE3-B30D-EB08E85A6609}" srcId="{997F95F7-AE04-42D0-9B26-FB517F850B0B}" destId="{0BF96ED9-EB6E-40C2-AC0B-292C36252B35}" srcOrd="1" destOrd="0" parTransId="{CB516FBC-6760-4C33-B174-E4DE06D06693}" sibTransId="{73F8E3F8-FD1A-4209-BACE-D628FD2BA1CF}"/>
    <dgm:cxn modelId="{BD03D4C0-65AD-EC4E-AC77-BAE4C0CDE317}" type="presOf" srcId="{715B815D-1F0F-214A-A52C-BA5DCB929ACA}" destId="{5470095F-E494-7849-B6C2-ED23EB0B8B8F}" srcOrd="0" destOrd="1" presId="urn:microsoft.com/office/officeart/2005/8/layout/hList1"/>
    <dgm:cxn modelId="{730FBFC3-9C20-9C42-8FEF-D877B15CFC01}" type="presOf" srcId="{997F95F7-AE04-42D0-9B26-FB517F850B0B}" destId="{70B8C374-B355-DD41-A296-200F25304BC7}" srcOrd="0" destOrd="0" presId="urn:microsoft.com/office/officeart/2005/8/layout/hList1"/>
    <dgm:cxn modelId="{2961CDD8-6993-F146-8C5D-965D1469BFCF}" type="presOf" srcId="{E9833826-EF11-4EA0-8E73-3D9D415965F5}" destId="{88281A0E-D8C5-454E-BA63-9879A5429DE1}" srcOrd="0" destOrd="0" presId="urn:microsoft.com/office/officeart/2005/8/layout/hList1"/>
    <dgm:cxn modelId="{48BFB2DA-9E80-9449-89C9-64275D772A70}" type="presOf" srcId="{DF10CDF4-43D4-4B42-90B1-DB602796EA0A}" destId="{638DD2A3-C10E-B146-A5D1-68871AD09435}" srcOrd="0" destOrd="0" presId="urn:microsoft.com/office/officeart/2005/8/layout/hList1"/>
    <dgm:cxn modelId="{4A7210E1-413E-4F8E-AE24-A37BF815F7EF}" srcId="{C65F6535-816D-4C5F-BB4D-365BD19CDBA0}" destId="{1B7BEAFB-A1AD-472F-AAA7-526B88FA89DE}" srcOrd="0" destOrd="0" parTransId="{94E9C1F3-3F51-4CED-B0A9-899F708311DA}" sibTransId="{40536355-A858-4F91-99C3-878551BCE654}"/>
    <dgm:cxn modelId="{021789E7-1C3E-DB4C-B2C4-0C162F5DA8F9}" type="presOf" srcId="{9C43284D-97DB-4405-851A-6AE6762480C8}" destId="{52EEAC03-0297-AC41-81FB-4AEAAFB61580}" srcOrd="0" destOrd="0" presId="urn:microsoft.com/office/officeart/2005/8/layout/hList1"/>
    <dgm:cxn modelId="{493635FD-E806-4358-9CD0-8EC37BC82E79}" srcId="{DF10CDF4-43D4-4B42-90B1-DB602796EA0A}" destId="{C65F6535-816D-4C5F-BB4D-365BD19CDBA0}" srcOrd="0" destOrd="0" parTransId="{38F61EF3-D11C-448D-B6F4-C12095B73D76}" sibTransId="{506BED6F-A065-47CB-B9FF-838DC8E99FF2}"/>
    <dgm:cxn modelId="{EE38A153-FF7C-E647-8860-46C26877E4C5}" type="presParOf" srcId="{638DD2A3-C10E-B146-A5D1-68871AD09435}" destId="{002EF8A5-08EC-3C40-A91F-BE4EF59A2895}" srcOrd="0" destOrd="0" presId="urn:microsoft.com/office/officeart/2005/8/layout/hList1"/>
    <dgm:cxn modelId="{DC5D1D38-68D3-8B43-8AA6-5B8A64CFFE0C}" type="presParOf" srcId="{002EF8A5-08EC-3C40-A91F-BE4EF59A2895}" destId="{D2FD6BB2-88A1-574D-83A1-B52DB59B9620}" srcOrd="0" destOrd="0" presId="urn:microsoft.com/office/officeart/2005/8/layout/hList1"/>
    <dgm:cxn modelId="{5C2BBE9F-4C5E-624D-A7CF-09C5C5B0837A}" type="presParOf" srcId="{002EF8A5-08EC-3C40-A91F-BE4EF59A2895}" destId="{5470095F-E494-7849-B6C2-ED23EB0B8B8F}" srcOrd="1" destOrd="0" presId="urn:microsoft.com/office/officeart/2005/8/layout/hList1"/>
    <dgm:cxn modelId="{0FA2993D-92BA-A54F-B51E-94D7199F344E}" type="presParOf" srcId="{638DD2A3-C10E-B146-A5D1-68871AD09435}" destId="{E5523D2F-E246-164A-8825-02B24034BB02}" srcOrd="1" destOrd="0" presId="urn:microsoft.com/office/officeart/2005/8/layout/hList1"/>
    <dgm:cxn modelId="{0D64E05E-E882-B248-ADB9-57E097EE9906}" type="presParOf" srcId="{638DD2A3-C10E-B146-A5D1-68871AD09435}" destId="{4BBF2FC4-0049-A045-95FF-7B2E575AFD90}" srcOrd="2" destOrd="0" presId="urn:microsoft.com/office/officeart/2005/8/layout/hList1"/>
    <dgm:cxn modelId="{6A894861-605B-974D-A463-DEC93FBF3360}" type="presParOf" srcId="{4BBF2FC4-0049-A045-95FF-7B2E575AFD90}" destId="{70B8C374-B355-DD41-A296-200F25304BC7}" srcOrd="0" destOrd="0" presId="urn:microsoft.com/office/officeart/2005/8/layout/hList1"/>
    <dgm:cxn modelId="{7415997C-D606-2B49-8968-341486347686}" type="presParOf" srcId="{4BBF2FC4-0049-A045-95FF-7B2E575AFD90}" destId="{0C69E3D6-C3BE-F74C-B4F8-7AD8ACC35E76}" srcOrd="1" destOrd="0" presId="urn:microsoft.com/office/officeart/2005/8/layout/hList1"/>
    <dgm:cxn modelId="{8BD07218-DE23-BA42-BB85-2C2080275AE8}" type="presParOf" srcId="{638DD2A3-C10E-B146-A5D1-68871AD09435}" destId="{B26BF984-7EF6-A542-B25B-9BE275F2128F}" srcOrd="3" destOrd="0" presId="urn:microsoft.com/office/officeart/2005/8/layout/hList1"/>
    <dgm:cxn modelId="{F5146294-8B91-DC45-B6B5-054F4530C13F}" type="presParOf" srcId="{638DD2A3-C10E-B146-A5D1-68871AD09435}" destId="{D44FBF18-1020-DA41-95F8-CB583043089D}" srcOrd="4" destOrd="0" presId="urn:microsoft.com/office/officeart/2005/8/layout/hList1"/>
    <dgm:cxn modelId="{166E9C09-3F50-5746-83E4-94970070E9C5}" type="presParOf" srcId="{D44FBF18-1020-DA41-95F8-CB583043089D}" destId="{52EEAC03-0297-AC41-81FB-4AEAAFB61580}" srcOrd="0" destOrd="0" presId="urn:microsoft.com/office/officeart/2005/8/layout/hList1"/>
    <dgm:cxn modelId="{2379F225-E827-2B4B-96B7-B8237CE20BC0}" type="presParOf" srcId="{D44FBF18-1020-DA41-95F8-CB583043089D}" destId="{88281A0E-D8C5-454E-BA63-9879A5429D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6D362D-3696-45CB-8029-02A88D7AEEFD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542302-8671-40A3-B0EF-4EA2B1B7D2E5}">
      <dgm:prSet/>
      <dgm:spPr/>
      <dgm:t>
        <a:bodyPr/>
        <a:lstStyle/>
        <a:p>
          <a:r>
            <a:rPr lang="en-US"/>
            <a:t>DV: cultural </a:t>
          </a:r>
          <a:r>
            <a:rPr lang="en-US" b="1"/>
            <a:t>likelihood</a:t>
          </a:r>
          <a:r>
            <a:rPr lang="en-US"/>
            <a:t> of experiencing sexual harassment</a:t>
          </a:r>
        </a:p>
      </dgm:t>
    </dgm:pt>
    <dgm:pt modelId="{49A4DC17-D911-4E9A-9B53-845402A37890}" type="parTrans" cxnId="{EAC22033-B0D9-4EF4-967F-26299F852D7D}">
      <dgm:prSet/>
      <dgm:spPr/>
      <dgm:t>
        <a:bodyPr/>
        <a:lstStyle/>
        <a:p>
          <a:endParaRPr lang="en-US"/>
        </a:p>
      </dgm:t>
    </dgm:pt>
    <dgm:pt modelId="{4300888D-5ECF-4801-BD90-49930EFC3F92}" type="sibTrans" cxnId="{EAC22033-B0D9-4EF4-967F-26299F852D7D}">
      <dgm:prSet/>
      <dgm:spPr/>
      <dgm:t>
        <a:bodyPr/>
        <a:lstStyle/>
        <a:p>
          <a:endParaRPr lang="en-US"/>
        </a:p>
      </dgm:t>
    </dgm:pt>
    <dgm:pt modelId="{7B4E72DF-F6D0-4A64-AA6E-D4B079E95D6F}">
      <dgm:prSet/>
      <dgm:spPr/>
      <dgm:t>
        <a:bodyPr/>
        <a:lstStyle/>
        <a:p>
          <a:r>
            <a:rPr lang="en-US" b="0" dirty="0"/>
            <a:t>Deflection</a:t>
          </a:r>
        </a:p>
      </dgm:t>
    </dgm:pt>
    <dgm:pt modelId="{FE8F70AF-17EB-4B8E-A34D-E4AB997D21E1}" type="parTrans" cxnId="{A7AB19B9-C652-4A00-AB1F-79B7B1999440}">
      <dgm:prSet/>
      <dgm:spPr/>
      <dgm:t>
        <a:bodyPr/>
        <a:lstStyle/>
        <a:p>
          <a:endParaRPr lang="en-US"/>
        </a:p>
      </dgm:t>
    </dgm:pt>
    <dgm:pt modelId="{B79B6E65-61F7-48D4-9D3B-92D07FDFF9CE}" type="sibTrans" cxnId="{A7AB19B9-C652-4A00-AB1F-79B7B1999440}">
      <dgm:prSet/>
      <dgm:spPr/>
      <dgm:t>
        <a:bodyPr/>
        <a:lstStyle/>
        <a:p>
          <a:endParaRPr lang="en-US"/>
        </a:p>
      </dgm:t>
    </dgm:pt>
    <dgm:pt modelId="{BA5FDFFC-85A7-42EC-B978-F9E1CCAB8391}">
      <dgm:prSet/>
      <dgm:spPr/>
      <dgm:t>
        <a:bodyPr/>
        <a:lstStyle/>
        <a:p>
          <a:r>
            <a:rPr lang="en-US"/>
            <a:t>IV: women in different levels of authority in the medical field</a:t>
          </a:r>
        </a:p>
      </dgm:t>
    </dgm:pt>
    <dgm:pt modelId="{54133B5E-7321-4C78-8C47-1AE28BDE6502}" type="parTrans" cxnId="{B1A300A1-B51C-45D7-8DE4-435BCE0DB0B5}">
      <dgm:prSet/>
      <dgm:spPr/>
      <dgm:t>
        <a:bodyPr/>
        <a:lstStyle/>
        <a:p>
          <a:endParaRPr lang="en-US"/>
        </a:p>
      </dgm:t>
    </dgm:pt>
    <dgm:pt modelId="{77B8B30C-3CC2-494A-8F50-15161471D560}" type="sibTrans" cxnId="{B1A300A1-B51C-45D7-8DE4-435BCE0DB0B5}">
      <dgm:prSet/>
      <dgm:spPr/>
      <dgm:t>
        <a:bodyPr/>
        <a:lstStyle/>
        <a:p>
          <a:endParaRPr lang="en-US"/>
        </a:p>
      </dgm:t>
    </dgm:pt>
    <dgm:pt modelId="{E9DB51BB-B6DA-4162-A940-89E22869053A}">
      <dgm:prSet/>
      <dgm:spPr/>
      <dgm:t>
        <a:bodyPr/>
        <a:lstStyle/>
        <a:p>
          <a:r>
            <a:rPr lang="en-US"/>
            <a:t>Identities that are different in hierarchical location:</a:t>
          </a:r>
        </a:p>
      </dgm:t>
    </dgm:pt>
    <dgm:pt modelId="{AD3AEC3F-317C-4614-9DB3-66B194331056}" type="parTrans" cxnId="{3C78E20C-2422-45B4-A4F3-FE449AE28F5E}">
      <dgm:prSet/>
      <dgm:spPr/>
      <dgm:t>
        <a:bodyPr/>
        <a:lstStyle/>
        <a:p>
          <a:endParaRPr lang="en-US"/>
        </a:p>
      </dgm:t>
    </dgm:pt>
    <dgm:pt modelId="{A5A076BA-1BC9-4414-B858-3F3D2B443CFA}" type="sibTrans" cxnId="{3C78E20C-2422-45B4-A4F3-FE449AE28F5E}">
      <dgm:prSet/>
      <dgm:spPr/>
      <dgm:t>
        <a:bodyPr/>
        <a:lstStyle/>
        <a:p>
          <a:endParaRPr lang="en-US"/>
        </a:p>
      </dgm:t>
    </dgm:pt>
    <dgm:pt modelId="{0F8852AD-9346-4FCC-8701-48F819C1169F}">
      <dgm:prSet/>
      <dgm:spPr/>
      <dgm:t>
        <a:bodyPr/>
        <a:lstStyle/>
        <a:p>
          <a:r>
            <a:rPr lang="en-US" dirty="0"/>
            <a:t>Woman surgeon</a:t>
          </a:r>
        </a:p>
      </dgm:t>
    </dgm:pt>
    <dgm:pt modelId="{00AAB908-5D25-4538-941C-6D7BCE1473D2}" type="parTrans" cxnId="{1B268DC7-108D-40B4-9C9B-D4BC9988D4A2}">
      <dgm:prSet/>
      <dgm:spPr/>
      <dgm:t>
        <a:bodyPr/>
        <a:lstStyle/>
        <a:p>
          <a:endParaRPr lang="en-US"/>
        </a:p>
      </dgm:t>
    </dgm:pt>
    <dgm:pt modelId="{4FE9D4B2-6F20-4B84-8511-BB1B4BE1A396}" type="sibTrans" cxnId="{1B268DC7-108D-40B4-9C9B-D4BC9988D4A2}">
      <dgm:prSet/>
      <dgm:spPr/>
      <dgm:t>
        <a:bodyPr/>
        <a:lstStyle/>
        <a:p>
          <a:endParaRPr lang="en-US"/>
        </a:p>
      </dgm:t>
    </dgm:pt>
    <dgm:pt modelId="{BC754079-AFAE-4F26-9441-DBE2C761F13D}">
      <dgm:prSet/>
      <dgm:spPr/>
      <dgm:t>
        <a:bodyPr/>
        <a:lstStyle/>
        <a:p>
          <a:r>
            <a:rPr lang="en-US" dirty="0"/>
            <a:t>Woman doctor</a:t>
          </a:r>
        </a:p>
      </dgm:t>
    </dgm:pt>
    <dgm:pt modelId="{827977E6-3DF8-4AA3-A58A-574771782F2F}" type="parTrans" cxnId="{4DE14F3F-63B3-4B52-A246-C689182897D0}">
      <dgm:prSet/>
      <dgm:spPr/>
      <dgm:t>
        <a:bodyPr/>
        <a:lstStyle/>
        <a:p>
          <a:endParaRPr lang="en-US"/>
        </a:p>
      </dgm:t>
    </dgm:pt>
    <dgm:pt modelId="{3C2A1F39-94D5-4A2E-B945-3E9C0F471C10}" type="sibTrans" cxnId="{4DE14F3F-63B3-4B52-A246-C689182897D0}">
      <dgm:prSet/>
      <dgm:spPr/>
      <dgm:t>
        <a:bodyPr/>
        <a:lstStyle/>
        <a:p>
          <a:endParaRPr lang="en-US"/>
        </a:p>
      </dgm:t>
    </dgm:pt>
    <dgm:pt modelId="{6CC64153-0718-4EC0-941D-38B54EE28230}">
      <dgm:prSet/>
      <dgm:spPr/>
      <dgm:t>
        <a:bodyPr/>
        <a:lstStyle/>
        <a:p>
          <a:r>
            <a:rPr lang="en-US" dirty="0"/>
            <a:t>Woman nurse practitioner</a:t>
          </a:r>
        </a:p>
      </dgm:t>
    </dgm:pt>
    <dgm:pt modelId="{9C6D6049-D1FE-4C7B-846C-EF40283A6F00}" type="parTrans" cxnId="{2CFB09AE-49D7-4947-B9BD-F3E7DFE04AF7}">
      <dgm:prSet/>
      <dgm:spPr/>
      <dgm:t>
        <a:bodyPr/>
        <a:lstStyle/>
        <a:p>
          <a:endParaRPr lang="en-US"/>
        </a:p>
      </dgm:t>
    </dgm:pt>
    <dgm:pt modelId="{242EE7C6-F4AA-4B57-B564-BC1F0D9F7818}" type="sibTrans" cxnId="{2CFB09AE-49D7-4947-B9BD-F3E7DFE04AF7}">
      <dgm:prSet/>
      <dgm:spPr/>
      <dgm:t>
        <a:bodyPr/>
        <a:lstStyle/>
        <a:p>
          <a:endParaRPr lang="en-US"/>
        </a:p>
      </dgm:t>
    </dgm:pt>
    <dgm:pt modelId="{A9373798-EF77-4329-B641-6BE7ADB57B49}">
      <dgm:prSet/>
      <dgm:spPr/>
      <dgm:t>
        <a:bodyPr/>
        <a:lstStyle/>
        <a:p>
          <a:r>
            <a:rPr lang="en-US" dirty="0"/>
            <a:t>Woman registered nurse</a:t>
          </a:r>
        </a:p>
      </dgm:t>
    </dgm:pt>
    <dgm:pt modelId="{8D4A6222-8688-4723-A51E-98DECB367872}" type="parTrans" cxnId="{3F44D567-B1B9-4101-9D93-D734253BE356}">
      <dgm:prSet/>
      <dgm:spPr/>
      <dgm:t>
        <a:bodyPr/>
        <a:lstStyle/>
        <a:p>
          <a:endParaRPr lang="en-US"/>
        </a:p>
      </dgm:t>
    </dgm:pt>
    <dgm:pt modelId="{44C06C22-89DA-4C4D-9BF5-44AF978C5786}" type="sibTrans" cxnId="{3F44D567-B1B9-4101-9D93-D734253BE356}">
      <dgm:prSet/>
      <dgm:spPr/>
      <dgm:t>
        <a:bodyPr/>
        <a:lstStyle/>
        <a:p>
          <a:endParaRPr lang="en-US"/>
        </a:p>
      </dgm:t>
    </dgm:pt>
    <dgm:pt modelId="{C4A09041-BD68-8149-817C-02F0A19D8703}" type="pres">
      <dgm:prSet presAssocID="{F06D362D-3696-45CB-8029-02A88D7AEEFD}" presName="linear" presStyleCnt="0">
        <dgm:presLayoutVars>
          <dgm:dir/>
          <dgm:animLvl val="lvl"/>
          <dgm:resizeHandles val="exact"/>
        </dgm:presLayoutVars>
      </dgm:prSet>
      <dgm:spPr/>
    </dgm:pt>
    <dgm:pt modelId="{9A819B3C-6B4F-714E-ACB1-16E81B6A52AB}" type="pres">
      <dgm:prSet presAssocID="{C5542302-8671-40A3-B0EF-4EA2B1B7D2E5}" presName="parentLin" presStyleCnt="0"/>
      <dgm:spPr/>
    </dgm:pt>
    <dgm:pt modelId="{9232FF1C-5D6E-024F-9B49-633685B1351A}" type="pres">
      <dgm:prSet presAssocID="{C5542302-8671-40A3-B0EF-4EA2B1B7D2E5}" presName="parentLeftMargin" presStyleLbl="node1" presStyleIdx="0" presStyleCnt="2"/>
      <dgm:spPr/>
    </dgm:pt>
    <dgm:pt modelId="{63526DBF-3082-C34A-AF3B-9256898C1607}" type="pres">
      <dgm:prSet presAssocID="{C5542302-8671-40A3-B0EF-4EA2B1B7D2E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01E256C-DB0D-0940-BC62-F8DA72DB73C4}" type="pres">
      <dgm:prSet presAssocID="{C5542302-8671-40A3-B0EF-4EA2B1B7D2E5}" presName="negativeSpace" presStyleCnt="0"/>
      <dgm:spPr/>
    </dgm:pt>
    <dgm:pt modelId="{72A2F265-F8B3-A248-94CA-27547F16CD07}" type="pres">
      <dgm:prSet presAssocID="{C5542302-8671-40A3-B0EF-4EA2B1B7D2E5}" presName="childText" presStyleLbl="conFgAcc1" presStyleIdx="0" presStyleCnt="2">
        <dgm:presLayoutVars>
          <dgm:bulletEnabled val="1"/>
        </dgm:presLayoutVars>
      </dgm:prSet>
      <dgm:spPr/>
    </dgm:pt>
    <dgm:pt modelId="{484280AE-0765-2F48-BAEE-12D378EFF94A}" type="pres">
      <dgm:prSet presAssocID="{4300888D-5ECF-4801-BD90-49930EFC3F92}" presName="spaceBetweenRectangles" presStyleCnt="0"/>
      <dgm:spPr/>
    </dgm:pt>
    <dgm:pt modelId="{8EA5A5BD-E713-1A45-8F72-FA5A6865A2F1}" type="pres">
      <dgm:prSet presAssocID="{BA5FDFFC-85A7-42EC-B978-F9E1CCAB8391}" presName="parentLin" presStyleCnt="0"/>
      <dgm:spPr/>
    </dgm:pt>
    <dgm:pt modelId="{464AEF21-F10D-B847-B8C9-A5D564633138}" type="pres">
      <dgm:prSet presAssocID="{BA5FDFFC-85A7-42EC-B978-F9E1CCAB8391}" presName="parentLeftMargin" presStyleLbl="node1" presStyleIdx="0" presStyleCnt="2"/>
      <dgm:spPr/>
    </dgm:pt>
    <dgm:pt modelId="{4AB980DA-E210-8841-A683-E529E08F463A}" type="pres">
      <dgm:prSet presAssocID="{BA5FDFFC-85A7-42EC-B978-F9E1CCAB839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F173304-01C2-BA43-BADE-23C42CBA9908}" type="pres">
      <dgm:prSet presAssocID="{BA5FDFFC-85A7-42EC-B978-F9E1CCAB8391}" presName="negativeSpace" presStyleCnt="0"/>
      <dgm:spPr/>
    </dgm:pt>
    <dgm:pt modelId="{121C2915-08EE-0941-98AA-DFBDEC910F38}" type="pres">
      <dgm:prSet presAssocID="{BA5FDFFC-85A7-42EC-B978-F9E1CCAB839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C78E20C-2422-45B4-A4F3-FE449AE28F5E}" srcId="{BA5FDFFC-85A7-42EC-B978-F9E1CCAB8391}" destId="{E9DB51BB-B6DA-4162-A940-89E22869053A}" srcOrd="0" destOrd="0" parTransId="{AD3AEC3F-317C-4614-9DB3-66B194331056}" sibTransId="{A5A076BA-1BC9-4414-B858-3F3D2B443CFA}"/>
    <dgm:cxn modelId="{03397D2E-D9D3-9142-8373-8FAC7E1F0910}" type="presOf" srcId="{E9DB51BB-B6DA-4162-A940-89E22869053A}" destId="{121C2915-08EE-0941-98AA-DFBDEC910F38}" srcOrd="0" destOrd="0" presId="urn:microsoft.com/office/officeart/2005/8/layout/list1"/>
    <dgm:cxn modelId="{EAC22033-B0D9-4EF4-967F-26299F852D7D}" srcId="{F06D362D-3696-45CB-8029-02A88D7AEEFD}" destId="{C5542302-8671-40A3-B0EF-4EA2B1B7D2E5}" srcOrd="0" destOrd="0" parTransId="{49A4DC17-D911-4E9A-9B53-845402A37890}" sibTransId="{4300888D-5ECF-4801-BD90-49930EFC3F92}"/>
    <dgm:cxn modelId="{4DE14F3F-63B3-4B52-A246-C689182897D0}" srcId="{E9DB51BB-B6DA-4162-A940-89E22869053A}" destId="{BC754079-AFAE-4F26-9441-DBE2C761F13D}" srcOrd="1" destOrd="0" parTransId="{827977E6-3DF8-4AA3-A58A-574771782F2F}" sibTransId="{3C2A1F39-94D5-4A2E-B945-3E9C0F471C10}"/>
    <dgm:cxn modelId="{3F1BDA47-C373-924D-A33A-4F5AE9A287ED}" type="presOf" srcId="{6CC64153-0718-4EC0-941D-38B54EE28230}" destId="{121C2915-08EE-0941-98AA-DFBDEC910F38}" srcOrd="0" destOrd="3" presId="urn:microsoft.com/office/officeart/2005/8/layout/list1"/>
    <dgm:cxn modelId="{9CEE264D-7C70-044E-BBB9-5F43A32D294E}" type="presOf" srcId="{A9373798-EF77-4329-B641-6BE7ADB57B49}" destId="{121C2915-08EE-0941-98AA-DFBDEC910F38}" srcOrd="0" destOrd="4" presId="urn:microsoft.com/office/officeart/2005/8/layout/list1"/>
    <dgm:cxn modelId="{3F44D567-B1B9-4101-9D93-D734253BE356}" srcId="{E9DB51BB-B6DA-4162-A940-89E22869053A}" destId="{A9373798-EF77-4329-B641-6BE7ADB57B49}" srcOrd="3" destOrd="0" parTransId="{8D4A6222-8688-4723-A51E-98DECB367872}" sibTransId="{44C06C22-89DA-4C4D-9BF5-44AF978C5786}"/>
    <dgm:cxn modelId="{8360FA78-2F93-2D4E-97B0-0DBE6D8C8A3B}" type="presOf" srcId="{7B4E72DF-F6D0-4A64-AA6E-D4B079E95D6F}" destId="{72A2F265-F8B3-A248-94CA-27547F16CD07}" srcOrd="0" destOrd="0" presId="urn:microsoft.com/office/officeart/2005/8/layout/list1"/>
    <dgm:cxn modelId="{1A50D379-8781-B945-A712-BB8C82757069}" type="presOf" srcId="{0F8852AD-9346-4FCC-8701-48F819C1169F}" destId="{121C2915-08EE-0941-98AA-DFBDEC910F38}" srcOrd="0" destOrd="1" presId="urn:microsoft.com/office/officeart/2005/8/layout/list1"/>
    <dgm:cxn modelId="{14D60B97-2047-B840-A49A-38684E273830}" type="presOf" srcId="{F06D362D-3696-45CB-8029-02A88D7AEEFD}" destId="{C4A09041-BD68-8149-817C-02F0A19D8703}" srcOrd="0" destOrd="0" presId="urn:microsoft.com/office/officeart/2005/8/layout/list1"/>
    <dgm:cxn modelId="{B1A300A1-B51C-45D7-8DE4-435BCE0DB0B5}" srcId="{F06D362D-3696-45CB-8029-02A88D7AEEFD}" destId="{BA5FDFFC-85A7-42EC-B978-F9E1CCAB8391}" srcOrd="1" destOrd="0" parTransId="{54133B5E-7321-4C78-8C47-1AE28BDE6502}" sibTransId="{77B8B30C-3CC2-494A-8F50-15161471D560}"/>
    <dgm:cxn modelId="{BF2F29AA-F107-F149-9EE0-0610AF6DC45F}" type="presOf" srcId="{C5542302-8671-40A3-B0EF-4EA2B1B7D2E5}" destId="{63526DBF-3082-C34A-AF3B-9256898C1607}" srcOrd="1" destOrd="0" presId="urn:microsoft.com/office/officeart/2005/8/layout/list1"/>
    <dgm:cxn modelId="{2CFB09AE-49D7-4947-B9BD-F3E7DFE04AF7}" srcId="{E9DB51BB-B6DA-4162-A940-89E22869053A}" destId="{6CC64153-0718-4EC0-941D-38B54EE28230}" srcOrd="2" destOrd="0" parTransId="{9C6D6049-D1FE-4C7B-846C-EF40283A6F00}" sibTransId="{242EE7C6-F4AA-4B57-B564-BC1F0D9F7818}"/>
    <dgm:cxn modelId="{43B79EB2-3A40-DD4F-BF72-3511AFD4782E}" type="presOf" srcId="{BA5FDFFC-85A7-42EC-B978-F9E1CCAB8391}" destId="{4AB980DA-E210-8841-A683-E529E08F463A}" srcOrd="1" destOrd="0" presId="urn:microsoft.com/office/officeart/2005/8/layout/list1"/>
    <dgm:cxn modelId="{A7AB19B9-C652-4A00-AB1F-79B7B1999440}" srcId="{C5542302-8671-40A3-B0EF-4EA2B1B7D2E5}" destId="{7B4E72DF-F6D0-4A64-AA6E-D4B079E95D6F}" srcOrd="0" destOrd="0" parTransId="{FE8F70AF-17EB-4B8E-A34D-E4AB997D21E1}" sibTransId="{B79B6E65-61F7-48D4-9D3B-92D07FDFF9CE}"/>
    <dgm:cxn modelId="{1B268DC7-108D-40B4-9C9B-D4BC9988D4A2}" srcId="{E9DB51BB-B6DA-4162-A940-89E22869053A}" destId="{0F8852AD-9346-4FCC-8701-48F819C1169F}" srcOrd="0" destOrd="0" parTransId="{00AAB908-5D25-4538-941C-6D7BCE1473D2}" sibTransId="{4FE9D4B2-6F20-4B84-8511-BB1B4BE1A396}"/>
    <dgm:cxn modelId="{232D0ECD-7EDE-1C40-B754-525532F07008}" type="presOf" srcId="{C5542302-8671-40A3-B0EF-4EA2B1B7D2E5}" destId="{9232FF1C-5D6E-024F-9B49-633685B1351A}" srcOrd="0" destOrd="0" presId="urn:microsoft.com/office/officeart/2005/8/layout/list1"/>
    <dgm:cxn modelId="{AF1C80DC-5AEB-4946-A46D-0DB9BC866268}" type="presOf" srcId="{BA5FDFFC-85A7-42EC-B978-F9E1CCAB8391}" destId="{464AEF21-F10D-B847-B8C9-A5D564633138}" srcOrd="0" destOrd="0" presId="urn:microsoft.com/office/officeart/2005/8/layout/list1"/>
    <dgm:cxn modelId="{984CE3EB-1D18-CD4F-A52B-3D5214EBF9FF}" type="presOf" srcId="{BC754079-AFAE-4F26-9441-DBE2C761F13D}" destId="{121C2915-08EE-0941-98AA-DFBDEC910F38}" srcOrd="0" destOrd="2" presId="urn:microsoft.com/office/officeart/2005/8/layout/list1"/>
    <dgm:cxn modelId="{56068822-D9C1-264B-81A1-DA4EDBAE70E1}" type="presParOf" srcId="{C4A09041-BD68-8149-817C-02F0A19D8703}" destId="{9A819B3C-6B4F-714E-ACB1-16E81B6A52AB}" srcOrd="0" destOrd="0" presId="urn:microsoft.com/office/officeart/2005/8/layout/list1"/>
    <dgm:cxn modelId="{ACBF8ED5-7E3C-AC4F-A3A8-54F2ECDAF3FC}" type="presParOf" srcId="{9A819B3C-6B4F-714E-ACB1-16E81B6A52AB}" destId="{9232FF1C-5D6E-024F-9B49-633685B1351A}" srcOrd="0" destOrd="0" presId="urn:microsoft.com/office/officeart/2005/8/layout/list1"/>
    <dgm:cxn modelId="{1A9D9FF9-6030-7E40-BA96-AC0AADC9D59E}" type="presParOf" srcId="{9A819B3C-6B4F-714E-ACB1-16E81B6A52AB}" destId="{63526DBF-3082-C34A-AF3B-9256898C1607}" srcOrd="1" destOrd="0" presId="urn:microsoft.com/office/officeart/2005/8/layout/list1"/>
    <dgm:cxn modelId="{D9AF8867-2189-EC48-AC8B-32C0565DCAA8}" type="presParOf" srcId="{C4A09041-BD68-8149-817C-02F0A19D8703}" destId="{401E256C-DB0D-0940-BC62-F8DA72DB73C4}" srcOrd="1" destOrd="0" presId="urn:microsoft.com/office/officeart/2005/8/layout/list1"/>
    <dgm:cxn modelId="{CC2F98F3-B443-404C-9387-1AD17D4EFC50}" type="presParOf" srcId="{C4A09041-BD68-8149-817C-02F0A19D8703}" destId="{72A2F265-F8B3-A248-94CA-27547F16CD07}" srcOrd="2" destOrd="0" presId="urn:microsoft.com/office/officeart/2005/8/layout/list1"/>
    <dgm:cxn modelId="{CB6F05B3-4EDB-1B47-B6F6-EC434FC299A8}" type="presParOf" srcId="{C4A09041-BD68-8149-817C-02F0A19D8703}" destId="{484280AE-0765-2F48-BAEE-12D378EFF94A}" srcOrd="3" destOrd="0" presId="urn:microsoft.com/office/officeart/2005/8/layout/list1"/>
    <dgm:cxn modelId="{238E86AD-84BE-CA4C-90DD-1222AD757CEF}" type="presParOf" srcId="{C4A09041-BD68-8149-817C-02F0A19D8703}" destId="{8EA5A5BD-E713-1A45-8F72-FA5A6865A2F1}" srcOrd="4" destOrd="0" presId="urn:microsoft.com/office/officeart/2005/8/layout/list1"/>
    <dgm:cxn modelId="{A1E227AD-A65A-634F-BDCF-0D28AE164E86}" type="presParOf" srcId="{8EA5A5BD-E713-1A45-8F72-FA5A6865A2F1}" destId="{464AEF21-F10D-B847-B8C9-A5D564633138}" srcOrd="0" destOrd="0" presId="urn:microsoft.com/office/officeart/2005/8/layout/list1"/>
    <dgm:cxn modelId="{D2EE495D-9358-5745-B8C7-DC558313EC21}" type="presParOf" srcId="{8EA5A5BD-E713-1A45-8F72-FA5A6865A2F1}" destId="{4AB980DA-E210-8841-A683-E529E08F463A}" srcOrd="1" destOrd="0" presId="urn:microsoft.com/office/officeart/2005/8/layout/list1"/>
    <dgm:cxn modelId="{12DEE4B7-7311-FA49-8C18-6ECF3C249EEE}" type="presParOf" srcId="{C4A09041-BD68-8149-817C-02F0A19D8703}" destId="{3F173304-01C2-BA43-BADE-23C42CBA9908}" srcOrd="5" destOrd="0" presId="urn:microsoft.com/office/officeart/2005/8/layout/list1"/>
    <dgm:cxn modelId="{31E831BF-6409-1146-8F53-8614CA5F3DF2}" type="presParOf" srcId="{C4A09041-BD68-8149-817C-02F0A19D8703}" destId="{121C2915-08EE-0941-98AA-DFBDEC910F3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F0BB4F-EC3E-2943-84F4-0918DDBB0DEF}" type="doc">
      <dgm:prSet loTypeId="urn:microsoft.com/office/officeart/2008/layout/SquareAccent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1C6CBD-A759-894B-837E-C16E9B16501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198B2439-8850-E545-8210-C4164043480F}" type="parTrans" cxnId="{0A022A69-3581-784B-AA94-0C46A26F990C}">
      <dgm:prSet/>
      <dgm:spPr/>
      <dgm:t>
        <a:bodyPr/>
        <a:lstStyle/>
        <a:p>
          <a:endParaRPr lang="en-US"/>
        </a:p>
      </dgm:t>
    </dgm:pt>
    <dgm:pt modelId="{9AA57A23-6E17-954B-9C79-F987793829F3}" type="sibTrans" cxnId="{0A022A69-3581-784B-AA94-0C46A26F990C}">
      <dgm:prSet/>
      <dgm:spPr/>
      <dgm:t>
        <a:bodyPr/>
        <a:lstStyle/>
        <a:p>
          <a:endParaRPr lang="en-US"/>
        </a:p>
      </dgm:t>
    </dgm:pt>
    <dgm:pt modelId="{3A1F3774-6993-CB45-8F02-C83286E0D178}">
      <dgm:prSet phldrT="[Text]"/>
      <dgm:spPr/>
      <dgm:t>
        <a:bodyPr/>
        <a:lstStyle/>
        <a:p>
          <a:r>
            <a:rPr lang="en-US" b="1" dirty="0"/>
            <a:t>cultural likelihood </a:t>
          </a:r>
          <a:r>
            <a:rPr lang="en-US" dirty="0"/>
            <a:t>of experiencing sexual harassment in different occupations</a:t>
          </a:r>
        </a:p>
      </dgm:t>
    </dgm:pt>
    <dgm:pt modelId="{C53715BF-C81E-D94D-948B-D191D9FAFA06}" type="parTrans" cxnId="{2F02254C-C8E1-FD44-9463-E5DCF3B1CDFD}">
      <dgm:prSet/>
      <dgm:spPr/>
      <dgm:t>
        <a:bodyPr/>
        <a:lstStyle/>
        <a:p>
          <a:endParaRPr lang="en-US"/>
        </a:p>
      </dgm:t>
    </dgm:pt>
    <dgm:pt modelId="{AD31D074-7E89-6741-A6D1-28316A1BAD76}" type="sibTrans" cxnId="{2F02254C-C8E1-FD44-9463-E5DCF3B1CDFD}">
      <dgm:prSet/>
      <dgm:spPr/>
      <dgm:t>
        <a:bodyPr/>
        <a:lstStyle/>
        <a:p>
          <a:endParaRPr lang="en-US"/>
        </a:p>
      </dgm:t>
    </dgm:pt>
    <dgm:pt modelId="{9406ACAE-1A63-C647-98B3-0319E22EA83D}">
      <dgm:prSet phldrT="[Text]"/>
      <dgm:spPr/>
      <dgm:t>
        <a:bodyPr/>
        <a:lstStyle/>
        <a:p>
          <a:r>
            <a:rPr lang="en-US" b="1" dirty="0"/>
            <a:t>emotional outcomes </a:t>
          </a:r>
          <a:r>
            <a:rPr lang="en-US" dirty="0"/>
            <a:t>of experiencing sexual harassment in different occupations</a:t>
          </a:r>
        </a:p>
      </dgm:t>
    </dgm:pt>
    <dgm:pt modelId="{F6EFF698-2C7C-DD45-A0CD-650E9E4B166F}" type="parTrans" cxnId="{FB797DA1-0B46-7741-82BF-03218C408D80}">
      <dgm:prSet/>
      <dgm:spPr/>
      <dgm:t>
        <a:bodyPr/>
        <a:lstStyle/>
        <a:p>
          <a:endParaRPr lang="en-US"/>
        </a:p>
      </dgm:t>
    </dgm:pt>
    <dgm:pt modelId="{A72DC78F-7580-974D-82AB-96C9246097C8}" type="sibTrans" cxnId="{FB797DA1-0B46-7741-82BF-03218C408D80}">
      <dgm:prSet/>
      <dgm:spPr/>
      <dgm:t>
        <a:bodyPr/>
        <a:lstStyle/>
        <a:p>
          <a:endParaRPr lang="en-US"/>
        </a:p>
      </dgm:t>
    </dgm:pt>
    <dgm:pt modelId="{1E4610B6-0760-C94F-9A66-8E83BA176DB0}">
      <dgm:prSet phldrT="[Text]"/>
      <dgm:spPr/>
      <dgm:t>
        <a:bodyPr/>
        <a:lstStyle/>
        <a:p>
          <a:r>
            <a:rPr lang="en-US" b="1" dirty="0"/>
            <a:t>Interactional responses </a:t>
          </a:r>
          <a:r>
            <a:rPr lang="en-US" dirty="0"/>
            <a:t>to experiencing sexual harassment in different occupations </a:t>
          </a:r>
        </a:p>
      </dgm:t>
    </dgm:pt>
    <dgm:pt modelId="{3126A7B1-AA94-A246-AF70-0813902F17E6}" type="parTrans" cxnId="{22369F08-5121-5040-9941-6214F71797C5}">
      <dgm:prSet/>
      <dgm:spPr/>
      <dgm:t>
        <a:bodyPr/>
        <a:lstStyle/>
        <a:p>
          <a:endParaRPr lang="en-US"/>
        </a:p>
      </dgm:t>
    </dgm:pt>
    <dgm:pt modelId="{5019A769-476C-464F-B440-D7F6B9375947}" type="sibTrans" cxnId="{22369F08-5121-5040-9941-6214F71797C5}">
      <dgm:prSet/>
      <dgm:spPr/>
      <dgm:t>
        <a:bodyPr/>
        <a:lstStyle/>
        <a:p>
          <a:endParaRPr lang="en-US"/>
        </a:p>
      </dgm:t>
    </dgm:pt>
    <dgm:pt modelId="{50BBC556-6F56-CE45-920E-CC5FDB1C2BDD}">
      <dgm:prSet phldrT="[Text]"/>
      <dgm:spPr/>
      <dgm:t>
        <a:bodyPr/>
        <a:lstStyle/>
        <a:p>
          <a:endParaRPr lang="en-US" dirty="0"/>
        </a:p>
      </dgm:t>
    </dgm:pt>
    <dgm:pt modelId="{D21116EB-25C6-FC49-B3D7-59359B42018A}" type="parTrans" cxnId="{51D65C79-7583-104D-A5E9-6F7F73FBF580}">
      <dgm:prSet/>
      <dgm:spPr/>
      <dgm:t>
        <a:bodyPr/>
        <a:lstStyle/>
        <a:p>
          <a:endParaRPr lang="en-US"/>
        </a:p>
      </dgm:t>
    </dgm:pt>
    <dgm:pt modelId="{A460C471-68E4-D940-AE21-DACA59E82ECF}" type="sibTrans" cxnId="{51D65C79-7583-104D-A5E9-6F7F73FBF580}">
      <dgm:prSet/>
      <dgm:spPr/>
      <dgm:t>
        <a:bodyPr/>
        <a:lstStyle/>
        <a:p>
          <a:endParaRPr lang="en-US"/>
        </a:p>
      </dgm:t>
    </dgm:pt>
    <dgm:pt modelId="{1CEACAC8-10DD-5842-B67A-E8A150215014}">
      <dgm:prSet phldrT="[Text]"/>
      <dgm:spPr/>
      <dgm:t>
        <a:bodyPr/>
        <a:lstStyle/>
        <a:p>
          <a:r>
            <a:rPr lang="en-US" dirty="0"/>
            <a:t>In woman vs. man dominated occupations </a:t>
          </a:r>
        </a:p>
      </dgm:t>
    </dgm:pt>
    <dgm:pt modelId="{245635AF-A23E-1740-B531-F03B7CAB92EE}" type="parTrans" cxnId="{0B0866DB-6F6C-B440-9037-F053C4FA3E11}">
      <dgm:prSet/>
      <dgm:spPr/>
      <dgm:t>
        <a:bodyPr/>
        <a:lstStyle/>
        <a:p>
          <a:endParaRPr lang="en-US"/>
        </a:p>
      </dgm:t>
    </dgm:pt>
    <dgm:pt modelId="{8A5947C7-008E-424B-8855-FF187116352E}" type="sibTrans" cxnId="{0B0866DB-6F6C-B440-9037-F053C4FA3E11}">
      <dgm:prSet/>
      <dgm:spPr/>
      <dgm:t>
        <a:bodyPr/>
        <a:lstStyle/>
        <a:p>
          <a:endParaRPr lang="en-US"/>
        </a:p>
      </dgm:t>
    </dgm:pt>
    <dgm:pt modelId="{93375B5F-D00E-A54A-B350-E002188F3B08}">
      <dgm:prSet phldrT="[Text]"/>
      <dgm:spPr/>
      <dgm:t>
        <a:bodyPr/>
        <a:lstStyle/>
        <a:p>
          <a:r>
            <a:rPr lang="en-US" dirty="0"/>
            <a:t>For women versus men victims</a:t>
          </a:r>
        </a:p>
      </dgm:t>
    </dgm:pt>
    <dgm:pt modelId="{C34B72F7-F50F-7541-BD5F-72035A60831E}" type="parTrans" cxnId="{9F595CD1-8768-064C-9B57-26575FDBBE5F}">
      <dgm:prSet/>
      <dgm:spPr/>
      <dgm:t>
        <a:bodyPr/>
        <a:lstStyle/>
        <a:p>
          <a:endParaRPr lang="en-US"/>
        </a:p>
      </dgm:t>
    </dgm:pt>
    <dgm:pt modelId="{2319CA6A-2F0D-EB4C-AABD-890294504138}" type="sibTrans" cxnId="{9F595CD1-8768-064C-9B57-26575FDBBE5F}">
      <dgm:prSet/>
      <dgm:spPr/>
      <dgm:t>
        <a:bodyPr/>
        <a:lstStyle/>
        <a:p>
          <a:endParaRPr lang="en-US"/>
        </a:p>
      </dgm:t>
    </dgm:pt>
    <dgm:pt modelId="{44AE5884-A128-184A-B9EA-6C5B21F0F344}">
      <dgm:prSet phldrT="[Text]"/>
      <dgm:spPr/>
      <dgm:t>
        <a:bodyPr/>
        <a:lstStyle/>
        <a:p>
          <a:r>
            <a:rPr lang="en-US" dirty="0"/>
            <a:t>Women versus men perpetrators </a:t>
          </a:r>
        </a:p>
      </dgm:t>
    </dgm:pt>
    <dgm:pt modelId="{BBCA717B-1F05-624C-97D0-D56BF5B08A7E}" type="parTrans" cxnId="{8C0A973D-D3B8-2C43-84EE-0CD0ACE33418}">
      <dgm:prSet/>
      <dgm:spPr/>
      <dgm:t>
        <a:bodyPr/>
        <a:lstStyle/>
        <a:p>
          <a:endParaRPr lang="en-US"/>
        </a:p>
      </dgm:t>
    </dgm:pt>
    <dgm:pt modelId="{882735AF-2600-9C46-8B5C-39C3E3AEECEB}" type="sibTrans" cxnId="{8C0A973D-D3B8-2C43-84EE-0CD0ACE33418}">
      <dgm:prSet/>
      <dgm:spPr/>
      <dgm:t>
        <a:bodyPr/>
        <a:lstStyle/>
        <a:p>
          <a:endParaRPr lang="en-US"/>
        </a:p>
      </dgm:t>
    </dgm:pt>
    <dgm:pt modelId="{F2CCFBA7-47D1-3046-8CB2-19648AD4BDCD}">
      <dgm:prSet phldrT="[Text]"/>
      <dgm:spPr/>
      <dgm:t>
        <a:bodyPr/>
        <a:lstStyle/>
        <a:p>
          <a:r>
            <a:rPr lang="en-US" dirty="0"/>
            <a:t>In different hierarchical positions</a:t>
          </a:r>
        </a:p>
      </dgm:t>
    </dgm:pt>
    <dgm:pt modelId="{6C0F0901-3AA1-FD4D-9CEE-6F1895525592}" type="parTrans" cxnId="{3F43FF2F-83B5-5C40-8176-0918421CB369}">
      <dgm:prSet/>
      <dgm:spPr/>
      <dgm:t>
        <a:bodyPr/>
        <a:lstStyle/>
        <a:p>
          <a:endParaRPr lang="en-US"/>
        </a:p>
      </dgm:t>
    </dgm:pt>
    <dgm:pt modelId="{853DFE6B-DE4F-EE4C-ADBB-F814D8ECD2BA}" type="sibTrans" cxnId="{3F43FF2F-83B5-5C40-8176-0918421CB369}">
      <dgm:prSet/>
      <dgm:spPr/>
      <dgm:t>
        <a:bodyPr/>
        <a:lstStyle/>
        <a:p>
          <a:endParaRPr lang="en-US"/>
        </a:p>
      </dgm:t>
    </dgm:pt>
    <dgm:pt modelId="{9CF9C844-8444-2B48-985B-73035D9863DC}">
      <dgm:prSet/>
      <dgm:spPr/>
      <dgm:t>
        <a:bodyPr/>
        <a:lstStyle/>
        <a:p>
          <a:r>
            <a:rPr lang="en-US"/>
            <a:t>In one occupation over time </a:t>
          </a:r>
          <a:endParaRPr lang="en-US" dirty="0"/>
        </a:p>
      </dgm:t>
    </dgm:pt>
    <dgm:pt modelId="{B4DFFF84-9240-A34C-A2F7-DC91E4800783}" type="parTrans" cxnId="{1D13CFBC-F5DD-9F46-A53C-2F73DB09E3E6}">
      <dgm:prSet/>
      <dgm:spPr/>
      <dgm:t>
        <a:bodyPr/>
        <a:lstStyle/>
        <a:p>
          <a:endParaRPr lang="en-US"/>
        </a:p>
      </dgm:t>
    </dgm:pt>
    <dgm:pt modelId="{E700AEF0-FEC9-D347-BC50-A3EA3BD31C70}" type="sibTrans" cxnId="{1D13CFBC-F5DD-9F46-A53C-2F73DB09E3E6}">
      <dgm:prSet/>
      <dgm:spPr/>
      <dgm:t>
        <a:bodyPr/>
        <a:lstStyle/>
        <a:p>
          <a:endParaRPr lang="en-US"/>
        </a:p>
      </dgm:t>
    </dgm:pt>
    <dgm:pt modelId="{1EA08D85-9889-EC49-BA2B-7AB8D1AF2446}">
      <dgm:prSet/>
      <dgm:spPr/>
      <dgm:t>
        <a:bodyPr/>
        <a:lstStyle/>
        <a:p>
          <a:r>
            <a:rPr lang="en-US"/>
            <a:t>In one occupation across cultures</a:t>
          </a:r>
          <a:endParaRPr lang="en-US" dirty="0"/>
        </a:p>
      </dgm:t>
    </dgm:pt>
    <dgm:pt modelId="{631EFEF6-E634-4E42-B870-C898141D5D48}" type="parTrans" cxnId="{6B81D953-22C6-5245-9B25-7BF8DEF146A6}">
      <dgm:prSet/>
      <dgm:spPr/>
      <dgm:t>
        <a:bodyPr/>
        <a:lstStyle/>
        <a:p>
          <a:endParaRPr lang="en-US"/>
        </a:p>
      </dgm:t>
    </dgm:pt>
    <dgm:pt modelId="{38BBCA2D-A850-2145-8C03-19A9F613FF2B}" type="sibTrans" cxnId="{6B81D953-22C6-5245-9B25-7BF8DEF146A6}">
      <dgm:prSet/>
      <dgm:spPr/>
      <dgm:t>
        <a:bodyPr/>
        <a:lstStyle/>
        <a:p>
          <a:endParaRPr lang="en-US"/>
        </a:p>
      </dgm:t>
    </dgm:pt>
    <dgm:pt modelId="{894CBA5F-A22A-B745-8FF6-FB4053D2819F}" type="pres">
      <dgm:prSet presAssocID="{2DF0BB4F-EC3E-2943-84F4-0918DDBB0DEF}" presName="layout" presStyleCnt="0">
        <dgm:presLayoutVars>
          <dgm:chMax/>
          <dgm:chPref/>
          <dgm:dir/>
          <dgm:resizeHandles/>
        </dgm:presLayoutVars>
      </dgm:prSet>
      <dgm:spPr/>
    </dgm:pt>
    <dgm:pt modelId="{92A503E6-EB31-F74C-882A-5CA7FD1385A6}" type="pres">
      <dgm:prSet presAssocID="{941C6CBD-A759-894B-837E-C16E9B165016}" presName="root" presStyleCnt="0">
        <dgm:presLayoutVars>
          <dgm:chMax/>
          <dgm:chPref/>
        </dgm:presLayoutVars>
      </dgm:prSet>
      <dgm:spPr/>
    </dgm:pt>
    <dgm:pt modelId="{CF54D13C-77F2-2C4F-8763-02B6DEF5B99E}" type="pres">
      <dgm:prSet presAssocID="{941C6CBD-A759-894B-837E-C16E9B165016}" presName="rootComposite" presStyleCnt="0">
        <dgm:presLayoutVars/>
      </dgm:prSet>
      <dgm:spPr/>
    </dgm:pt>
    <dgm:pt modelId="{AC3395B3-2D77-D648-8899-879BFBA82A95}" type="pres">
      <dgm:prSet presAssocID="{941C6CBD-A759-894B-837E-C16E9B165016}" presName="ParentAccent" presStyleLbl="alignNode1" presStyleIdx="0" presStyleCnt="2"/>
      <dgm:spPr/>
    </dgm:pt>
    <dgm:pt modelId="{3E915929-870B-0D4F-96A9-1D1C31C3492D}" type="pres">
      <dgm:prSet presAssocID="{941C6CBD-A759-894B-837E-C16E9B165016}" presName="ParentSmallAccent" presStyleLbl="fgAcc1" presStyleIdx="0" presStyleCnt="2"/>
      <dgm:spPr/>
    </dgm:pt>
    <dgm:pt modelId="{55878CBF-4AFC-0B4D-B774-F827EDA68EAA}" type="pres">
      <dgm:prSet presAssocID="{941C6CBD-A759-894B-837E-C16E9B165016}" presName="Parent" presStyleLbl="revTx" presStyleIdx="0" presStyleCnt="11">
        <dgm:presLayoutVars>
          <dgm:chMax/>
          <dgm:chPref val="4"/>
          <dgm:bulletEnabled val="1"/>
        </dgm:presLayoutVars>
      </dgm:prSet>
      <dgm:spPr/>
    </dgm:pt>
    <dgm:pt modelId="{EE0A7EB3-8999-6942-BF46-C0D46B72FF8D}" type="pres">
      <dgm:prSet presAssocID="{941C6CBD-A759-894B-837E-C16E9B165016}" presName="childShape" presStyleCnt="0">
        <dgm:presLayoutVars>
          <dgm:chMax val="0"/>
          <dgm:chPref val="0"/>
        </dgm:presLayoutVars>
      </dgm:prSet>
      <dgm:spPr/>
    </dgm:pt>
    <dgm:pt modelId="{9592CEEB-F922-8942-AC10-1998BCA6F8D0}" type="pres">
      <dgm:prSet presAssocID="{3A1F3774-6993-CB45-8F02-C83286E0D178}" presName="childComposite" presStyleCnt="0">
        <dgm:presLayoutVars>
          <dgm:chMax val="0"/>
          <dgm:chPref val="0"/>
        </dgm:presLayoutVars>
      </dgm:prSet>
      <dgm:spPr/>
    </dgm:pt>
    <dgm:pt modelId="{A9D9986C-0279-984D-8479-71BA255952CA}" type="pres">
      <dgm:prSet presAssocID="{3A1F3774-6993-CB45-8F02-C83286E0D178}" presName="ChildAccent" presStyleLbl="solidFgAcc1" presStyleIdx="0" presStyleCnt="9"/>
      <dgm:spPr/>
    </dgm:pt>
    <dgm:pt modelId="{FB617AE9-4BD8-0F4E-B4BB-63D165750268}" type="pres">
      <dgm:prSet presAssocID="{3A1F3774-6993-CB45-8F02-C83286E0D178}" presName="Child" presStyleLbl="revTx" presStyleIdx="1" presStyleCnt="11">
        <dgm:presLayoutVars>
          <dgm:chMax val="0"/>
          <dgm:chPref val="0"/>
          <dgm:bulletEnabled val="1"/>
        </dgm:presLayoutVars>
      </dgm:prSet>
      <dgm:spPr/>
    </dgm:pt>
    <dgm:pt modelId="{3BA526CE-E27E-5C42-880E-092AB5FAB5BD}" type="pres">
      <dgm:prSet presAssocID="{9406ACAE-1A63-C647-98B3-0319E22EA83D}" presName="childComposite" presStyleCnt="0">
        <dgm:presLayoutVars>
          <dgm:chMax val="0"/>
          <dgm:chPref val="0"/>
        </dgm:presLayoutVars>
      </dgm:prSet>
      <dgm:spPr/>
    </dgm:pt>
    <dgm:pt modelId="{F82B3358-859C-A140-8106-9C4B730DCAC0}" type="pres">
      <dgm:prSet presAssocID="{9406ACAE-1A63-C647-98B3-0319E22EA83D}" presName="ChildAccent" presStyleLbl="solidFgAcc1" presStyleIdx="1" presStyleCnt="9"/>
      <dgm:spPr/>
    </dgm:pt>
    <dgm:pt modelId="{67F44CE0-8F2C-7548-B377-B198B8807353}" type="pres">
      <dgm:prSet presAssocID="{9406ACAE-1A63-C647-98B3-0319E22EA83D}" presName="Child" presStyleLbl="revTx" presStyleIdx="2" presStyleCnt="11">
        <dgm:presLayoutVars>
          <dgm:chMax val="0"/>
          <dgm:chPref val="0"/>
          <dgm:bulletEnabled val="1"/>
        </dgm:presLayoutVars>
      </dgm:prSet>
      <dgm:spPr/>
    </dgm:pt>
    <dgm:pt modelId="{10FC5C63-3C3F-704A-A85A-AE97FC71AE69}" type="pres">
      <dgm:prSet presAssocID="{1E4610B6-0760-C94F-9A66-8E83BA176DB0}" presName="childComposite" presStyleCnt="0">
        <dgm:presLayoutVars>
          <dgm:chMax val="0"/>
          <dgm:chPref val="0"/>
        </dgm:presLayoutVars>
      </dgm:prSet>
      <dgm:spPr/>
    </dgm:pt>
    <dgm:pt modelId="{464ADBBC-A62E-5842-A05C-3F79EF31A220}" type="pres">
      <dgm:prSet presAssocID="{1E4610B6-0760-C94F-9A66-8E83BA176DB0}" presName="ChildAccent" presStyleLbl="solidFgAcc1" presStyleIdx="2" presStyleCnt="9"/>
      <dgm:spPr/>
    </dgm:pt>
    <dgm:pt modelId="{232CDF93-B0EA-6642-A88E-4BAAA44B42ED}" type="pres">
      <dgm:prSet presAssocID="{1E4610B6-0760-C94F-9A66-8E83BA176DB0}" presName="Child" presStyleLbl="revTx" presStyleIdx="3" presStyleCnt="11">
        <dgm:presLayoutVars>
          <dgm:chMax val="0"/>
          <dgm:chPref val="0"/>
          <dgm:bulletEnabled val="1"/>
        </dgm:presLayoutVars>
      </dgm:prSet>
      <dgm:spPr/>
    </dgm:pt>
    <dgm:pt modelId="{3094F3B8-C57B-034A-85BF-2DFF820DF800}" type="pres">
      <dgm:prSet presAssocID="{50BBC556-6F56-CE45-920E-CC5FDB1C2BDD}" presName="root" presStyleCnt="0">
        <dgm:presLayoutVars>
          <dgm:chMax/>
          <dgm:chPref/>
        </dgm:presLayoutVars>
      </dgm:prSet>
      <dgm:spPr/>
    </dgm:pt>
    <dgm:pt modelId="{9828904E-1D1C-7F48-B883-CDD197A63477}" type="pres">
      <dgm:prSet presAssocID="{50BBC556-6F56-CE45-920E-CC5FDB1C2BDD}" presName="rootComposite" presStyleCnt="0">
        <dgm:presLayoutVars/>
      </dgm:prSet>
      <dgm:spPr/>
    </dgm:pt>
    <dgm:pt modelId="{93E6351D-E731-D74D-8E25-8B413A034458}" type="pres">
      <dgm:prSet presAssocID="{50BBC556-6F56-CE45-920E-CC5FDB1C2BDD}" presName="ParentAccent" presStyleLbl="alignNode1" presStyleIdx="1" presStyleCnt="2"/>
      <dgm:spPr/>
    </dgm:pt>
    <dgm:pt modelId="{6E17C5C0-45D3-074C-98CA-50DFAFA62BB7}" type="pres">
      <dgm:prSet presAssocID="{50BBC556-6F56-CE45-920E-CC5FDB1C2BDD}" presName="ParentSmallAccent" presStyleLbl="fgAcc1" presStyleIdx="1" presStyleCnt="2"/>
      <dgm:spPr/>
    </dgm:pt>
    <dgm:pt modelId="{6FB23020-EDA7-6047-87E2-75F32B27BFCB}" type="pres">
      <dgm:prSet presAssocID="{50BBC556-6F56-CE45-920E-CC5FDB1C2BDD}" presName="Parent" presStyleLbl="revTx" presStyleIdx="4" presStyleCnt="11">
        <dgm:presLayoutVars>
          <dgm:chMax/>
          <dgm:chPref val="4"/>
          <dgm:bulletEnabled val="1"/>
        </dgm:presLayoutVars>
      </dgm:prSet>
      <dgm:spPr/>
    </dgm:pt>
    <dgm:pt modelId="{445B8E72-900C-974B-A3D6-41577099E296}" type="pres">
      <dgm:prSet presAssocID="{50BBC556-6F56-CE45-920E-CC5FDB1C2BDD}" presName="childShape" presStyleCnt="0">
        <dgm:presLayoutVars>
          <dgm:chMax val="0"/>
          <dgm:chPref val="0"/>
        </dgm:presLayoutVars>
      </dgm:prSet>
      <dgm:spPr/>
    </dgm:pt>
    <dgm:pt modelId="{974B8AB8-A54B-BB43-A3EB-90AC1A0774B0}" type="pres">
      <dgm:prSet presAssocID="{1CEACAC8-10DD-5842-B67A-E8A150215014}" presName="childComposite" presStyleCnt="0">
        <dgm:presLayoutVars>
          <dgm:chMax val="0"/>
          <dgm:chPref val="0"/>
        </dgm:presLayoutVars>
      </dgm:prSet>
      <dgm:spPr/>
    </dgm:pt>
    <dgm:pt modelId="{0FE77866-CD09-2D45-9264-A8F995EA1054}" type="pres">
      <dgm:prSet presAssocID="{1CEACAC8-10DD-5842-B67A-E8A150215014}" presName="ChildAccent" presStyleLbl="solidFgAcc1" presStyleIdx="3" presStyleCnt="9"/>
      <dgm:spPr/>
    </dgm:pt>
    <dgm:pt modelId="{56A2C75D-40A8-4F47-8760-1C4B192E8EEA}" type="pres">
      <dgm:prSet presAssocID="{1CEACAC8-10DD-5842-B67A-E8A150215014}" presName="Child" presStyleLbl="revTx" presStyleIdx="5" presStyleCnt="11">
        <dgm:presLayoutVars>
          <dgm:chMax val="0"/>
          <dgm:chPref val="0"/>
          <dgm:bulletEnabled val="1"/>
        </dgm:presLayoutVars>
      </dgm:prSet>
      <dgm:spPr/>
    </dgm:pt>
    <dgm:pt modelId="{4BA9F273-B21A-9949-AF82-AD012DF4EC01}" type="pres">
      <dgm:prSet presAssocID="{93375B5F-D00E-A54A-B350-E002188F3B08}" presName="childComposite" presStyleCnt="0">
        <dgm:presLayoutVars>
          <dgm:chMax val="0"/>
          <dgm:chPref val="0"/>
        </dgm:presLayoutVars>
      </dgm:prSet>
      <dgm:spPr/>
    </dgm:pt>
    <dgm:pt modelId="{4DF9D8ED-B936-D147-86EF-D992D185E43A}" type="pres">
      <dgm:prSet presAssocID="{93375B5F-D00E-A54A-B350-E002188F3B08}" presName="ChildAccent" presStyleLbl="solidFgAcc1" presStyleIdx="4" presStyleCnt="9"/>
      <dgm:spPr/>
    </dgm:pt>
    <dgm:pt modelId="{B7259C83-81A8-9C42-A035-1393F06F8472}" type="pres">
      <dgm:prSet presAssocID="{93375B5F-D00E-A54A-B350-E002188F3B08}" presName="Child" presStyleLbl="revTx" presStyleIdx="6" presStyleCnt="11">
        <dgm:presLayoutVars>
          <dgm:chMax val="0"/>
          <dgm:chPref val="0"/>
          <dgm:bulletEnabled val="1"/>
        </dgm:presLayoutVars>
      </dgm:prSet>
      <dgm:spPr/>
    </dgm:pt>
    <dgm:pt modelId="{AEEAC2F1-32DC-BD49-84A4-118B9D42D224}" type="pres">
      <dgm:prSet presAssocID="{44AE5884-A128-184A-B9EA-6C5B21F0F344}" presName="childComposite" presStyleCnt="0">
        <dgm:presLayoutVars>
          <dgm:chMax val="0"/>
          <dgm:chPref val="0"/>
        </dgm:presLayoutVars>
      </dgm:prSet>
      <dgm:spPr/>
    </dgm:pt>
    <dgm:pt modelId="{F2EB90D3-248A-A748-9C42-1BC9400C2EE3}" type="pres">
      <dgm:prSet presAssocID="{44AE5884-A128-184A-B9EA-6C5B21F0F344}" presName="ChildAccent" presStyleLbl="solidFgAcc1" presStyleIdx="5" presStyleCnt="9"/>
      <dgm:spPr/>
    </dgm:pt>
    <dgm:pt modelId="{2AB6D904-67BC-D24A-97F8-5DF267D0B939}" type="pres">
      <dgm:prSet presAssocID="{44AE5884-A128-184A-B9EA-6C5B21F0F344}" presName="Child" presStyleLbl="revTx" presStyleIdx="7" presStyleCnt="11">
        <dgm:presLayoutVars>
          <dgm:chMax val="0"/>
          <dgm:chPref val="0"/>
          <dgm:bulletEnabled val="1"/>
        </dgm:presLayoutVars>
      </dgm:prSet>
      <dgm:spPr/>
    </dgm:pt>
    <dgm:pt modelId="{F7E356D1-3D1A-2442-8FCF-10BA2CDE8CBE}" type="pres">
      <dgm:prSet presAssocID="{F2CCFBA7-47D1-3046-8CB2-19648AD4BDCD}" presName="childComposite" presStyleCnt="0">
        <dgm:presLayoutVars>
          <dgm:chMax val="0"/>
          <dgm:chPref val="0"/>
        </dgm:presLayoutVars>
      </dgm:prSet>
      <dgm:spPr/>
    </dgm:pt>
    <dgm:pt modelId="{E0971B1C-5CF6-FB4B-829F-5FAECF4E5C7B}" type="pres">
      <dgm:prSet presAssocID="{F2CCFBA7-47D1-3046-8CB2-19648AD4BDCD}" presName="ChildAccent" presStyleLbl="solidFgAcc1" presStyleIdx="6" presStyleCnt="9"/>
      <dgm:spPr/>
    </dgm:pt>
    <dgm:pt modelId="{140BD078-AC9E-994A-A444-8F1C3BA94B78}" type="pres">
      <dgm:prSet presAssocID="{F2CCFBA7-47D1-3046-8CB2-19648AD4BDCD}" presName="Child" presStyleLbl="revTx" presStyleIdx="8" presStyleCnt="11">
        <dgm:presLayoutVars>
          <dgm:chMax val="0"/>
          <dgm:chPref val="0"/>
          <dgm:bulletEnabled val="1"/>
        </dgm:presLayoutVars>
      </dgm:prSet>
      <dgm:spPr/>
    </dgm:pt>
    <dgm:pt modelId="{D328ED55-2717-1245-9476-0869845E15EA}" type="pres">
      <dgm:prSet presAssocID="{9CF9C844-8444-2B48-985B-73035D9863DC}" presName="childComposite" presStyleCnt="0">
        <dgm:presLayoutVars>
          <dgm:chMax val="0"/>
          <dgm:chPref val="0"/>
        </dgm:presLayoutVars>
      </dgm:prSet>
      <dgm:spPr/>
    </dgm:pt>
    <dgm:pt modelId="{C82DE2F6-6426-114A-810C-3010056ED0B0}" type="pres">
      <dgm:prSet presAssocID="{9CF9C844-8444-2B48-985B-73035D9863DC}" presName="ChildAccent" presStyleLbl="solidFgAcc1" presStyleIdx="7" presStyleCnt="9"/>
      <dgm:spPr/>
    </dgm:pt>
    <dgm:pt modelId="{1334F3A8-541E-C84B-92EF-D50CF28FCAA9}" type="pres">
      <dgm:prSet presAssocID="{9CF9C844-8444-2B48-985B-73035D9863DC}" presName="Child" presStyleLbl="revTx" presStyleIdx="9" presStyleCnt="11">
        <dgm:presLayoutVars>
          <dgm:chMax val="0"/>
          <dgm:chPref val="0"/>
          <dgm:bulletEnabled val="1"/>
        </dgm:presLayoutVars>
      </dgm:prSet>
      <dgm:spPr/>
    </dgm:pt>
    <dgm:pt modelId="{C73D71F0-D17F-CD4B-96CD-B2EFF66A6CF9}" type="pres">
      <dgm:prSet presAssocID="{1EA08D85-9889-EC49-BA2B-7AB8D1AF2446}" presName="childComposite" presStyleCnt="0">
        <dgm:presLayoutVars>
          <dgm:chMax val="0"/>
          <dgm:chPref val="0"/>
        </dgm:presLayoutVars>
      </dgm:prSet>
      <dgm:spPr/>
    </dgm:pt>
    <dgm:pt modelId="{69899403-2295-CE4B-B742-D8A47B8677B4}" type="pres">
      <dgm:prSet presAssocID="{1EA08D85-9889-EC49-BA2B-7AB8D1AF2446}" presName="ChildAccent" presStyleLbl="solidFgAcc1" presStyleIdx="8" presStyleCnt="9"/>
      <dgm:spPr/>
    </dgm:pt>
    <dgm:pt modelId="{F169FC3C-C8C6-7E43-A54D-E967271710F2}" type="pres">
      <dgm:prSet presAssocID="{1EA08D85-9889-EC49-BA2B-7AB8D1AF2446}" presName="Child" presStyleLbl="revTx" presStyleIdx="10" presStyleCnt="11">
        <dgm:presLayoutVars>
          <dgm:chMax val="0"/>
          <dgm:chPref val="0"/>
          <dgm:bulletEnabled val="1"/>
        </dgm:presLayoutVars>
      </dgm:prSet>
      <dgm:spPr/>
    </dgm:pt>
  </dgm:ptLst>
  <dgm:cxnLst>
    <dgm:cxn modelId="{22369F08-5121-5040-9941-6214F71797C5}" srcId="{941C6CBD-A759-894B-837E-C16E9B165016}" destId="{1E4610B6-0760-C94F-9A66-8E83BA176DB0}" srcOrd="2" destOrd="0" parTransId="{3126A7B1-AA94-A246-AF70-0813902F17E6}" sibTransId="{5019A769-476C-464F-B440-D7F6B9375947}"/>
    <dgm:cxn modelId="{77D50D1E-2D57-2243-BD59-CB35CDFAAD6A}" type="presOf" srcId="{9CF9C844-8444-2B48-985B-73035D9863DC}" destId="{1334F3A8-541E-C84B-92EF-D50CF28FCAA9}" srcOrd="0" destOrd="0" presId="urn:microsoft.com/office/officeart/2008/layout/SquareAccentList"/>
    <dgm:cxn modelId="{574E3C2F-ADD8-6D4D-9777-6EC7EE9B4592}" type="presOf" srcId="{3A1F3774-6993-CB45-8F02-C83286E0D178}" destId="{FB617AE9-4BD8-0F4E-B4BB-63D165750268}" srcOrd="0" destOrd="0" presId="urn:microsoft.com/office/officeart/2008/layout/SquareAccentList"/>
    <dgm:cxn modelId="{3F43FF2F-83B5-5C40-8176-0918421CB369}" srcId="{50BBC556-6F56-CE45-920E-CC5FDB1C2BDD}" destId="{F2CCFBA7-47D1-3046-8CB2-19648AD4BDCD}" srcOrd="3" destOrd="0" parTransId="{6C0F0901-3AA1-FD4D-9CEE-6F1895525592}" sibTransId="{853DFE6B-DE4F-EE4C-ADBB-F814D8ECD2BA}"/>
    <dgm:cxn modelId="{9E66F131-33CE-F34B-BA39-EB9E283E2469}" type="presOf" srcId="{941C6CBD-A759-894B-837E-C16E9B165016}" destId="{55878CBF-4AFC-0B4D-B774-F827EDA68EAA}" srcOrd="0" destOrd="0" presId="urn:microsoft.com/office/officeart/2008/layout/SquareAccentList"/>
    <dgm:cxn modelId="{8C0A973D-D3B8-2C43-84EE-0CD0ACE33418}" srcId="{50BBC556-6F56-CE45-920E-CC5FDB1C2BDD}" destId="{44AE5884-A128-184A-B9EA-6C5B21F0F344}" srcOrd="2" destOrd="0" parTransId="{BBCA717B-1F05-624C-97D0-D56BF5B08A7E}" sibTransId="{882735AF-2600-9C46-8B5C-39C3E3AEECEB}"/>
    <dgm:cxn modelId="{2F02254C-C8E1-FD44-9463-E5DCF3B1CDFD}" srcId="{941C6CBD-A759-894B-837E-C16E9B165016}" destId="{3A1F3774-6993-CB45-8F02-C83286E0D178}" srcOrd="0" destOrd="0" parTransId="{C53715BF-C81E-D94D-948B-D191D9FAFA06}" sibTransId="{AD31D074-7E89-6741-A6D1-28316A1BAD76}"/>
    <dgm:cxn modelId="{52C18F4C-038C-1940-A453-E5CA4F592D1F}" type="presOf" srcId="{93375B5F-D00E-A54A-B350-E002188F3B08}" destId="{B7259C83-81A8-9C42-A035-1393F06F8472}" srcOrd="0" destOrd="0" presId="urn:microsoft.com/office/officeart/2008/layout/SquareAccentList"/>
    <dgm:cxn modelId="{6B81D953-22C6-5245-9B25-7BF8DEF146A6}" srcId="{50BBC556-6F56-CE45-920E-CC5FDB1C2BDD}" destId="{1EA08D85-9889-EC49-BA2B-7AB8D1AF2446}" srcOrd="5" destOrd="0" parTransId="{631EFEF6-E634-4E42-B870-C898141D5D48}" sibTransId="{38BBCA2D-A850-2145-8C03-19A9F613FF2B}"/>
    <dgm:cxn modelId="{8241F563-C62D-BF44-8249-DC78D00CDE69}" type="presOf" srcId="{1CEACAC8-10DD-5842-B67A-E8A150215014}" destId="{56A2C75D-40A8-4F47-8760-1C4B192E8EEA}" srcOrd="0" destOrd="0" presId="urn:microsoft.com/office/officeart/2008/layout/SquareAccentList"/>
    <dgm:cxn modelId="{0A022A69-3581-784B-AA94-0C46A26F990C}" srcId="{2DF0BB4F-EC3E-2943-84F4-0918DDBB0DEF}" destId="{941C6CBD-A759-894B-837E-C16E9B165016}" srcOrd="0" destOrd="0" parTransId="{198B2439-8850-E545-8210-C4164043480F}" sibTransId="{9AA57A23-6E17-954B-9C79-F987793829F3}"/>
    <dgm:cxn modelId="{51D65C79-7583-104D-A5E9-6F7F73FBF580}" srcId="{2DF0BB4F-EC3E-2943-84F4-0918DDBB0DEF}" destId="{50BBC556-6F56-CE45-920E-CC5FDB1C2BDD}" srcOrd="1" destOrd="0" parTransId="{D21116EB-25C6-FC49-B3D7-59359B42018A}" sibTransId="{A460C471-68E4-D940-AE21-DACA59E82ECF}"/>
    <dgm:cxn modelId="{15B7E58A-B368-3F4A-BD07-3E7989763823}" type="presOf" srcId="{9406ACAE-1A63-C647-98B3-0319E22EA83D}" destId="{67F44CE0-8F2C-7548-B377-B198B8807353}" srcOrd="0" destOrd="0" presId="urn:microsoft.com/office/officeart/2008/layout/SquareAccentList"/>
    <dgm:cxn modelId="{7DD7B2A0-3B6D-3048-9795-156BBF033E13}" type="presOf" srcId="{1EA08D85-9889-EC49-BA2B-7AB8D1AF2446}" destId="{F169FC3C-C8C6-7E43-A54D-E967271710F2}" srcOrd="0" destOrd="0" presId="urn:microsoft.com/office/officeart/2008/layout/SquareAccentList"/>
    <dgm:cxn modelId="{FB797DA1-0B46-7741-82BF-03218C408D80}" srcId="{941C6CBD-A759-894B-837E-C16E9B165016}" destId="{9406ACAE-1A63-C647-98B3-0319E22EA83D}" srcOrd="1" destOrd="0" parTransId="{F6EFF698-2C7C-DD45-A0CD-650E9E4B166F}" sibTransId="{A72DC78F-7580-974D-82AB-96C9246097C8}"/>
    <dgm:cxn modelId="{1D13CFBC-F5DD-9F46-A53C-2F73DB09E3E6}" srcId="{50BBC556-6F56-CE45-920E-CC5FDB1C2BDD}" destId="{9CF9C844-8444-2B48-985B-73035D9863DC}" srcOrd="4" destOrd="0" parTransId="{B4DFFF84-9240-A34C-A2F7-DC91E4800783}" sibTransId="{E700AEF0-FEC9-D347-BC50-A3EA3BD31C70}"/>
    <dgm:cxn modelId="{AD7783BF-8B41-254C-B479-72D3C52FC755}" type="presOf" srcId="{2DF0BB4F-EC3E-2943-84F4-0918DDBB0DEF}" destId="{894CBA5F-A22A-B745-8FF6-FB4053D2819F}" srcOrd="0" destOrd="0" presId="urn:microsoft.com/office/officeart/2008/layout/SquareAccentList"/>
    <dgm:cxn modelId="{157AF5BF-771C-424F-828D-8DF95523F2F4}" type="presOf" srcId="{44AE5884-A128-184A-B9EA-6C5B21F0F344}" destId="{2AB6D904-67BC-D24A-97F8-5DF267D0B939}" srcOrd="0" destOrd="0" presId="urn:microsoft.com/office/officeart/2008/layout/SquareAccentList"/>
    <dgm:cxn modelId="{9F595CD1-8768-064C-9B57-26575FDBBE5F}" srcId="{50BBC556-6F56-CE45-920E-CC5FDB1C2BDD}" destId="{93375B5F-D00E-A54A-B350-E002188F3B08}" srcOrd="1" destOrd="0" parTransId="{C34B72F7-F50F-7541-BD5F-72035A60831E}" sibTransId="{2319CA6A-2F0D-EB4C-AABD-890294504138}"/>
    <dgm:cxn modelId="{0B0866DB-6F6C-B440-9037-F053C4FA3E11}" srcId="{50BBC556-6F56-CE45-920E-CC5FDB1C2BDD}" destId="{1CEACAC8-10DD-5842-B67A-E8A150215014}" srcOrd="0" destOrd="0" parTransId="{245635AF-A23E-1740-B531-F03B7CAB92EE}" sibTransId="{8A5947C7-008E-424B-8855-FF187116352E}"/>
    <dgm:cxn modelId="{E07E25E3-6A2E-F341-9FA8-8A5C7C1C78CD}" type="presOf" srcId="{F2CCFBA7-47D1-3046-8CB2-19648AD4BDCD}" destId="{140BD078-AC9E-994A-A444-8F1C3BA94B78}" srcOrd="0" destOrd="0" presId="urn:microsoft.com/office/officeart/2008/layout/SquareAccentList"/>
    <dgm:cxn modelId="{D2C770E7-56E1-7846-BC43-582B7CD1C88C}" type="presOf" srcId="{1E4610B6-0760-C94F-9A66-8E83BA176DB0}" destId="{232CDF93-B0EA-6642-A88E-4BAAA44B42ED}" srcOrd="0" destOrd="0" presId="urn:microsoft.com/office/officeart/2008/layout/SquareAccentList"/>
    <dgm:cxn modelId="{D90D30F6-7A4C-1C47-A7CE-D23B46AAFCC3}" type="presOf" srcId="{50BBC556-6F56-CE45-920E-CC5FDB1C2BDD}" destId="{6FB23020-EDA7-6047-87E2-75F32B27BFCB}" srcOrd="0" destOrd="0" presId="urn:microsoft.com/office/officeart/2008/layout/SquareAccentList"/>
    <dgm:cxn modelId="{36D433D1-18EC-8D40-9FCD-2EFBE4D5006A}" type="presParOf" srcId="{894CBA5F-A22A-B745-8FF6-FB4053D2819F}" destId="{92A503E6-EB31-F74C-882A-5CA7FD1385A6}" srcOrd="0" destOrd="0" presId="urn:microsoft.com/office/officeart/2008/layout/SquareAccentList"/>
    <dgm:cxn modelId="{5196CC8E-98F7-3447-BAB3-9EBCF19EC48C}" type="presParOf" srcId="{92A503E6-EB31-F74C-882A-5CA7FD1385A6}" destId="{CF54D13C-77F2-2C4F-8763-02B6DEF5B99E}" srcOrd="0" destOrd="0" presId="urn:microsoft.com/office/officeart/2008/layout/SquareAccentList"/>
    <dgm:cxn modelId="{D6E27A67-A8A8-D34E-A5EC-CF1A3E646DD9}" type="presParOf" srcId="{CF54D13C-77F2-2C4F-8763-02B6DEF5B99E}" destId="{AC3395B3-2D77-D648-8899-879BFBA82A95}" srcOrd="0" destOrd="0" presId="urn:microsoft.com/office/officeart/2008/layout/SquareAccentList"/>
    <dgm:cxn modelId="{086CE895-CC20-574A-855F-E3B587E056DA}" type="presParOf" srcId="{CF54D13C-77F2-2C4F-8763-02B6DEF5B99E}" destId="{3E915929-870B-0D4F-96A9-1D1C31C3492D}" srcOrd="1" destOrd="0" presId="urn:microsoft.com/office/officeart/2008/layout/SquareAccentList"/>
    <dgm:cxn modelId="{24D4091F-E899-364B-94E7-7BFB021F2B03}" type="presParOf" srcId="{CF54D13C-77F2-2C4F-8763-02B6DEF5B99E}" destId="{55878CBF-4AFC-0B4D-B774-F827EDA68EAA}" srcOrd="2" destOrd="0" presId="urn:microsoft.com/office/officeart/2008/layout/SquareAccentList"/>
    <dgm:cxn modelId="{1A55E933-5A21-6543-B7FA-BB113CC43948}" type="presParOf" srcId="{92A503E6-EB31-F74C-882A-5CA7FD1385A6}" destId="{EE0A7EB3-8999-6942-BF46-C0D46B72FF8D}" srcOrd="1" destOrd="0" presId="urn:microsoft.com/office/officeart/2008/layout/SquareAccentList"/>
    <dgm:cxn modelId="{0237C19F-9C99-F042-AAB0-57ACE93BAE20}" type="presParOf" srcId="{EE0A7EB3-8999-6942-BF46-C0D46B72FF8D}" destId="{9592CEEB-F922-8942-AC10-1998BCA6F8D0}" srcOrd="0" destOrd="0" presId="urn:microsoft.com/office/officeart/2008/layout/SquareAccentList"/>
    <dgm:cxn modelId="{7C721397-E5DB-574E-B4F1-60CD7B54D2B7}" type="presParOf" srcId="{9592CEEB-F922-8942-AC10-1998BCA6F8D0}" destId="{A9D9986C-0279-984D-8479-71BA255952CA}" srcOrd="0" destOrd="0" presId="urn:microsoft.com/office/officeart/2008/layout/SquareAccentList"/>
    <dgm:cxn modelId="{C135CE21-502A-3147-B76A-E504A8CC8372}" type="presParOf" srcId="{9592CEEB-F922-8942-AC10-1998BCA6F8D0}" destId="{FB617AE9-4BD8-0F4E-B4BB-63D165750268}" srcOrd="1" destOrd="0" presId="urn:microsoft.com/office/officeart/2008/layout/SquareAccentList"/>
    <dgm:cxn modelId="{FA757408-716B-8B46-AFFC-A973AE3BDF5A}" type="presParOf" srcId="{EE0A7EB3-8999-6942-BF46-C0D46B72FF8D}" destId="{3BA526CE-E27E-5C42-880E-092AB5FAB5BD}" srcOrd="1" destOrd="0" presId="urn:microsoft.com/office/officeart/2008/layout/SquareAccentList"/>
    <dgm:cxn modelId="{4D8EE6E2-AFEA-3343-95CD-3E2F7AA0F669}" type="presParOf" srcId="{3BA526CE-E27E-5C42-880E-092AB5FAB5BD}" destId="{F82B3358-859C-A140-8106-9C4B730DCAC0}" srcOrd="0" destOrd="0" presId="urn:microsoft.com/office/officeart/2008/layout/SquareAccentList"/>
    <dgm:cxn modelId="{75ACB795-EA7C-664E-83D5-33E78AF7BE52}" type="presParOf" srcId="{3BA526CE-E27E-5C42-880E-092AB5FAB5BD}" destId="{67F44CE0-8F2C-7548-B377-B198B8807353}" srcOrd="1" destOrd="0" presId="urn:microsoft.com/office/officeart/2008/layout/SquareAccentList"/>
    <dgm:cxn modelId="{77CA168E-9AEB-6B40-82DE-A5112F9A7DA0}" type="presParOf" srcId="{EE0A7EB3-8999-6942-BF46-C0D46B72FF8D}" destId="{10FC5C63-3C3F-704A-A85A-AE97FC71AE69}" srcOrd="2" destOrd="0" presId="urn:microsoft.com/office/officeart/2008/layout/SquareAccentList"/>
    <dgm:cxn modelId="{115B5C81-5AE4-4A4A-859B-ACF670126672}" type="presParOf" srcId="{10FC5C63-3C3F-704A-A85A-AE97FC71AE69}" destId="{464ADBBC-A62E-5842-A05C-3F79EF31A220}" srcOrd="0" destOrd="0" presId="urn:microsoft.com/office/officeart/2008/layout/SquareAccentList"/>
    <dgm:cxn modelId="{3023E86F-FBA9-D549-9FF6-F9DF2E739514}" type="presParOf" srcId="{10FC5C63-3C3F-704A-A85A-AE97FC71AE69}" destId="{232CDF93-B0EA-6642-A88E-4BAAA44B42ED}" srcOrd="1" destOrd="0" presId="urn:microsoft.com/office/officeart/2008/layout/SquareAccentList"/>
    <dgm:cxn modelId="{CB1AE294-1473-DC4E-94C0-A2766AF2541A}" type="presParOf" srcId="{894CBA5F-A22A-B745-8FF6-FB4053D2819F}" destId="{3094F3B8-C57B-034A-85BF-2DFF820DF800}" srcOrd="1" destOrd="0" presId="urn:microsoft.com/office/officeart/2008/layout/SquareAccentList"/>
    <dgm:cxn modelId="{7FABA424-D730-E841-82D4-20DB382C039C}" type="presParOf" srcId="{3094F3B8-C57B-034A-85BF-2DFF820DF800}" destId="{9828904E-1D1C-7F48-B883-CDD197A63477}" srcOrd="0" destOrd="0" presId="urn:microsoft.com/office/officeart/2008/layout/SquareAccentList"/>
    <dgm:cxn modelId="{A157D2FC-7143-5944-9B0E-BEF0DEAFFCE1}" type="presParOf" srcId="{9828904E-1D1C-7F48-B883-CDD197A63477}" destId="{93E6351D-E731-D74D-8E25-8B413A034458}" srcOrd="0" destOrd="0" presId="urn:microsoft.com/office/officeart/2008/layout/SquareAccentList"/>
    <dgm:cxn modelId="{A8C11370-A4BF-6C43-9C59-7818C9115638}" type="presParOf" srcId="{9828904E-1D1C-7F48-B883-CDD197A63477}" destId="{6E17C5C0-45D3-074C-98CA-50DFAFA62BB7}" srcOrd="1" destOrd="0" presId="urn:microsoft.com/office/officeart/2008/layout/SquareAccentList"/>
    <dgm:cxn modelId="{18A6A438-7F7C-3D40-AA44-2C4F75F51328}" type="presParOf" srcId="{9828904E-1D1C-7F48-B883-CDD197A63477}" destId="{6FB23020-EDA7-6047-87E2-75F32B27BFCB}" srcOrd="2" destOrd="0" presId="urn:microsoft.com/office/officeart/2008/layout/SquareAccentList"/>
    <dgm:cxn modelId="{03476E91-5718-DC4A-AA11-1805FF4709B3}" type="presParOf" srcId="{3094F3B8-C57B-034A-85BF-2DFF820DF800}" destId="{445B8E72-900C-974B-A3D6-41577099E296}" srcOrd="1" destOrd="0" presId="urn:microsoft.com/office/officeart/2008/layout/SquareAccentList"/>
    <dgm:cxn modelId="{37E8A952-52B0-E24E-AA1B-A7E2FD251ED2}" type="presParOf" srcId="{445B8E72-900C-974B-A3D6-41577099E296}" destId="{974B8AB8-A54B-BB43-A3EB-90AC1A0774B0}" srcOrd="0" destOrd="0" presId="urn:microsoft.com/office/officeart/2008/layout/SquareAccentList"/>
    <dgm:cxn modelId="{A08F67B2-28EB-7446-BA4A-0611C8A0BFAF}" type="presParOf" srcId="{974B8AB8-A54B-BB43-A3EB-90AC1A0774B0}" destId="{0FE77866-CD09-2D45-9264-A8F995EA1054}" srcOrd="0" destOrd="0" presId="urn:microsoft.com/office/officeart/2008/layout/SquareAccentList"/>
    <dgm:cxn modelId="{C9D01950-7CEE-6445-87F3-4AE086BC122E}" type="presParOf" srcId="{974B8AB8-A54B-BB43-A3EB-90AC1A0774B0}" destId="{56A2C75D-40A8-4F47-8760-1C4B192E8EEA}" srcOrd="1" destOrd="0" presId="urn:microsoft.com/office/officeart/2008/layout/SquareAccentList"/>
    <dgm:cxn modelId="{7543CFCF-7EF6-274A-881D-8BF4CD785E0C}" type="presParOf" srcId="{445B8E72-900C-974B-A3D6-41577099E296}" destId="{4BA9F273-B21A-9949-AF82-AD012DF4EC01}" srcOrd="1" destOrd="0" presId="urn:microsoft.com/office/officeart/2008/layout/SquareAccentList"/>
    <dgm:cxn modelId="{BF08A6A0-7C41-704B-90E6-506214D4B0F4}" type="presParOf" srcId="{4BA9F273-B21A-9949-AF82-AD012DF4EC01}" destId="{4DF9D8ED-B936-D147-86EF-D992D185E43A}" srcOrd="0" destOrd="0" presId="urn:microsoft.com/office/officeart/2008/layout/SquareAccentList"/>
    <dgm:cxn modelId="{19607BFF-986A-2442-A1A0-E88A5B3AC525}" type="presParOf" srcId="{4BA9F273-B21A-9949-AF82-AD012DF4EC01}" destId="{B7259C83-81A8-9C42-A035-1393F06F8472}" srcOrd="1" destOrd="0" presId="urn:microsoft.com/office/officeart/2008/layout/SquareAccentList"/>
    <dgm:cxn modelId="{C80F5199-2ECB-8F42-A34A-B8E72350C576}" type="presParOf" srcId="{445B8E72-900C-974B-A3D6-41577099E296}" destId="{AEEAC2F1-32DC-BD49-84A4-118B9D42D224}" srcOrd="2" destOrd="0" presId="urn:microsoft.com/office/officeart/2008/layout/SquareAccentList"/>
    <dgm:cxn modelId="{81FDC175-18F8-E348-AE64-5E3DD8AA4CDF}" type="presParOf" srcId="{AEEAC2F1-32DC-BD49-84A4-118B9D42D224}" destId="{F2EB90D3-248A-A748-9C42-1BC9400C2EE3}" srcOrd="0" destOrd="0" presId="urn:microsoft.com/office/officeart/2008/layout/SquareAccentList"/>
    <dgm:cxn modelId="{F570CBAE-5973-2747-ADA9-8D11A5E759DD}" type="presParOf" srcId="{AEEAC2F1-32DC-BD49-84A4-118B9D42D224}" destId="{2AB6D904-67BC-D24A-97F8-5DF267D0B939}" srcOrd="1" destOrd="0" presId="urn:microsoft.com/office/officeart/2008/layout/SquareAccentList"/>
    <dgm:cxn modelId="{E6FF3FE7-158A-9A44-8F72-B50D405C668E}" type="presParOf" srcId="{445B8E72-900C-974B-A3D6-41577099E296}" destId="{F7E356D1-3D1A-2442-8FCF-10BA2CDE8CBE}" srcOrd="3" destOrd="0" presId="urn:microsoft.com/office/officeart/2008/layout/SquareAccentList"/>
    <dgm:cxn modelId="{B64B3EA3-B81C-2344-B559-5FB432BF6973}" type="presParOf" srcId="{F7E356D1-3D1A-2442-8FCF-10BA2CDE8CBE}" destId="{E0971B1C-5CF6-FB4B-829F-5FAECF4E5C7B}" srcOrd="0" destOrd="0" presId="urn:microsoft.com/office/officeart/2008/layout/SquareAccentList"/>
    <dgm:cxn modelId="{1719A94B-293E-A849-9695-5DA8074F7768}" type="presParOf" srcId="{F7E356D1-3D1A-2442-8FCF-10BA2CDE8CBE}" destId="{140BD078-AC9E-994A-A444-8F1C3BA94B78}" srcOrd="1" destOrd="0" presId="urn:microsoft.com/office/officeart/2008/layout/SquareAccentList"/>
    <dgm:cxn modelId="{DEA5D62C-9341-B449-B0DE-0A92DE2F8920}" type="presParOf" srcId="{445B8E72-900C-974B-A3D6-41577099E296}" destId="{D328ED55-2717-1245-9476-0869845E15EA}" srcOrd="4" destOrd="0" presId="urn:microsoft.com/office/officeart/2008/layout/SquareAccentList"/>
    <dgm:cxn modelId="{1AD165BE-09AE-2B46-8C00-83CAB0FDC712}" type="presParOf" srcId="{D328ED55-2717-1245-9476-0869845E15EA}" destId="{C82DE2F6-6426-114A-810C-3010056ED0B0}" srcOrd="0" destOrd="0" presId="urn:microsoft.com/office/officeart/2008/layout/SquareAccentList"/>
    <dgm:cxn modelId="{93AD89F6-1D9D-AE48-8A07-9F0BBD02DD98}" type="presParOf" srcId="{D328ED55-2717-1245-9476-0869845E15EA}" destId="{1334F3A8-541E-C84B-92EF-D50CF28FCAA9}" srcOrd="1" destOrd="0" presId="urn:microsoft.com/office/officeart/2008/layout/SquareAccentList"/>
    <dgm:cxn modelId="{749B0915-B7C1-5147-BB4A-8E8AB3D2A9F1}" type="presParOf" srcId="{445B8E72-900C-974B-A3D6-41577099E296}" destId="{C73D71F0-D17F-CD4B-96CD-B2EFF66A6CF9}" srcOrd="5" destOrd="0" presId="urn:microsoft.com/office/officeart/2008/layout/SquareAccentList"/>
    <dgm:cxn modelId="{1DAE87CB-47FA-0C48-95DC-6E1052A7502B}" type="presParOf" srcId="{C73D71F0-D17F-CD4B-96CD-B2EFF66A6CF9}" destId="{69899403-2295-CE4B-B742-D8A47B8677B4}" srcOrd="0" destOrd="0" presId="urn:microsoft.com/office/officeart/2008/layout/SquareAccentList"/>
    <dgm:cxn modelId="{B4AA74CE-A144-F248-B695-5FACB51AB679}" type="presParOf" srcId="{C73D71F0-D17F-CD4B-96CD-B2EFF66A6CF9}" destId="{F169FC3C-C8C6-7E43-A54D-E967271710F2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D6BB2-88A1-574D-83A1-B52DB59B9620}">
      <dsp:nvSpPr>
        <dsp:cNvPr id="0" name=""/>
        <dsp:cNvSpPr/>
      </dsp:nvSpPr>
      <dsp:spPr>
        <a:xfrm>
          <a:off x="3305" y="55642"/>
          <a:ext cx="3222545" cy="9873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Deflection = likelihood </a:t>
          </a:r>
        </a:p>
      </dsp:txBody>
      <dsp:txXfrm>
        <a:off x="3305" y="55642"/>
        <a:ext cx="3222545" cy="987381"/>
      </dsp:txXfrm>
    </dsp:sp>
    <dsp:sp modelId="{5470095F-E494-7849-B6C2-ED23EB0B8B8F}">
      <dsp:nvSpPr>
        <dsp:cNvPr id="0" name=""/>
        <dsp:cNvSpPr/>
      </dsp:nvSpPr>
      <dsp:spPr>
        <a:xfrm>
          <a:off x="3305" y="1043023"/>
          <a:ext cx="3222545" cy="307680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How likely is this event to happen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Cultural likelihood</a:t>
          </a:r>
        </a:p>
      </dsp:txBody>
      <dsp:txXfrm>
        <a:off x="3305" y="1043023"/>
        <a:ext cx="3222545" cy="3076801"/>
      </dsp:txXfrm>
    </dsp:sp>
    <dsp:sp modelId="{70B8C374-B355-DD41-A296-200F25304BC7}">
      <dsp:nvSpPr>
        <dsp:cNvPr id="0" name=""/>
        <dsp:cNvSpPr/>
      </dsp:nvSpPr>
      <dsp:spPr>
        <a:xfrm>
          <a:off x="3677006" y="55642"/>
          <a:ext cx="3222545" cy="9873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Behavior</a:t>
          </a:r>
        </a:p>
      </dsp:txBody>
      <dsp:txXfrm>
        <a:off x="3677006" y="55642"/>
        <a:ext cx="3222545" cy="987381"/>
      </dsp:txXfrm>
    </dsp:sp>
    <dsp:sp modelId="{0C69E3D6-C3BE-F74C-B4F8-7AD8ACC35E76}">
      <dsp:nvSpPr>
        <dsp:cNvPr id="0" name=""/>
        <dsp:cNvSpPr/>
      </dsp:nvSpPr>
      <dsp:spPr>
        <a:xfrm>
          <a:off x="3677006" y="1043023"/>
          <a:ext cx="3222545" cy="307680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Optimal behavior between two identities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/>
            <a:t>Next</a:t>
          </a:r>
          <a:r>
            <a:rPr lang="en-US" sz="2800" kern="1200"/>
            <a:t> behavior following an interaction</a:t>
          </a:r>
        </a:p>
      </dsp:txBody>
      <dsp:txXfrm>
        <a:off x="3677006" y="1043023"/>
        <a:ext cx="3222545" cy="3076801"/>
      </dsp:txXfrm>
    </dsp:sp>
    <dsp:sp modelId="{52EEAC03-0297-AC41-81FB-4AEAAFB61580}">
      <dsp:nvSpPr>
        <dsp:cNvPr id="0" name=""/>
        <dsp:cNvSpPr/>
      </dsp:nvSpPr>
      <dsp:spPr>
        <a:xfrm>
          <a:off x="7350707" y="55642"/>
          <a:ext cx="3222545" cy="9873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Emotions</a:t>
          </a:r>
        </a:p>
      </dsp:txBody>
      <dsp:txXfrm>
        <a:off x="7350707" y="55642"/>
        <a:ext cx="3222545" cy="987381"/>
      </dsp:txXfrm>
    </dsp:sp>
    <dsp:sp modelId="{88281A0E-D8C5-454E-BA63-9879A5429DE1}">
      <dsp:nvSpPr>
        <dsp:cNvPr id="0" name=""/>
        <dsp:cNvSpPr/>
      </dsp:nvSpPr>
      <dsp:spPr>
        <a:xfrm>
          <a:off x="7350707" y="1043023"/>
          <a:ext cx="3222545" cy="307680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Characteristic Emotions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Emotions as a result of an interaction</a:t>
          </a:r>
        </a:p>
      </dsp:txBody>
      <dsp:txXfrm>
        <a:off x="7350707" y="1043023"/>
        <a:ext cx="3222545" cy="3076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2F265-F8B3-A248-94CA-27547F16CD07}">
      <dsp:nvSpPr>
        <dsp:cNvPr id="0" name=""/>
        <dsp:cNvSpPr/>
      </dsp:nvSpPr>
      <dsp:spPr>
        <a:xfrm>
          <a:off x="0" y="622477"/>
          <a:ext cx="10576558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0858" tIns="395732" rIns="82085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/>
            <a:t>Deflection</a:t>
          </a:r>
        </a:p>
      </dsp:txBody>
      <dsp:txXfrm>
        <a:off x="0" y="622477"/>
        <a:ext cx="10576558" cy="793012"/>
      </dsp:txXfrm>
    </dsp:sp>
    <dsp:sp modelId="{63526DBF-3082-C34A-AF3B-9256898C1607}">
      <dsp:nvSpPr>
        <dsp:cNvPr id="0" name=""/>
        <dsp:cNvSpPr/>
      </dsp:nvSpPr>
      <dsp:spPr>
        <a:xfrm>
          <a:off x="528827" y="342037"/>
          <a:ext cx="7403590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DV: cultural </a:t>
          </a:r>
          <a:r>
            <a:rPr lang="en-US" sz="1900" b="1" kern="1200"/>
            <a:t>likelihood</a:t>
          </a:r>
          <a:r>
            <a:rPr lang="en-US" sz="1900" kern="1200"/>
            <a:t> of experiencing sexual harassment</a:t>
          </a:r>
        </a:p>
      </dsp:txBody>
      <dsp:txXfrm>
        <a:off x="556207" y="369417"/>
        <a:ext cx="7348830" cy="506120"/>
      </dsp:txXfrm>
    </dsp:sp>
    <dsp:sp modelId="{121C2915-08EE-0941-98AA-DFBDEC910F38}">
      <dsp:nvSpPr>
        <dsp:cNvPr id="0" name=""/>
        <dsp:cNvSpPr/>
      </dsp:nvSpPr>
      <dsp:spPr>
        <a:xfrm>
          <a:off x="0" y="1798530"/>
          <a:ext cx="10576558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838123"/>
              <a:satOff val="-9658"/>
              <a:lumOff val="21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0858" tIns="395732" rIns="82085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Identities that are different in hierarchical location: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Woman surgeon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Woman doctor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Woman nurse practitioner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Woman registered nurse</a:t>
          </a:r>
        </a:p>
      </dsp:txBody>
      <dsp:txXfrm>
        <a:off x="0" y="1798530"/>
        <a:ext cx="10576558" cy="2034900"/>
      </dsp:txXfrm>
    </dsp:sp>
    <dsp:sp modelId="{4AB980DA-E210-8841-A683-E529E08F463A}">
      <dsp:nvSpPr>
        <dsp:cNvPr id="0" name=""/>
        <dsp:cNvSpPr/>
      </dsp:nvSpPr>
      <dsp:spPr>
        <a:xfrm>
          <a:off x="528827" y="1518090"/>
          <a:ext cx="7403590" cy="560880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IV: women in different levels of authority in the medical field</a:t>
          </a:r>
        </a:p>
      </dsp:txBody>
      <dsp:txXfrm>
        <a:off x="556207" y="1545470"/>
        <a:ext cx="7348830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395B3-2D77-D648-8899-879BFBA82A95}">
      <dsp:nvSpPr>
        <dsp:cNvPr id="0" name=""/>
        <dsp:cNvSpPr/>
      </dsp:nvSpPr>
      <dsp:spPr>
        <a:xfrm>
          <a:off x="4351" y="1072891"/>
          <a:ext cx="5076529" cy="597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15929-870B-0D4F-96A9-1D1C31C3492D}">
      <dsp:nvSpPr>
        <dsp:cNvPr id="0" name=""/>
        <dsp:cNvSpPr/>
      </dsp:nvSpPr>
      <dsp:spPr>
        <a:xfrm>
          <a:off x="4351" y="1297190"/>
          <a:ext cx="372940" cy="3729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78CBF-4AFC-0B4D-B774-F827EDA68EAA}">
      <dsp:nvSpPr>
        <dsp:cNvPr id="0" name=""/>
        <dsp:cNvSpPr/>
      </dsp:nvSpPr>
      <dsp:spPr>
        <a:xfrm>
          <a:off x="4351" y="0"/>
          <a:ext cx="5076529" cy="1072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4351" y="0"/>
        <a:ext cx="5076529" cy="1072891"/>
      </dsp:txXfrm>
    </dsp:sp>
    <dsp:sp modelId="{A9D9986C-0279-984D-8479-71BA255952CA}">
      <dsp:nvSpPr>
        <dsp:cNvPr id="0" name=""/>
        <dsp:cNvSpPr/>
      </dsp:nvSpPr>
      <dsp:spPr>
        <a:xfrm>
          <a:off x="4351" y="2166502"/>
          <a:ext cx="372930" cy="372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17AE9-4BD8-0F4E-B4BB-63D165750268}">
      <dsp:nvSpPr>
        <dsp:cNvPr id="0" name=""/>
        <dsp:cNvSpPr/>
      </dsp:nvSpPr>
      <dsp:spPr>
        <a:xfrm>
          <a:off x="359708" y="1918316"/>
          <a:ext cx="4721171" cy="86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cultural likelihood </a:t>
          </a:r>
          <a:r>
            <a:rPr lang="en-US" sz="1700" kern="1200" dirty="0"/>
            <a:t>of experiencing sexual harassment in different occupations</a:t>
          </a:r>
        </a:p>
      </dsp:txBody>
      <dsp:txXfrm>
        <a:off x="359708" y="1918316"/>
        <a:ext cx="4721171" cy="869302"/>
      </dsp:txXfrm>
    </dsp:sp>
    <dsp:sp modelId="{F82B3358-859C-A140-8106-9C4B730DCAC0}">
      <dsp:nvSpPr>
        <dsp:cNvPr id="0" name=""/>
        <dsp:cNvSpPr/>
      </dsp:nvSpPr>
      <dsp:spPr>
        <a:xfrm>
          <a:off x="4351" y="3035805"/>
          <a:ext cx="372930" cy="372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44CE0-8F2C-7548-B377-B198B8807353}">
      <dsp:nvSpPr>
        <dsp:cNvPr id="0" name=""/>
        <dsp:cNvSpPr/>
      </dsp:nvSpPr>
      <dsp:spPr>
        <a:xfrm>
          <a:off x="359708" y="2787619"/>
          <a:ext cx="4721171" cy="86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emotional outcomes </a:t>
          </a:r>
          <a:r>
            <a:rPr lang="en-US" sz="1700" kern="1200" dirty="0"/>
            <a:t>of experiencing sexual harassment in different occupations</a:t>
          </a:r>
        </a:p>
      </dsp:txBody>
      <dsp:txXfrm>
        <a:off x="359708" y="2787619"/>
        <a:ext cx="4721171" cy="869302"/>
      </dsp:txXfrm>
    </dsp:sp>
    <dsp:sp modelId="{464ADBBC-A62E-5842-A05C-3F79EF31A220}">
      <dsp:nvSpPr>
        <dsp:cNvPr id="0" name=""/>
        <dsp:cNvSpPr/>
      </dsp:nvSpPr>
      <dsp:spPr>
        <a:xfrm>
          <a:off x="4351" y="3905108"/>
          <a:ext cx="372930" cy="372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CDF93-B0EA-6642-A88E-4BAAA44B42ED}">
      <dsp:nvSpPr>
        <dsp:cNvPr id="0" name=""/>
        <dsp:cNvSpPr/>
      </dsp:nvSpPr>
      <dsp:spPr>
        <a:xfrm>
          <a:off x="359708" y="3656922"/>
          <a:ext cx="4721171" cy="86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Interactional responses </a:t>
          </a:r>
          <a:r>
            <a:rPr lang="en-US" sz="1700" kern="1200" dirty="0"/>
            <a:t>to experiencing sexual harassment in different occupations </a:t>
          </a:r>
        </a:p>
      </dsp:txBody>
      <dsp:txXfrm>
        <a:off x="359708" y="3656922"/>
        <a:ext cx="4721171" cy="869302"/>
      </dsp:txXfrm>
    </dsp:sp>
    <dsp:sp modelId="{93E6351D-E731-D74D-8E25-8B413A034458}">
      <dsp:nvSpPr>
        <dsp:cNvPr id="0" name=""/>
        <dsp:cNvSpPr/>
      </dsp:nvSpPr>
      <dsp:spPr>
        <a:xfrm>
          <a:off x="5334707" y="1072891"/>
          <a:ext cx="5076529" cy="597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7C5C0-45D3-074C-98CA-50DFAFA62BB7}">
      <dsp:nvSpPr>
        <dsp:cNvPr id="0" name=""/>
        <dsp:cNvSpPr/>
      </dsp:nvSpPr>
      <dsp:spPr>
        <a:xfrm>
          <a:off x="5334707" y="1297190"/>
          <a:ext cx="372940" cy="3729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23020-EDA7-6047-87E2-75F32B27BFCB}">
      <dsp:nvSpPr>
        <dsp:cNvPr id="0" name=""/>
        <dsp:cNvSpPr/>
      </dsp:nvSpPr>
      <dsp:spPr>
        <a:xfrm>
          <a:off x="5334707" y="0"/>
          <a:ext cx="5076529" cy="1072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5334707" y="0"/>
        <a:ext cx="5076529" cy="1072891"/>
      </dsp:txXfrm>
    </dsp:sp>
    <dsp:sp modelId="{0FE77866-CD09-2D45-9264-A8F995EA1054}">
      <dsp:nvSpPr>
        <dsp:cNvPr id="0" name=""/>
        <dsp:cNvSpPr/>
      </dsp:nvSpPr>
      <dsp:spPr>
        <a:xfrm>
          <a:off x="5334707" y="2166502"/>
          <a:ext cx="372930" cy="372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2C75D-40A8-4F47-8760-1C4B192E8EEA}">
      <dsp:nvSpPr>
        <dsp:cNvPr id="0" name=""/>
        <dsp:cNvSpPr/>
      </dsp:nvSpPr>
      <dsp:spPr>
        <a:xfrm>
          <a:off x="5690064" y="1918316"/>
          <a:ext cx="4721171" cy="86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woman vs. man dominated occupations </a:t>
          </a:r>
        </a:p>
      </dsp:txBody>
      <dsp:txXfrm>
        <a:off x="5690064" y="1918316"/>
        <a:ext cx="4721171" cy="869302"/>
      </dsp:txXfrm>
    </dsp:sp>
    <dsp:sp modelId="{4DF9D8ED-B936-D147-86EF-D992D185E43A}">
      <dsp:nvSpPr>
        <dsp:cNvPr id="0" name=""/>
        <dsp:cNvSpPr/>
      </dsp:nvSpPr>
      <dsp:spPr>
        <a:xfrm>
          <a:off x="5334707" y="3035805"/>
          <a:ext cx="372930" cy="372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59C83-81A8-9C42-A035-1393F06F8472}">
      <dsp:nvSpPr>
        <dsp:cNvPr id="0" name=""/>
        <dsp:cNvSpPr/>
      </dsp:nvSpPr>
      <dsp:spPr>
        <a:xfrm>
          <a:off x="5690064" y="2787619"/>
          <a:ext cx="4721171" cy="86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For women versus men victims</a:t>
          </a:r>
        </a:p>
      </dsp:txBody>
      <dsp:txXfrm>
        <a:off x="5690064" y="2787619"/>
        <a:ext cx="4721171" cy="869302"/>
      </dsp:txXfrm>
    </dsp:sp>
    <dsp:sp modelId="{F2EB90D3-248A-A748-9C42-1BC9400C2EE3}">
      <dsp:nvSpPr>
        <dsp:cNvPr id="0" name=""/>
        <dsp:cNvSpPr/>
      </dsp:nvSpPr>
      <dsp:spPr>
        <a:xfrm>
          <a:off x="5334707" y="3905108"/>
          <a:ext cx="372930" cy="372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6D904-67BC-D24A-97F8-5DF267D0B939}">
      <dsp:nvSpPr>
        <dsp:cNvPr id="0" name=""/>
        <dsp:cNvSpPr/>
      </dsp:nvSpPr>
      <dsp:spPr>
        <a:xfrm>
          <a:off x="5690064" y="3656922"/>
          <a:ext cx="4721171" cy="86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Women versus men perpetrators </a:t>
          </a:r>
        </a:p>
      </dsp:txBody>
      <dsp:txXfrm>
        <a:off x="5690064" y="3656922"/>
        <a:ext cx="4721171" cy="869302"/>
      </dsp:txXfrm>
    </dsp:sp>
    <dsp:sp modelId="{E0971B1C-5CF6-FB4B-829F-5FAECF4E5C7B}">
      <dsp:nvSpPr>
        <dsp:cNvPr id="0" name=""/>
        <dsp:cNvSpPr/>
      </dsp:nvSpPr>
      <dsp:spPr>
        <a:xfrm>
          <a:off x="5334707" y="4774411"/>
          <a:ext cx="372930" cy="372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BD078-AC9E-994A-A444-8F1C3BA94B78}">
      <dsp:nvSpPr>
        <dsp:cNvPr id="0" name=""/>
        <dsp:cNvSpPr/>
      </dsp:nvSpPr>
      <dsp:spPr>
        <a:xfrm>
          <a:off x="5690064" y="4526225"/>
          <a:ext cx="4721171" cy="86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different hierarchical positions</a:t>
          </a:r>
        </a:p>
      </dsp:txBody>
      <dsp:txXfrm>
        <a:off x="5690064" y="4526225"/>
        <a:ext cx="4721171" cy="869302"/>
      </dsp:txXfrm>
    </dsp:sp>
    <dsp:sp modelId="{C82DE2F6-6426-114A-810C-3010056ED0B0}">
      <dsp:nvSpPr>
        <dsp:cNvPr id="0" name=""/>
        <dsp:cNvSpPr/>
      </dsp:nvSpPr>
      <dsp:spPr>
        <a:xfrm>
          <a:off x="5334707" y="5643714"/>
          <a:ext cx="372930" cy="372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4F3A8-541E-C84B-92EF-D50CF28FCAA9}">
      <dsp:nvSpPr>
        <dsp:cNvPr id="0" name=""/>
        <dsp:cNvSpPr/>
      </dsp:nvSpPr>
      <dsp:spPr>
        <a:xfrm>
          <a:off x="5690064" y="5395528"/>
          <a:ext cx="4721171" cy="86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 one occupation over time </a:t>
          </a:r>
          <a:endParaRPr lang="en-US" sz="1700" kern="1200" dirty="0"/>
        </a:p>
      </dsp:txBody>
      <dsp:txXfrm>
        <a:off x="5690064" y="5395528"/>
        <a:ext cx="4721171" cy="869302"/>
      </dsp:txXfrm>
    </dsp:sp>
    <dsp:sp modelId="{69899403-2295-CE4B-B742-D8A47B8677B4}">
      <dsp:nvSpPr>
        <dsp:cNvPr id="0" name=""/>
        <dsp:cNvSpPr/>
      </dsp:nvSpPr>
      <dsp:spPr>
        <a:xfrm>
          <a:off x="5334707" y="6513017"/>
          <a:ext cx="372930" cy="372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9FC3C-C8C6-7E43-A54D-E967271710F2}">
      <dsp:nvSpPr>
        <dsp:cNvPr id="0" name=""/>
        <dsp:cNvSpPr/>
      </dsp:nvSpPr>
      <dsp:spPr>
        <a:xfrm>
          <a:off x="5690064" y="6264831"/>
          <a:ext cx="4721171" cy="86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 one occupation across cultures</a:t>
          </a:r>
          <a:endParaRPr lang="en-US" sz="1700" kern="1200" dirty="0"/>
        </a:p>
      </dsp:txBody>
      <dsp:txXfrm>
        <a:off x="5690064" y="6264831"/>
        <a:ext cx="4721171" cy="869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71FB5-8572-5D40-BD7A-F4CDE9DF5944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B4BE5-3760-7E4D-A481-3943B639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04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B4BE5-3760-7E4D-A481-3943B63966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A7298D2-50BD-7E4B-B56F-2F029DDB9776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98D2-50BD-7E4B-B56F-2F029DDB9776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3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A7298D2-50BD-7E4B-B56F-2F029DDB9776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9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98D2-50BD-7E4B-B56F-2F029DDB9776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A7298D2-50BD-7E4B-B56F-2F029DDB9776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6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A7298D2-50BD-7E4B-B56F-2F029DDB9776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8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A7298D2-50BD-7E4B-B56F-2F029DDB9776}" type="datetimeFigureOut">
              <a:rPr lang="en-US" smtClean="0"/>
              <a:t>3/6/23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4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98D2-50BD-7E4B-B56F-2F029DDB9776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1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A7298D2-50BD-7E4B-B56F-2F029DDB9776}" type="datetimeFigureOut">
              <a:rPr lang="en-US" smtClean="0"/>
              <a:t>3/6/23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98D2-50BD-7E4B-B56F-2F029DDB9776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7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A7298D2-50BD-7E4B-B56F-2F029DDB9776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8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298D2-50BD-7E4B-B56F-2F029DDB9776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3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1E79-0B54-17CE-B904-0B50CD271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Designing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C2898-4E48-2B56-837D-DFFA87C41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04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B26682-ED5C-60F6-43B3-A7F85384B3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4941138"/>
              </p:ext>
            </p:extLst>
          </p:nvPr>
        </p:nvGraphicFramePr>
        <p:xfrm>
          <a:off x="1152023" y="-342900"/>
          <a:ext cx="10415588" cy="720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16E5CB-A73A-C660-F1AC-1654FDD45F8F}"/>
              </a:ext>
            </a:extLst>
          </p:cNvPr>
          <p:cNvSpPr txBox="1"/>
          <p:nvPr/>
        </p:nvSpPr>
        <p:spPr>
          <a:xfrm>
            <a:off x="1591176" y="819060"/>
            <a:ext cx="4063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Dependent 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1B481-591E-0B52-F907-07B801A1FB10}"/>
              </a:ext>
            </a:extLst>
          </p:cNvPr>
          <p:cNvSpPr txBox="1"/>
          <p:nvPr/>
        </p:nvSpPr>
        <p:spPr>
          <a:xfrm>
            <a:off x="6965281" y="819060"/>
            <a:ext cx="390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342735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D75E3-BCDE-79AA-3775-5A7FF9B2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Interactions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E7E6D-DA79-9F31-38B6-3CDE127D4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1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ACBB4-3864-A008-085B-6DB083F3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C9C0C-0857-ED00-4B50-121001B0E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4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156EE5-9DAB-66C7-8773-11EF4802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Possible Outcomes (DVs)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E757CE-88F9-C436-E1E2-31894F80F9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302702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715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F01C-BA72-2594-B499-921C376D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Independent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BF713-058E-06C6-B63A-D3F7B478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438" y="986589"/>
            <a:ext cx="7415211" cy="587141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Identities that </a:t>
            </a:r>
            <a:r>
              <a:rPr lang="en-US" sz="2400" b="1" dirty="0"/>
              <a:t>differ</a:t>
            </a:r>
            <a:r>
              <a:rPr lang="en-US" sz="2400" dirty="0"/>
              <a:t> on one or more key characteristic of interest: </a:t>
            </a:r>
          </a:p>
          <a:p>
            <a:pPr lvl="1"/>
            <a:r>
              <a:rPr lang="en-US" sz="2000" dirty="0"/>
              <a:t>Difference between genders </a:t>
            </a:r>
          </a:p>
          <a:p>
            <a:pPr lvl="2"/>
            <a:r>
              <a:rPr lang="en-US" sz="1800" dirty="0"/>
              <a:t>(modify with man / woman) </a:t>
            </a:r>
            <a:r>
              <a:rPr lang="en-US" sz="1800" b="1" dirty="0"/>
              <a:t>OR </a:t>
            </a:r>
          </a:p>
          <a:p>
            <a:pPr lvl="2"/>
            <a:r>
              <a:rPr lang="en-US" sz="1600" dirty="0"/>
              <a:t>choose occupational identities that are highly gendered</a:t>
            </a:r>
          </a:p>
          <a:p>
            <a:pPr lvl="1"/>
            <a:r>
              <a:rPr lang="en-US" sz="2000" dirty="0"/>
              <a:t>Difference between races </a:t>
            </a:r>
          </a:p>
          <a:p>
            <a:pPr lvl="2"/>
            <a:r>
              <a:rPr lang="en-US" sz="1800" dirty="0"/>
              <a:t>modify with white / black / Hispanic / etc. </a:t>
            </a:r>
          </a:p>
          <a:p>
            <a:pPr lvl="1"/>
            <a:r>
              <a:rPr lang="en-US" sz="2000" dirty="0"/>
              <a:t>Difference over time </a:t>
            </a:r>
          </a:p>
          <a:p>
            <a:pPr lvl="2"/>
            <a:r>
              <a:rPr lang="en-US" sz="1800" dirty="0"/>
              <a:t>Same IDs from different dictionaries over time</a:t>
            </a:r>
          </a:p>
          <a:p>
            <a:pPr lvl="1"/>
            <a:r>
              <a:rPr lang="en-US" sz="2000" dirty="0"/>
              <a:t>Differences between cultures </a:t>
            </a:r>
          </a:p>
          <a:p>
            <a:pPr lvl="2"/>
            <a:r>
              <a:rPr lang="en-US" sz="1800" dirty="0"/>
              <a:t>Same IDs from different cultural dictionaries</a:t>
            </a:r>
          </a:p>
          <a:p>
            <a:pPr lvl="1"/>
            <a:r>
              <a:rPr lang="en-US" sz="2000" dirty="0"/>
              <a:t>Difference in hierarchy </a:t>
            </a:r>
          </a:p>
          <a:p>
            <a:pPr lvl="2"/>
            <a:r>
              <a:rPr lang="en-US" sz="1800" dirty="0"/>
              <a:t>identities from one industry that differ on potency</a:t>
            </a:r>
          </a:p>
          <a:p>
            <a:pPr lvl="1"/>
            <a:r>
              <a:rPr lang="en-US" sz="2000" dirty="0"/>
              <a:t>Difference in status </a:t>
            </a:r>
          </a:p>
          <a:p>
            <a:pPr lvl="2"/>
            <a:r>
              <a:rPr lang="en-US" sz="1800" dirty="0"/>
              <a:t>identities from one industry that differ on evaluation</a:t>
            </a:r>
          </a:p>
          <a:p>
            <a:pPr lvl="1"/>
            <a:r>
              <a:rPr lang="en-US" sz="2000" dirty="0"/>
              <a:t>Difference in industry</a:t>
            </a:r>
          </a:p>
          <a:p>
            <a:pPr lvl="2"/>
            <a:r>
              <a:rPr lang="en-US" sz="1800" dirty="0"/>
              <a:t>Identities from different industries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399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B87B-8296-9BBC-B646-F87F1418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8C42-0393-E854-2E19-FA28B31E3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interested in the experience of sexual harassment in different occupations</a:t>
            </a:r>
          </a:p>
        </p:txBody>
      </p:sp>
    </p:spTree>
    <p:extLst>
      <p:ext uri="{BB962C8B-B14F-4D97-AF65-F5344CB8AC3E}">
        <p14:creationId xmlns:p14="http://schemas.microsoft.com/office/powerpoint/2010/main" val="165584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B87B-8296-9BBC-B646-F87F1418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8C42-0393-E854-2E19-FA28B31E3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interested in </a:t>
            </a:r>
            <a:r>
              <a:rPr lang="en-US" b="1" dirty="0"/>
              <a:t>the experience of sexual harassment </a:t>
            </a:r>
            <a:r>
              <a:rPr lang="en-US" dirty="0"/>
              <a:t>in different occupations:</a:t>
            </a:r>
          </a:p>
          <a:p>
            <a:endParaRPr lang="en-US" dirty="0"/>
          </a:p>
          <a:p>
            <a:r>
              <a:rPr lang="en-US" dirty="0"/>
              <a:t>Could do: </a:t>
            </a:r>
          </a:p>
          <a:p>
            <a:pPr lvl="1"/>
            <a:r>
              <a:rPr lang="en-US" b="1" dirty="0"/>
              <a:t>cultural likelihood </a:t>
            </a:r>
            <a:r>
              <a:rPr lang="en-US" dirty="0"/>
              <a:t>of experiencing sexual harassment in different occupations</a:t>
            </a:r>
          </a:p>
          <a:p>
            <a:pPr lvl="1"/>
            <a:r>
              <a:rPr lang="en-US" b="1" dirty="0"/>
              <a:t>emotional outcomes </a:t>
            </a:r>
            <a:r>
              <a:rPr lang="en-US" dirty="0"/>
              <a:t>of experiencing sexual harassment in different occupations</a:t>
            </a:r>
          </a:p>
          <a:p>
            <a:pPr lvl="1"/>
            <a:r>
              <a:rPr lang="en-US" b="1" dirty="0"/>
              <a:t>Interactional responses </a:t>
            </a:r>
            <a:r>
              <a:rPr lang="en-US" dirty="0"/>
              <a:t>to experiencing sexual harassment in different occupations </a:t>
            </a:r>
          </a:p>
        </p:txBody>
      </p:sp>
    </p:spTree>
    <p:extLst>
      <p:ext uri="{BB962C8B-B14F-4D97-AF65-F5344CB8AC3E}">
        <p14:creationId xmlns:p14="http://schemas.microsoft.com/office/powerpoint/2010/main" val="261869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B87B-8296-9BBC-B646-F87F1418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8C42-0393-E854-2E19-FA28B31E3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interested in the experience of sexual harassment in </a:t>
            </a:r>
            <a:r>
              <a:rPr lang="en-US" b="1" dirty="0"/>
              <a:t>different occupations</a:t>
            </a:r>
          </a:p>
          <a:p>
            <a:endParaRPr lang="en-US" b="1" dirty="0"/>
          </a:p>
          <a:p>
            <a:r>
              <a:rPr lang="en-US" dirty="0"/>
              <a:t>Could do: </a:t>
            </a:r>
          </a:p>
          <a:p>
            <a:pPr lvl="1"/>
            <a:r>
              <a:rPr lang="en-US" dirty="0"/>
              <a:t>In woman vs. man dominated occupations </a:t>
            </a:r>
          </a:p>
          <a:p>
            <a:pPr lvl="1"/>
            <a:r>
              <a:rPr lang="en-US" dirty="0"/>
              <a:t>For women versus men victims</a:t>
            </a:r>
          </a:p>
          <a:p>
            <a:pPr lvl="1"/>
            <a:r>
              <a:rPr lang="en-US" dirty="0"/>
              <a:t>or women versus men perpetrators </a:t>
            </a:r>
          </a:p>
          <a:p>
            <a:pPr lvl="1"/>
            <a:r>
              <a:rPr lang="en-US" dirty="0"/>
              <a:t>In different hierarchical positions</a:t>
            </a:r>
          </a:p>
          <a:p>
            <a:pPr lvl="1"/>
            <a:r>
              <a:rPr lang="en-US" dirty="0"/>
              <a:t>In one occupation over time </a:t>
            </a:r>
          </a:p>
          <a:p>
            <a:pPr lvl="1"/>
            <a:r>
              <a:rPr lang="en-US" dirty="0"/>
              <a:t>In one occupation across cultures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1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5EA6AD-4948-9D26-4A98-117C54B66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029385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0E5BE43-EBA3-6CF7-C528-B4D12E4EF272}"/>
              </a:ext>
            </a:extLst>
          </p:cNvPr>
          <p:cNvSpPr txBox="1"/>
          <p:nvPr/>
        </p:nvSpPr>
        <p:spPr>
          <a:xfrm>
            <a:off x="889000" y="816064"/>
            <a:ext cx="10201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How does the cultural likelihood of experiencing sexual harassment at work differ for women in different levels of authority in the medical field? 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1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F740-42E0-51C8-6A56-4C9CB0C8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37715-9B8D-FE66-2207-0A7726925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plan: </a:t>
            </a:r>
          </a:p>
          <a:p>
            <a:r>
              <a:rPr lang="en-US" dirty="0"/>
              <a:t>Need to choose a behavior that fits the experience of being sexually harassed: </a:t>
            </a:r>
          </a:p>
          <a:p>
            <a:pPr lvl="1"/>
            <a:r>
              <a:rPr lang="en-US" dirty="0" err="1"/>
              <a:t>Desire_sexually</a:t>
            </a:r>
            <a:endParaRPr lang="en-US" dirty="0"/>
          </a:p>
          <a:p>
            <a:pPr lvl="1"/>
            <a:r>
              <a:rPr lang="en-US" dirty="0" err="1"/>
              <a:t>Flirt_with</a:t>
            </a:r>
            <a:endParaRPr lang="en-US" dirty="0"/>
          </a:p>
          <a:p>
            <a:pPr lvl="1"/>
            <a:r>
              <a:rPr lang="en-US" dirty="0"/>
              <a:t>Harass</a:t>
            </a:r>
          </a:p>
          <a:p>
            <a:pPr lvl="1"/>
            <a:r>
              <a:rPr lang="en-US" dirty="0"/>
              <a:t>Kiss</a:t>
            </a:r>
          </a:p>
        </p:txBody>
      </p:sp>
    </p:spTree>
    <p:extLst>
      <p:ext uri="{BB962C8B-B14F-4D97-AF65-F5344CB8AC3E}">
        <p14:creationId xmlns:p14="http://schemas.microsoft.com/office/powerpoint/2010/main" val="192430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B40C95-386F-A8CF-F145-C2F330A58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054034"/>
              </p:ext>
            </p:extLst>
          </p:nvPr>
        </p:nvGraphicFramePr>
        <p:xfrm>
          <a:off x="2032000" y="775335"/>
          <a:ext cx="8128000" cy="495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6">
                  <a:extLst>
                    <a:ext uri="{9D8B030D-6E8A-4147-A177-3AD203B41FA5}">
                      <a16:colId xmlns:a16="http://schemas.microsoft.com/office/drawing/2014/main" val="988366664"/>
                    </a:ext>
                  </a:extLst>
                </a:gridCol>
                <a:gridCol w="1419726">
                  <a:extLst>
                    <a:ext uri="{9D8B030D-6E8A-4147-A177-3AD203B41FA5}">
                      <a16:colId xmlns:a16="http://schemas.microsoft.com/office/drawing/2014/main" val="3948079086"/>
                    </a:ext>
                  </a:extLst>
                </a:gridCol>
                <a:gridCol w="2382253">
                  <a:extLst>
                    <a:ext uri="{9D8B030D-6E8A-4147-A177-3AD203B41FA5}">
                      <a16:colId xmlns:a16="http://schemas.microsoft.com/office/drawing/2014/main" val="1856919899"/>
                    </a:ext>
                  </a:extLst>
                </a:gridCol>
                <a:gridCol w="1640305">
                  <a:extLst>
                    <a:ext uri="{9D8B030D-6E8A-4147-A177-3AD203B41FA5}">
                      <a16:colId xmlns:a16="http://schemas.microsoft.com/office/drawing/2014/main" val="25895401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9730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Object_modifier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6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Flirt_with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surgeon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0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Flirt_with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64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Flirt_with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nurse practitioner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88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Flirt_with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registered nurse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12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surgeon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6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2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nurse practitioner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2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registered nurse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21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29888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{A961834C-A77A-C846-8B52-C65573045BE2}tf16401369</Template>
  <TotalTime>33</TotalTime>
  <Words>449</Words>
  <Application>Microsoft Macintosh PowerPoint</Application>
  <PresentationFormat>Widescreen</PresentationFormat>
  <Paragraphs>122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Rockwell</vt:lpstr>
      <vt:lpstr>Wingdings</vt:lpstr>
      <vt:lpstr>Atlas</vt:lpstr>
      <vt:lpstr>Designing Simulations</vt:lpstr>
      <vt:lpstr>Possible Outcomes (DVs)</vt:lpstr>
      <vt:lpstr>Independent Variables</vt:lpstr>
      <vt:lpstr>Example</vt:lpstr>
      <vt:lpstr>DV</vt:lpstr>
      <vt:lpstr>IV</vt:lpstr>
      <vt:lpstr>PowerPoint Presentation</vt:lpstr>
      <vt:lpstr>Choosing behavior</vt:lpstr>
      <vt:lpstr>PowerPoint Presentation</vt:lpstr>
      <vt:lpstr>PowerPoint Presentation</vt:lpstr>
      <vt:lpstr>Customer Interactions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Simulations</dc:title>
  <dc:creator>Em Maloney</dc:creator>
  <cp:lastModifiedBy>Em Maloney</cp:lastModifiedBy>
  <cp:revision>4</cp:revision>
  <dcterms:created xsi:type="dcterms:W3CDTF">2023-03-06T17:33:13Z</dcterms:created>
  <dcterms:modified xsi:type="dcterms:W3CDTF">2023-03-06T18:06:56Z</dcterms:modified>
</cp:coreProperties>
</file>