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3" r:id="rId1"/>
  </p:sldMasterIdLst>
  <p:notesMasterIdLst>
    <p:notesMasterId r:id="rId56"/>
  </p:notesMasterIdLst>
  <p:sldIdLst>
    <p:sldId id="256" r:id="rId2"/>
    <p:sldId id="302" r:id="rId3"/>
    <p:sldId id="303" r:id="rId4"/>
    <p:sldId id="350" r:id="rId5"/>
    <p:sldId id="305" r:id="rId6"/>
    <p:sldId id="306" r:id="rId7"/>
    <p:sldId id="307" r:id="rId8"/>
    <p:sldId id="308" r:id="rId9"/>
    <p:sldId id="309" r:id="rId10"/>
    <p:sldId id="292" r:id="rId11"/>
    <p:sldId id="293" r:id="rId12"/>
    <p:sldId id="310" r:id="rId13"/>
    <p:sldId id="294" r:id="rId14"/>
    <p:sldId id="295" r:id="rId15"/>
    <p:sldId id="296" r:id="rId16"/>
    <p:sldId id="311" r:id="rId17"/>
    <p:sldId id="312" r:id="rId18"/>
    <p:sldId id="301" r:id="rId19"/>
    <p:sldId id="315" r:id="rId20"/>
    <p:sldId id="316" r:id="rId21"/>
    <p:sldId id="317" r:id="rId22"/>
    <p:sldId id="318" r:id="rId23"/>
    <p:sldId id="321" r:id="rId24"/>
    <p:sldId id="320" r:id="rId25"/>
    <p:sldId id="322" r:id="rId26"/>
    <p:sldId id="325" r:id="rId27"/>
    <p:sldId id="326" r:id="rId28"/>
    <p:sldId id="327" r:id="rId29"/>
    <p:sldId id="328" r:id="rId30"/>
    <p:sldId id="323" r:id="rId31"/>
    <p:sldId id="352" r:id="rId32"/>
    <p:sldId id="329" r:id="rId33"/>
    <p:sldId id="330" r:id="rId34"/>
    <p:sldId id="331" r:id="rId35"/>
    <p:sldId id="332" r:id="rId36"/>
    <p:sldId id="333" r:id="rId37"/>
    <p:sldId id="351" r:id="rId38"/>
    <p:sldId id="335" r:id="rId39"/>
    <p:sldId id="336" r:id="rId40"/>
    <p:sldId id="337" r:id="rId41"/>
    <p:sldId id="338" r:id="rId42"/>
    <p:sldId id="339" r:id="rId43"/>
    <p:sldId id="354" r:id="rId44"/>
    <p:sldId id="340" r:id="rId45"/>
    <p:sldId id="343" r:id="rId46"/>
    <p:sldId id="341" r:id="rId47"/>
    <p:sldId id="345" r:id="rId48"/>
    <p:sldId id="346" r:id="rId49"/>
    <p:sldId id="342" r:id="rId50"/>
    <p:sldId id="347" r:id="rId51"/>
    <p:sldId id="348" r:id="rId52"/>
    <p:sldId id="349" r:id="rId53"/>
    <p:sldId id="355" r:id="rId54"/>
    <p:sldId id="353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840"/>
  </p:normalViewPr>
  <p:slideViewPr>
    <p:cSldViewPr snapToGrid="0">
      <p:cViewPr varScale="1">
        <p:scale>
          <a:sx n="90" d="100"/>
          <a:sy n="9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Cultural Likelihood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Low Deflection</c:v>
                </c:pt>
                <c:pt idx="1">
                  <c:v>Medium Deflection</c:v>
                </c:pt>
                <c:pt idx="2">
                  <c:v>High Deflection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5</c:v>
                </c:pt>
                <c:pt idx="2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CEE-E247-97FD-B374901E7D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1125135"/>
        <c:axId val="2144200367"/>
      </c:lineChart>
      <c:catAx>
        <c:axId val="1901125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200367"/>
        <c:crosses val="autoZero"/>
        <c:auto val="1"/>
        <c:lblAlgn val="ctr"/>
        <c:lblOffset val="100"/>
        <c:noMultiLvlLbl val="0"/>
      </c:catAx>
      <c:valAx>
        <c:axId val="214420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1125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E05B2-8506-704F-BBCA-24C6BC2716DB}" type="doc">
      <dgm:prSet loTypeId="urn:microsoft.com/office/officeart/2005/8/layout/vList4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14CD3E-4E82-5B45-9628-C31A190633B4}">
      <dgm:prSet/>
      <dgm:spPr/>
      <dgm:t>
        <a:bodyPr/>
        <a:lstStyle/>
        <a:p>
          <a:r>
            <a:rPr lang="en-US" dirty="0"/>
            <a:t>Class is defined materially by: </a:t>
          </a:r>
        </a:p>
      </dgm:t>
    </dgm:pt>
    <dgm:pt modelId="{625D3D0A-8ECA-A64C-82F1-480D47BFC742}" type="parTrans" cxnId="{25FAE13A-C0A3-504E-B9C5-4EE09625F7B9}">
      <dgm:prSet/>
      <dgm:spPr/>
      <dgm:t>
        <a:bodyPr/>
        <a:lstStyle/>
        <a:p>
          <a:endParaRPr lang="en-US"/>
        </a:p>
      </dgm:t>
    </dgm:pt>
    <dgm:pt modelId="{0D71FCAB-B45A-D243-805E-FF3D4F4088E4}" type="sibTrans" cxnId="{25FAE13A-C0A3-504E-B9C5-4EE09625F7B9}">
      <dgm:prSet/>
      <dgm:spPr/>
      <dgm:t>
        <a:bodyPr/>
        <a:lstStyle/>
        <a:p>
          <a:endParaRPr lang="en-US"/>
        </a:p>
      </dgm:t>
    </dgm:pt>
    <dgm:pt modelId="{33DF37AE-88F2-A341-B6A5-3C32FE29E1B4}">
      <dgm:prSet/>
      <dgm:spPr/>
      <dgm:t>
        <a:bodyPr/>
        <a:lstStyle/>
        <a:p>
          <a:r>
            <a:rPr lang="en-US" dirty="0"/>
            <a:t>one’s position in the economic sphere and</a:t>
          </a:r>
        </a:p>
      </dgm:t>
    </dgm:pt>
    <dgm:pt modelId="{27972F12-DD86-E34F-A5E2-5DF369EE8927}" type="parTrans" cxnId="{61C5173E-20F4-1649-A2E4-B5576FF24393}">
      <dgm:prSet/>
      <dgm:spPr/>
      <dgm:t>
        <a:bodyPr/>
        <a:lstStyle/>
        <a:p>
          <a:endParaRPr lang="en-US"/>
        </a:p>
      </dgm:t>
    </dgm:pt>
    <dgm:pt modelId="{F10285A3-B6E6-494C-A590-079A100B276C}" type="sibTrans" cxnId="{61C5173E-20F4-1649-A2E4-B5576FF24393}">
      <dgm:prSet/>
      <dgm:spPr/>
      <dgm:t>
        <a:bodyPr/>
        <a:lstStyle/>
        <a:p>
          <a:endParaRPr lang="en-US"/>
        </a:p>
      </dgm:t>
    </dgm:pt>
    <dgm:pt modelId="{1DB85F6A-B0C2-CF4C-9DD7-C1EF2189B85E}">
      <dgm:prSet/>
      <dgm:spPr/>
      <dgm:t>
        <a:bodyPr/>
        <a:lstStyle/>
        <a:p>
          <a:r>
            <a:rPr lang="en-US" dirty="0"/>
            <a:t>Status is defined culturally by: </a:t>
          </a:r>
        </a:p>
      </dgm:t>
    </dgm:pt>
    <dgm:pt modelId="{E5460223-7313-864B-95F2-B47F8D9F7384}" type="parTrans" cxnId="{15B6AB21-1887-2648-A044-2A0ADF5FF18A}">
      <dgm:prSet/>
      <dgm:spPr/>
      <dgm:t>
        <a:bodyPr/>
        <a:lstStyle/>
        <a:p>
          <a:endParaRPr lang="en-US"/>
        </a:p>
      </dgm:t>
    </dgm:pt>
    <dgm:pt modelId="{9F4B17F7-7562-734C-9E57-729804D4DAC3}" type="sibTrans" cxnId="{15B6AB21-1887-2648-A044-2A0ADF5FF18A}">
      <dgm:prSet/>
      <dgm:spPr/>
      <dgm:t>
        <a:bodyPr/>
        <a:lstStyle/>
        <a:p>
          <a:endParaRPr lang="en-US"/>
        </a:p>
      </dgm:t>
    </dgm:pt>
    <dgm:pt modelId="{6C9E4F27-10F8-AC48-98F5-3F873B6569AA}">
      <dgm:prSet/>
      <dgm:spPr/>
      <dgm:t>
        <a:bodyPr/>
        <a:lstStyle/>
        <a:p>
          <a:r>
            <a:rPr lang="en-US" dirty="0"/>
            <a:t>to whom we give honor, deference, esteem and</a:t>
          </a:r>
        </a:p>
      </dgm:t>
    </dgm:pt>
    <dgm:pt modelId="{E3DE174E-8D2E-9B40-BAEE-4394D155171D}" type="parTrans" cxnId="{1CDFA7D5-443C-324A-9441-15CA47C0436A}">
      <dgm:prSet/>
      <dgm:spPr/>
      <dgm:t>
        <a:bodyPr/>
        <a:lstStyle/>
        <a:p>
          <a:endParaRPr lang="en-US"/>
        </a:p>
      </dgm:t>
    </dgm:pt>
    <dgm:pt modelId="{85068945-AEA4-8E4B-808C-BCC6F9A386A4}" type="sibTrans" cxnId="{1CDFA7D5-443C-324A-9441-15CA47C0436A}">
      <dgm:prSet/>
      <dgm:spPr/>
      <dgm:t>
        <a:bodyPr/>
        <a:lstStyle/>
        <a:p>
          <a:endParaRPr lang="en-US"/>
        </a:p>
      </dgm:t>
    </dgm:pt>
    <dgm:pt modelId="{48BA46F1-A676-1F46-8101-75D83D24AD83}">
      <dgm:prSet/>
      <dgm:spPr/>
      <dgm:t>
        <a:bodyPr/>
        <a:lstStyle/>
        <a:p>
          <a:r>
            <a:rPr lang="en-US" dirty="0"/>
            <a:t>how that determines life chances </a:t>
          </a:r>
        </a:p>
      </dgm:t>
    </dgm:pt>
    <dgm:pt modelId="{C375D4CD-BD0E-654C-A109-4C7502D08673}" type="parTrans" cxnId="{DDF1B155-CAC7-504F-9B2C-86ED5EE11AA0}">
      <dgm:prSet/>
      <dgm:spPr/>
      <dgm:t>
        <a:bodyPr/>
        <a:lstStyle/>
        <a:p>
          <a:endParaRPr lang="en-US"/>
        </a:p>
      </dgm:t>
    </dgm:pt>
    <dgm:pt modelId="{75C70631-85F3-F940-BFE2-3D483BA1FA51}" type="sibTrans" cxnId="{DDF1B155-CAC7-504F-9B2C-86ED5EE11AA0}">
      <dgm:prSet/>
      <dgm:spPr/>
      <dgm:t>
        <a:bodyPr/>
        <a:lstStyle/>
        <a:p>
          <a:endParaRPr lang="en-US"/>
        </a:p>
      </dgm:t>
    </dgm:pt>
    <dgm:pt modelId="{FCB82885-E19E-CA45-B042-B85911533453}">
      <dgm:prSet/>
      <dgm:spPr/>
      <dgm:t>
        <a:bodyPr/>
        <a:lstStyle/>
        <a:p>
          <a:r>
            <a:rPr lang="en-US" dirty="0"/>
            <a:t>is associated with certain life styles</a:t>
          </a:r>
        </a:p>
      </dgm:t>
    </dgm:pt>
    <dgm:pt modelId="{1FCB1850-0571-A446-B36E-D86EE6122713}" type="parTrans" cxnId="{F0A3D379-137D-6D45-82A8-E44A21DF173C}">
      <dgm:prSet/>
      <dgm:spPr/>
      <dgm:t>
        <a:bodyPr/>
        <a:lstStyle/>
        <a:p>
          <a:endParaRPr lang="en-US"/>
        </a:p>
      </dgm:t>
    </dgm:pt>
    <dgm:pt modelId="{CE535335-C0AD-4243-9CA9-CA88FB3BD9D7}" type="sibTrans" cxnId="{F0A3D379-137D-6D45-82A8-E44A21DF173C}">
      <dgm:prSet/>
      <dgm:spPr/>
      <dgm:t>
        <a:bodyPr/>
        <a:lstStyle/>
        <a:p>
          <a:endParaRPr lang="en-US"/>
        </a:p>
      </dgm:t>
    </dgm:pt>
    <dgm:pt modelId="{EF3CC4DA-C17A-314C-A0EA-EEA147FC69BB}" type="pres">
      <dgm:prSet presAssocID="{44AE05B2-8506-704F-BBCA-24C6BC2716DB}" presName="linear" presStyleCnt="0">
        <dgm:presLayoutVars>
          <dgm:dir/>
          <dgm:resizeHandles val="exact"/>
        </dgm:presLayoutVars>
      </dgm:prSet>
      <dgm:spPr/>
    </dgm:pt>
    <dgm:pt modelId="{D084BE9C-D62B-7E46-B577-5E17A4B24377}" type="pres">
      <dgm:prSet presAssocID="{B314CD3E-4E82-5B45-9628-C31A190633B4}" presName="comp" presStyleCnt="0"/>
      <dgm:spPr/>
    </dgm:pt>
    <dgm:pt modelId="{8A44D7C9-099C-4049-BA65-34726F8F2D43}" type="pres">
      <dgm:prSet presAssocID="{B314CD3E-4E82-5B45-9628-C31A190633B4}" presName="box" presStyleLbl="node1" presStyleIdx="0" presStyleCnt="2"/>
      <dgm:spPr/>
    </dgm:pt>
    <dgm:pt modelId="{FEFDCCAE-13CF-C047-93E8-4F568EA1C584}" type="pres">
      <dgm:prSet presAssocID="{B314CD3E-4E82-5B45-9628-C31A190633B4}" presName="img" presStyleLbl="fgImgPlac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9000" b="-29000"/>
          </a:stretch>
        </a:blipFill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24F513D3-68D1-2745-B6E6-5BCDC79CAC62}" type="pres">
      <dgm:prSet presAssocID="{B314CD3E-4E82-5B45-9628-C31A190633B4}" presName="text" presStyleLbl="node1" presStyleIdx="0" presStyleCnt="2">
        <dgm:presLayoutVars>
          <dgm:bulletEnabled val="1"/>
        </dgm:presLayoutVars>
      </dgm:prSet>
      <dgm:spPr/>
    </dgm:pt>
    <dgm:pt modelId="{4C448FCA-1279-0D48-B0DB-8AB298747C6F}" type="pres">
      <dgm:prSet presAssocID="{0D71FCAB-B45A-D243-805E-FF3D4F4088E4}" presName="spacer" presStyleCnt="0"/>
      <dgm:spPr/>
    </dgm:pt>
    <dgm:pt modelId="{0F502694-FC08-F843-923A-5A443978E01F}" type="pres">
      <dgm:prSet presAssocID="{1DB85F6A-B0C2-CF4C-9DD7-C1EF2189B85E}" presName="comp" presStyleCnt="0"/>
      <dgm:spPr/>
    </dgm:pt>
    <dgm:pt modelId="{423E117D-7DDC-314F-ABE9-B4E20666369C}" type="pres">
      <dgm:prSet presAssocID="{1DB85F6A-B0C2-CF4C-9DD7-C1EF2189B85E}" presName="box" presStyleLbl="node1" presStyleIdx="1" presStyleCnt="2"/>
      <dgm:spPr/>
    </dgm:pt>
    <dgm:pt modelId="{ABD064BB-F280-474F-AC70-E90A1474559E}" type="pres">
      <dgm:prSet presAssocID="{1DB85F6A-B0C2-CF4C-9DD7-C1EF2189B85E}" presName="img" presStyleLbl="f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9000" b="-29000"/>
          </a:stretch>
        </a:blipFill>
      </dgm:spPr>
      <dgm:extLst>
        <a:ext uri="{E40237B7-FDA0-4F09-8148-C483321AD2D9}">
          <dgm14:cNvPr xmlns:dgm14="http://schemas.microsoft.com/office/drawing/2010/diagram" id="0" name="" descr="Rating Star with solid fill"/>
        </a:ext>
      </dgm:extLst>
    </dgm:pt>
    <dgm:pt modelId="{65D43E4E-BD5C-784B-8CAD-D79762D024E9}" type="pres">
      <dgm:prSet presAssocID="{1DB85F6A-B0C2-CF4C-9DD7-C1EF2189B85E}" presName="text" presStyleLbl="node1" presStyleIdx="1" presStyleCnt="2">
        <dgm:presLayoutVars>
          <dgm:bulletEnabled val="1"/>
        </dgm:presLayoutVars>
      </dgm:prSet>
      <dgm:spPr/>
    </dgm:pt>
  </dgm:ptLst>
  <dgm:cxnLst>
    <dgm:cxn modelId="{15B6AB21-1887-2648-A044-2A0ADF5FF18A}" srcId="{44AE05B2-8506-704F-BBCA-24C6BC2716DB}" destId="{1DB85F6A-B0C2-CF4C-9DD7-C1EF2189B85E}" srcOrd="1" destOrd="0" parTransId="{E5460223-7313-864B-95F2-B47F8D9F7384}" sibTransId="{9F4B17F7-7562-734C-9E57-729804D4DAC3}"/>
    <dgm:cxn modelId="{25FAE13A-C0A3-504E-B9C5-4EE09625F7B9}" srcId="{44AE05B2-8506-704F-BBCA-24C6BC2716DB}" destId="{B314CD3E-4E82-5B45-9628-C31A190633B4}" srcOrd="0" destOrd="0" parTransId="{625D3D0A-8ECA-A64C-82F1-480D47BFC742}" sibTransId="{0D71FCAB-B45A-D243-805E-FF3D4F4088E4}"/>
    <dgm:cxn modelId="{61C5173E-20F4-1649-A2E4-B5576FF24393}" srcId="{B314CD3E-4E82-5B45-9628-C31A190633B4}" destId="{33DF37AE-88F2-A341-B6A5-3C32FE29E1B4}" srcOrd="0" destOrd="0" parTransId="{27972F12-DD86-E34F-A5E2-5DF369EE8927}" sibTransId="{F10285A3-B6E6-494C-A590-079A100B276C}"/>
    <dgm:cxn modelId="{DDF1B155-CAC7-504F-9B2C-86ED5EE11AA0}" srcId="{B314CD3E-4E82-5B45-9628-C31A190633B4}" destId="{48BA46F1-A676-1F46-8101-75D83D24AD83}" srcOrd="1" destOrd="0" parTransId="{C375D4CD-BD0E-654C-A109-4C7502D08673}" sibTransId="{75C70631-85F3-F940-BFE2-3D483BA1FA51}"/>
    <dgm:cxn modelId="{F0A3D379-137D-6D45-82A8-E44A21DF173C}" srcId="{1DB85F6A-B0C2-CF4C-9DD7-C1EF2189B85E}" destId="{FCB82885-E19E-CA45-B042-B85911533453}" srcOrd="1" destOrd="0" parTransId="{1FCB1850-0571-A446-B36E-D86EE6122713}" sibTransId="{CE535335-C0AD-4243-9CA9-CA88FB3BD9D7}"/>
    <dgm:cxn modelId="{C22A4B7B-2311-2F48-8A3B-3B5736429B5B}" type="presOf" srcId="{FCB82885-E19E-CA45-B042-B85911533453}" destId="{423E117D-7DDC-314F-ABE9-B4E20666369C}" srcOrd="0" destOrd="2" presId="urn:microsoft.com/office/officeart/2005/8/layout/vList4"/>
    <dgm:cxn modelId="{D12AB489-5FDF-014F-B6B0-C3F08B7DD23F}" type="presOf" srcId="{33DF37AE-88F2-A341-B6A5-3C32FE29E1B4}" destId="{8A44D7C9-099C-4049-BA65-34726F8F2D43}" srcOrd="0" destOrd="1" presId="urn:microsoft.com/office/officeart/2005/8/layout/vList4"/>
    <dgm:cxn modelId="{D16F4392-DCC4-904A-8266-24C3D4805719}" type="presOf" srcId="{33DF37AE-88F2-A341-B6A5-3C32FE29E1B4}" destId="{24F513D3-68D1-2745-B6E6-5BCDC79CAC62}" srcOrd="1" destOrd="1" presId="urn:microsoft.com/office/officeart/2005/8/layout/vList4"/>
    <dgm:cxn modelId="{D163F8A4-0B08-C24B-9837-960D9BE6C727}" type="presOf" srcId="{6C9E4F27-10F8-AC48-98F5-3F873B6569AA}" destId="{423E117D-7DDC-314F-ABE9-B4E20666369C}" srcOrd="0" destOrd="1" presId="urn:microsoft.com/office/officeart/2005/8/layout/vList4"/>
    <dgm:cxn modelId="{8733D9B6-7D51-EA41-AF21-6C4873B8D737}" type="presOf" srcId="{6C9E4F27-10F8-AC48-98F5-3F873B6569AA}" destId="{65D43E4E-BD5C-784B-8CAD-D79762D024E9}" srcOrd="1" destOrd="1" presId="urn:microsoft.com/office/officeart/2005/8/layout/vList4"/>
    <dgm:cxn modelId="{BBABF5BE-1A38-D844-BFBE-48AD02131EF8}" type="presOf" srcId="{48BA46F1-A676-1F46-8101-75D83D24AD83}" destId="{24F513D3-68D1-2745-B6E6-5BCDC79CAC62}" srcOrd="1" destOrd="2" presId="urn:microsoft.com/office/officeart/2005/8/layout/vList4"/>
    <dgm:cxn modelId="{3C8ACCC6-B83A-AA41-BB66-27677337FA19}" type="presOf" srcId="{B314CD3E-4E82-5B45-9628-C31A190633B4}" destId="{24F513D3-68D1-2745-B6E6-5BCDC79CAC62}" srcOrd="1" destOrd="0" presId="urn:microsoft.com/office/officeart/2005/8/layout/vList4"/>
    <dgm:cxn modelId="{700860C9-C06A-6443-BDF6-285F3F127A83}" type="presOf" srcId="{FCB82885-E19E-CA45-B042-B85911533453}" destId="{65D43E4E-BD5C-784B-8CAD-D79762D024E9}" srcOrd="1" destOrd="2" presId="urn:microsoft.com/office/officeart/2005/8/layout/vList4"/>
    <dgm:cxn modelId="{1AC02DCA-5C1A-3E47-B277-617008B323D1}" type="presOf" srcId="{44AE05B2-8506-704F-BBCA-24C6BC2716DB}" destId="{EF3CC4DA-C17A-314C-A0EA-EEA147FC69BB}" srcOrd="0" destOrd="0" presId="urn:microsoft.com/office/officeart/2005/8/layout/vList4"/>
    <dgm:cxn modelId="{CFC72ED3-B44F-EC49-B5D4-8B1D47D6EDFB}" type="presOf" srcId="{48BA46F1-A676-1F46-8101-75D83D24AD83}" destId="{8A44D7C9-099C-4049-BA65-34726F8F2D43}" srcOrd="0" destOrd="2" presId="urn:microsoft.com/office/officeart/2005/8/layout/vList4"/>
    <dgm:cxn modelId="{1CDFA7D5-443C-324A-9441-15CA47C0436A}" srcId="{1DB85F6A-B0C2-CF4C-9DD7-C1EF2189B85E}" destId="{6C9E4F27-10F8-AC48-98F5-3F873B6569AA}" srcOrd="0" destOrd="0" parTransId="{E3DE174E-8D2E-9B40-BAEE-4394D155171D}" sibTransId="{85068945-AEA4-8E4B-808C-BCC6F9A386A4}"/>
    <dgm:cxn modelId="{2D45ECE5-E8EE-A94B-92B9-83A130985A38}" type="presOf" srcId="{1DB85F6A-B0C2-CF4C-9DD7-C1EF2189B85E}" destId="{423E117D-7DDC-314F-ABE9-B4E20666369C}" srcOrd="0" destOrd="0" presId="urn:microsoft.com/office/officeart/2005/8/layout/vList4"/>
    <dgm:cxn modelId="{6CED86E7-0B23-024A-BA07-B525440D560C}" type="presOf" srcId="{1DB85F6A-B0C2-CF4C-9DD7-C1EF2189B85E}" destId="{65D43E4E-BD5C-784B-8CAD-D79762D024E9}" srcOrd="1" destOrd="0" presId="urn:microsoft.com/office/officeart/2005/8/layout/vList4"/>
    <dgm:cxn modelId="{3CE40CF4-82F9-6849-AFCA-E6FC8AEF55D5}" type="presOf" srcId="{B314CD3E-4E82-5B45-9628-C31A190633B4}" destId="{8A44D7C9-099C-4049-BA65-34726F8F2D43}" srcOrd="0" destOrd="0" presId="urn:microsoft.com/office/officeart/2005/8/layout/vList4"/>
    <dgm:cxn modelId="{DF80FBB4-9854-1D48-AA4B-086FC0F8C6C7}" type="presParOf" srcId="{EF3CC4DA-C17A-314C-A0EA-EEA147FC69BB}" destId="{D084BE9C-D62B-7E46-B577-5E17A4B24377}" srcOrd="0" destOrd="0" presId="urn:microsoft.com/office/officeart/2005/8/layout/vList4"/>
    <dgm:cxn modelId="{06937854-EE74-FD4F-A7F0-4FEB34AB4814}" type="presParOf" srcId="{D084BE9C-D62B-7E46-B577-5E17A4B24377}" destId="{8A44D7C9-099C-4049-BA65-34726F8F2D43}" srcOrd="0" destOrd="0" presId="urn:microsoft.com/office/officeart/2005/8/layout/vList4"/>
    <dgm:cxn modelId="{26645F57-1A4B-A145-B227-8E5CF58207D4}" type="presParOf" srcId="{D084BE9C-D62B-7E46-B577-5E17A4B24377}" destId="{FEFDCCAE-13CF-C047-93E8-4F568EA1C584}" srcOrd="1" destOrd="0" presId="urn:microsoft.com/office/officeart/2005/8/layout/vList4"/>
    <dgm:cxn modelId="{E87728C9-B118-7241-916A-A9DAD5F947B7}" type="presParOf" srcId="{D084BE9C-D62B-7E46-B577-5E17A4B24377}" destId="{24F513D3-68D1-2745-B6E6-5BCDC79CAC62}" srcOrd="2" destOrd="0" presId="urn:microsoft.com/office/officeart/2005/8/layout/vList4"/>
    <dgm:cxn modelId="{07F2D12A-5CE1-BA4A-AF9E-3047C0EE0E16}" type="presParOf" srcId="{EF3CC4DA-C17A-314C-A0EA-EEA147FC69BB}" destId="{4C448FCA-1279-0D48-B0DB-8AB298747C6F}" srcOrd="1" destOrd="0" presId="urn:microsoft.com/office/officeart/2005/8/layout/vList4"/>
    <dgm:cxn modelId="{82823109-CCF1-0B4F-8CBC-756E095BE0E5}" type="presParOf" srcId="{EF3CC4DA-C17A-314C-A0EA-EEA147FC69BB}" destId="{0F502694-FC08-F843-923A-5A443978E01F}" srcOrd="2" destOrd="0" presId="urn:microsoft.com/office/officeart/2005/8/layout/vList4"/>
    <dgm:cxn modelId="{356EA1D1-1268-E94F-8503-C0F744FC16F8}" type="presParOf" srcId="{0F502694-FC08-F843-923A-5A443978E01F}" destId="{423E117D-7DDC-314F-ABE9-B4E20666369C}" srcOrd="0" destOrd="0" presId="urn:microsoft.com/office/officeart/2005/8/layout/vList4"/>
    <dgm:cxn modelId="{32DF7CF8-C42D-DB4C-91CB-AAA186896010}" type="presParOf" srcId="{0F502694-FC08-F843-923A-5A443978E01F}" destId="{ABD064BB-F280-474F-AC70-E90A1474559E}" srcOrd="1" destOrd="0" presId="urn:microsoft.com/office/officeart/2005/8/layout/vList4"/>
    <dgm:cxn modelId="{D494C257-DB0C-5945-8F46-E4FE97545619}" type="presParOf" srcId="{0F502694-FC08-F843-923A-5A443978E01F}" destId="{65D43E4E-BD5C-784B-8CAD-D79762D024E9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2D5908-37C0-48BE-8860-246A64395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7347E3-E7D8-47D8-8001-F24F8B431F91}">
      <dgm:prSet/>
      <dgm:spPr/>
      <dgm:t>
        <a:bodyPr/>
        <a:lstStyle/>
        <a:p>
          <a:r>
            <a:rPr lang="en-US"/>
            <a:t>Lawyer</a:t>
          </a:r>
        </a:p>
      </dgm:t>
    </dgm:pt>
    <dgm:pt modelId="{B0B782C9-AAA0-4065-BEFC-1B2EB0C11275}" type="parTrans" cxnId="{F4C3BD29-75D2-4669-BB98-45AC6625C484}">
      <dgm:prSet/>
      <dgm:spPr/>
      <dgm:t>
        <a:bodyPr/>
        <a:lstStyle/>
        <a:p>
          <a:endParaRPr lang="en-US"/>
        </a:p>
      </dgm:t>
    </dgm:pt>
    <dgm:pt modelId="{4863C66F-F928-49BD-AB6B-13FEBED92609}" type="sibTrans" cxnId="{F4C3BD29-75D2-4669-BB98-45AC6625C484}">
      <dgm:prSet/>
      <dgm:spPr/>
      <dgm:t>
        <a:bodyPr/>
        <a:lstStyle/>
        <a:p>
          <a:endParaRPr lang="en-US"/>
        </a:p>
      </dgm:t>
    </dgm:pt>
    <dgm:pt modelId="{AB869CF4-624F-484C-AE64-67EB75707CFF}">
      <dgm:prSet/>
      <dgm:spPr/>
      <dgm:t>
        <a:bodyPr/>
        <a:lstStyle/>
        <a:p>
          <a:r>
            <a:rPr lang="en-US" dirty="0"/>
            <a:t>Defers to</a:t>
          </a:r>
        </a:p>
      </dgm:t>
    </dgm:pt>
    <dgm:pt modelId="{D48608F7-DB3D-4E36-A4D8-E793C221C709}" type="parTrans" cxnId="{C4CDE4E1-DA77-4282-A88A-DA90BBE1EAA8}">
      <dgm:prSet/>
      <dgm:spPr/>
      <dgm:t>
        <a:bodyPr/>
        <a:lstStyle/>
        <a:p>
          <a:endParaRPr lang="en-US"/>
        </a:p>
      </dgm:t>
    </dgm:pt>
    <dgm:pt modelId="{A34FBC97-B86E-476E-940C-5B2020FA7C9B}" type="sibTrans" cxnId="{C4CDE4E1-DA77-4282-A88A-DA90BBE1EAA8}">
      <dgm:prSet/>
      <dgm:spPr/>
      <dgm:t>
        <a:bodyPr/>
        <a:lstStyle/>
        <a:p>
          <a:endParaRPr lang="en-US"/>
        </a:p>
      </dgm:t>
    </dgm:pt>
    <dgm:pt modelId="{DB977C8A-4056-438F-8469-2D59A985B350}">
      <dgm:prSet/>
      <dgm:spPr/>
      <dgm:t>
        <a:bodyPr/>
        <a:lstStyle/>
        <a:p>
          <a:r>
            <a:rPr lang="en-US" dirty="0"/>
            <a:t>Telemarketer</a:t>
          </a:r>
        </a:p>
      </dgm:t>
    </dgm:pt>
    <dgm:pt modelId="{D08D2E18-06D8-4D8F-AA09-1DF21E2A4A60}" type="parTrans" cxnId="{9BAF7083-48F3-42C0-AB8D-1B58E1E03D25}">
      <dgm:prSet/>
      <dgm:spPr/>
      <dgm:t>
        <a:bodyPr/>
        <a:lstStyle/>
        <a:p>
          <a:endParaRPr lang="en-US"/>
        </a:p>
      </dgm:t>
    </dgm:pt>
    <dgm:pt modelId="{B26FC6E4-7DC4-4381-B3BC-A21244837252}" type="sibTrans" cxnId="{9BAF7083-48F3-42C0-AB8D-1B58E1E03D25}">
      <dgm:prSet/>
      <dgm:spPr/>
      <dgm:t>
        <a:bodyPr/>
        <a:lstStyle/>
        <a:p>
          <a:endParaRPr lang="en-US"/>
        </a:p>
      </dgm:t>
    </dgm:pt>
    <dgm:pt modelId="{4BCD8B82-3E64-6B47-A41A-64FEAA632DE9}" type="pres">
      <dgm:prSet presAssocID="{322D5908-37C0-48BE-8860-246A64395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3EC45-ECB7-1344-B348-328E216B119D}" type="pres">
      <dgm:prSet presAssocID="{497347E3-E7D8-47D8-8001-F24F8B431F91}" presName="root" presStyleCnt="0"/>
      <dgm:spPr/>
    </dgm:pt>
    <dgm:pt modelId="{ACC76761-807A-5C41-BF21-6C416691791D}" type="pres">
      <dgm:prSet presAssocID="{497347E3-E7D8-47D8-8001-F24F8B431F91}" presName="rootComposite" presStyleCnt="0"/>
      <dgm:spPr/>
    </dgm:pt>
    <dgm:pt modelId="{147E73CB-13FC-F24F-AB66-E70CE3664A06}" type="pres">
      <dgm:prSet presAssocID="{497347E3-E7D8-47D8-8001-F24F8B431F91}" presName="rootText" presStyleLbl="node1" presStyleIdx="0" presStyleCnt="3"/>
      <dgm:spPr/>
    </dgm:pt>
    <dgm:pt modelId="{528CCD32-A3E7-2B4E-911E-0FC16D1F9A14}" type="pres">
      <dgm:prSet presAssocID="{497347E3-E7D8-47D8-8001-F24F8B431F91}" presName="rootConnector" presStyleLbl="node1" presStyleIdx="0" presStyleCnt="3"/>
      <dgm:spPr/>
    </dgm:pt>
    <dgm:pt modelId="{E498DA08-BAA6-F34A-9FCA-26F326BBE08B}" type="pres">
      <dgm:prSet presAssocID="{497347E3-E7D8-47D8-8001-F24F8B431F91}" presName="childShape" presStyleCnt="0"/>
      <dgm:spPr/>
    </dgm:pt>
    <dgm:pt modelId="{E2CA6E7B-86D4-C94B-8163-1D8B22316D54}" type="pres">
      <dgm:prSet presAssocID="{AB869CF4-624F-484C-AE64-67EB75707CFF}" presName="root" presStyleCnt="0"/>
      <dgm:spPr/>
    </dgm:pt>
    <dgm:pt modelId="{C1D300E9-52BB-8740-A83D-460E8986D459}" type="pres">
      <dgm:prSet presAssocID="{AB869CF4-624F-484C-AE64-67EB75707CFF}" presName="rootComposite" presStyleCnt="0"/>
      <dgm:spPr/>
    </dgm:pt>
    <dgm:pt modelId="{F4B6C7F5-1AD1-814A-9EA8-B805547D36AA}" type="pres">
      <dgm:prSet presAssocID="{AB869CF4-624F-484C-AE64-67EB75707CFF}" presName="rootText" presStyleLbl="node1" presStyleIdx="1" presStyleCnt="3"/>
      <dgm:spPr/>
    </dgm:pt>
    <dgm:pt modelId="{52F45A97-D9D6-0C41-97A9-7406F2C32411}" type="pres">
      <dgm:prSet presAssocID="{AB869CF4-624F-484C-AE64-67EB75707CFF}" presName="rootConnector" presStyleLbl="node1" presStyleIdx="1" presStyleCnt="3"/>
      <dgm:spPr/>
    </dgm:pt>
    <dgm:pt modelId="{96662508-7FE4-AE48-A200-80B97398A05E}" type="pres">
      <dgm:prSet presAssocID="{AB869CF4-624F-484C-AE64-67EB75707CFF}" presName="childShape" presStyleCnt="0"/>
      <dgm:spPr/>
    </dgm:pt>
    <dgm:pt modelId="{765EF3BB-4319-234C-846E-66DB4BCB1BAC}" type="pres">
      <dgm:prSet presAssocID="{DB977C8A-4056-438F-8469-2D59A985B350}" presName="root" presStyleCnt="0"/>
      <dgm:spPr/>
    </dgm:pt>
    <dgm:pt modelId="{B601C94C-255E-DF4B-BEC5-01707633B1B2}" type="pres">
      <dgm:prSet presAssocID="{DB977C8A-4056-438F-8469-2D59A985B350}" presName="rootComposite" presStyleCnt="0"/>
      <dgm:spPr/>
    </dgm:pt>
    <dgm:pt modelId="{5175EF96-471A-5A44-A5B8-69AB38726B4E}" type="pres">
      <dgm:prSet presAssocID="{DB977C8A-4056-438F-8469-2D59A985B350}" presName="rootText" presStyleLbl="node1" presStyleIdx="2" presStyleCnt="3"/>
      <dgm:spPr/>
    </dgm:pt>
    <dgm:pt modelId="{E9EAE5E9-0C8A-C445-A27D-E853969AF717}" type="pres">
      <dgm:prSet presAssocID="{DB977C8A-4056-438F-8469-2D59A985B350}" presName="rootConnector" presStyleLbl="node1" presStyleIdx="2" presStyleCnt="3"/>
      <dgm:spPr/>
    </dgm:pt>
    <dgm:pt modelId="{BADBB56B-FD6D-6F46-8C15-8961D05C48FB}" type="pres">
      <dgm:prSet presAssocID="{DB977C8A-4056-438F-8469-2D59A985B350}" presName="childShape" presStyleCnt="0"/>
      <dgm:spPr/>
    </dgm:pt>
  </dgm:ptLst>
  <dgm:cxnLst>
    <dgm:cxn modelId="{34F9BB12-F212-C34F-B385-7C112E08E06B}" type="presOf" srcId="{AB869CF4-624F-484C-AE64-67EB75707CFF}" destId="{F4B6C7F5-1AD1-814A-9EA8-B805547D36AA}" srcOrd="0" destOrd="0" presId="urn:microsoft.com/office/officeart/2005/8/layout/hierarchy3"/>
    <dgm:cxn modelId="{31DCA81A-4179-7C41-805B-DDB39B30DAB8}" type="presOf" srcId="{DB977C8A-4056-438F-8469-2D59A985B350}" destId="{E9EAE5E9-0C8A-C445-A27D-E853969AF717}" srcOrd="1" destOrd="0" presId="urn:microsoft.com/office/officeart/2005/8/layout/hierarchy3"/>
    <dgm:cxn modelId="{F4C3BD29-75D2-4669-BB98-45AC6625C484}" srcId="{322D5908-37C0-48BE-8860-246A643955FC}" destId="{497347E3-E7D8-47D8-8001-F24F8B431F91}" srcOrd="0" destOrd="0" parTransId="{B0B782C9-AAA0-4065-BEFC-1B2EB0C11275}" sibTransId="{4863C66F-F928-49BD-AB6B-13FEBED92609}"/>
    <dgm:cxn modelId="{9BAF7083-48F3-42C0-AB8D-1B58E1E03D25}" srcId="{322D5908-37C0-48BE-8860-246A643955FC}" destId="{DB977C8A-4056-438F-8469-2D59A985B350}" srcOrd="2" destOrd="0" parTransId="{D08D2E18-06D8-4D8F-AA09-1DF21E2A4A60}" sibTransId="{B26FC6E4-7DC4-4381-B3BC-A21244837252}"/>
    <dgm:cxn modelId="{8047F888-5263-0041-9CFC-73B827DB6044}" type="presOf" srcId="{322D5908-37C0-48BE-8860-246A643955FC}" destId="{4BCD8B82-3E64-6B47-A41A-64FEAA632DE9}" srcOrd="0" destOrd="0" presId="urn:microsoft.com/office/officeart/2005/8/layout/hierarchy3"/>
    <dgm:cxn modelId="{4D540AA3-D184-AE48-A1FC-D3DB0A63D7DA}" type="presOf" srcId="{AB869CF4-624F-484C-AE64-67EB75707CFF}" destId="{52F45A97-D9D6-0C41-97A9-7406F2C32411}" srcOrd="1" destOrd="0" presId="urn:microsoft.com/office/officeart/2005/8/layout/hierarchy3"/>
    <dgm:cxn modelId="{3AFA7FB2-BC4D-4840-90CA-99E432C54914}" type="presOf" srcId="{DB977C8A-4056-438F-8469-2D59A985B350}" destId="{5175EF96-471A-5A44-A5B8-69AB38726B4E}" srcOrd="0" destOrd="0" presId="urn:microsoft.com/office/officeart/2005/8/layout/hierarchy3"/>
    <dgm:cxn modelId="{43923DCA-C8D0-CA4E-BE2E-E6DC33F0046D}" type="presOf" srcId="{497347E3-E7D8-47D8-8001-F24F8B431F91}" destId="{147E73CB-13FC-F24F-AB66-E70CE3664A06}" srcOrd="0" destOrd="0" presId="urn:microsoft.com/office/officeart/2005/8/layout/hierarchy3"/>
    <dgm:cxn modelId="{C4CDE4E1-DA77-4282-A88A-DA90BBE1EAA8}" srcId="{322D5908-37C0-48BE-8860-246A643955FC}" destId="{AB869CF4-624F-484C-AE64-67EB75707CFF}" srcOrd="1" destOrd="0" parTransId="{D48608F7-DB3D-4E36-A4D8-E793C221C709}" sibTransId="{A34FBC97-B86E-476E-940C-5B2020FA7C9B}"/>
    <dgm:cxn modelId="{69BC7BF5-20BF-3D48-B455-B85926FEBD2A}" type="presOf" srcId="{497347E3-E7D8-47D8-8001-F24F8B431F91}" destId="{528CCD32-A3E7-2B4E-911E-0FC16D1F9A14}" srcOrd="1" destOrd="0" presId="urn:microsoft.com/office/officeart/2005/8/layout/hierarchy3"/>
    <dgm:cxn modelId="{58C80D63-E78E-F844-AC3C-7F31E30268B5}" type="presParOf" srcId="{4BCD8B82-3E64-6B47-A41A-64FEAA632DE9}" destId="{51F3EC45-ECB7-1344-B348-328E216B119D}" srcOrd="0" destOrd="0" presId="urn:microsoft.com/office/officeart/2005/8/layout/hierarchy3"/>
    <dgm:cxn modelId="{BBD62779-A7C6-5D41-8A4A-002AF7235E1A}" type="presParOf" srcId="{51F3EC45-ECB7-1344-B348-328E216B119D}" destId="{ACC76761-807A-5C41-BF21-6C416691791D}" srcOrd="0" destOrd="0" presId="urn:microsoft.com/office/officeart/2005/8/layout/hierarchy3"/>
    <dgm:cxn modelId="{B261B1A0-13B2-CE48-BACE-504DBFE7CFB8}" type="presParOf" srcId="{ACC76761-807A-5C41-BF21-6C416691791D}" destId="{147E73CB-13FC-F24F-AB66-E70CE3664A06}" srcOrd="0" destOrd="0" presId="urn:microsoft.com/office/officeart/2005/8/layout/hierarchy3"/>
    <dgm:cxn modelId="{D38A6D4B-C047-084D-8F57-4FC451614267}" type="presParOf" srcId="{ACC76761-807A-5C41-BF21-6C416691791D}" destId="{528CCD32-A3E7-2B4E-911E-0FC16D1F9A14}" srcOrd="1" destOrd="0" presId="urn:microsoft.com/office/officeart/2005/8/layout/hierarchy3"/>
    <dgm:cxn modelId="{BF01755E-ED2B-9A43-90B7-21C9B84C0376}" type="presParOf" srcId="{51F3EC45-ECB7-1344-B348-328E216B119D}" destId="{E498DA08-BAA6-F34A-9FCA-26F326BBE08B}" srcOrd="1" destOrd="0" presId="urn:microsoft.com/office/officeart/2005/8/layout/hierarchy3"/>
    <dgm:cxn modelId="{F25E3809-042B-F941-8495-D010507B910F}" type="presParOf" srcId="{4BCD8B82-3E64-6B47-A41A-64FEAA632DE9}" destId="{E2CA6E7B-86D4-C94B-8163-1D8B22316D54}" srcOrd="1" destOrd="0" presId="urn:microsoft.com/office/officeart/2005/8/layout/hierarchy3"/>
    <dgm:cxn modelId="{67D315EB-C5E4-FA44-BCF0-7A7F1B095231}" type="presParOf" srcId="{E2CA6E7B-86D4-C94B-8163-1D8B22316D54}" destId="{C1D300E9-52BB-8740-A83D-460E8986D459}" srcOrd="0" destOrd="0" presId="urn:microsoft.com/office/officeart/2005/8/layout/hierarchy3"/>
    <dgm:cxn modelId="{04A540BF-E580-5B4B-A764-545BD61785D5}" type="presParOf" srcId="{C1D300E9-52BB-8740-A83D-460E8986D459}" destId="{F4B6C7F5-1AD1-814A-9EA8-B805547D36AA}" srcOrd="0" destOrd="0" presId="urn:microsoft.com/office/officeart/2005/8/layout/hierarchy3"/>
    <dgm:cxn modelId="{26A4492C-0E34-2D41-A46A-25769628769E}" type="presParOf" srcId="{C1D300E9-52BB-8740-A83D-460E8986D459}" destId="{52F45A97-D9D6-0C41-97A9-7406F2C32411}" srcOrd="1" destOrd="0" presId="urn:microsoft.com/office/officeart/2005/8/layout/hierarchy3"/>
    <dgm:cxn modelId="{1F4BC6F7-8C49-534A-AFD8-392B374EBC7A}" type="presParOf" srcId="{E2CA6E7B-86D4-C94B-8163-1D8B22316D54}" destId="{96662508-7FE4-AE48-A200-80B97398A05E}" srcOrd="1" destOrd="0" presId="urn:microsoft.com/office/officeart/2005/8/layout/hierarchy3"/>
    <dgm:cxn modelId="{D8DCE5CA-13A3-584F-9F0D-0F5868031338}" type="presParOf" srcId="{4BCD8B82-3E64-6B47-A41A-64FEAA632DE9}" destId="{765EF3BB-4319-234C-846E-66DB4BCB1BAC}" srcOrd="2" destOrd="0" presId="urn:microsoft.com/office/officeart/2005/8/layout/hierarchy3"/>
    <dgm:cxn modelId="{268F95FE-7769-1C4B-B776-D7ED807274AC}" type="presParOf" srcId="{765EF3BB-4319-234C-846E-66DB4BCB1BAC}" destId="{B601C94C-255E-DF4B-BEC5-01707633B1B2}" srcOrd="0" destOrd="0" presId="urn:microsoft.com/office/officeart/2005/8/layout/hierarchy3"/>
    <dgm:cxn modelId="{E3A4F53A-96F5-ED49-9528-719552809EA7}" type="presParOf" srcId="{B601C94C-255E-DF4B-BEC5-01707633B1B2}" destId="{5175EF96-471A-5A44-A5B8-69AB38726B4E}" srcOrd="0" destOrd="0" presId="urn:microsoft.com/office/officeart/2005/8/layout/hierarchy3"/>
    <dgm:cxn modelId="{039095A0-5A5E-C645-A8F9-A7FF4744134B}" type="presParOf" srcId="{B601C94C-255E-DF4B-BEC5-01707633B1B2}" destId="{E9EAE5E9-0C8A-C445-A27D-E853969AF717}" srcOrd="1" destOrd="0" presId="urn:microsoft.com/office/officeart/2005/8/layout/hierarchy3"/>
    <dgm:cxn modelId="{5CEA6F25-F51F-8C4B-B66B-63E5CF475FB8}" type="presParOf" srcId="{765EF3BB-4319-234C-846E-66DB4BCB1BAC}" destId="{BADBB56B-FD6D-6F46-8C15-8961D05C48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2D5908-37C0-48BE-8860-246A64395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7347E3-E7D8-47D8-8001-F24F8B431F91}">
      <dgm:prSet/>
      <dgm:spPr/>
      <dgm:t>
        <a:bodyPr/>
        <a:lstStyle/>
        <a:p>
          <a:r>
            <a:rPr lang="en-US"/>
            <a:t>Lawyer</a:t>
          </a:r>
        </a:p>
      </dgm:t>
    </dgm:pt>
    <dgm:pt modelId="{B0B782C9-AAA0-4065-BEFC-1B2EB0C11275}" type="parTrans" cxnId="{F4C3BD29-75D2-4669-BB98-45AC6625C484}">
      <dgm:prSet/>
      <dgm:spPr/>
      <dgm:t>
        <a:bodyPr/>
        <a:lstStyle/>
        <a:p>
          <a:endParaRPr lang="en-US"/>
        </a:p>
      </dgm:t>
    </dgm:pt>
    <dgm:pt modelId="{4863C66F-F928-49BD-AB6B-13FEBED92609}" type="sibTrans" cxnId="{F4C3BD29-75D2-4669-BB98-45AC6625C484}">
      <dgm:prSet/>
      <dgm:spPr/>
      <dgm:t>
        <a:bodyPr/>
        <a:lstStyle/>
        <a:p>
          <a:endParaRPr lang="en-US"/>
        </a:p>
      </dgm:t>
    </dgm:pt>
    <dgm:pt modelId="{AB869CF4-624F-484C-AE64-67EB75707CFF}">
      <dgm:prSet/>
      <dgm:spPr/>
      <dgm:t>
        <a:bodyPr/>
        <a:lstStyle/>
        <a:p>
          <a:r>
            <a:rPr lang="en-US" dirty="0"/>
            <a:t>Defers to</a:t>
          </a:r>
        </a:p>
      </dgm:t>
    </dgm:pt>
    <dgm:pt modelId="{D48608F7-DB3D-4E36-A4D8-E793C221C709}" type="parTrans" cxnId="{C4CDE4E1-DA77-4282-A88A-DA90BBE1EAA8}">
      <dgm:prSet/>
      <dgm:spPr/>
      <dgm:t>
        <a:bodyPr/>
        <a:lstStyle/>
        <a:p>
          <a:endParaRPr lang="en-US"/>
        </a:p>
      </dgm:t>
    </dgm:pt>
    <dgm:pt modelId="{A34FBC97-B86E-476E-940C-5B2020FA7C9B}" type="sibTrans" cxnId="{C4CDE4E1-DA77-4282-A88A-DA90BBE1EAA8}">
      <dgm:prSet/>
      <dgm:spPr/>
      <dgm:t>
        <a:bodyPr/>
        <a:lstStyle/>
        <a:p>
          <a:endParaRPr lang="en-US"/>
        </a:p>
      </dgm:t>
    </dgm:pt>
    <dgm:pt modelId="{DB977C8A-4056-438F-8469-2D59A985B350}">
      <dgm:prSet/>
      <dgm:spPr/>
      <dgm:t>
        <a:bodyPr/>
        <a:lstStyle/>
        <a:p>
          <a:r>
            <a:rPr lang="en-US" dirty="0"/>
            <a:t>Telemarketer</a:t>
          </a:r>
        </a:p>
      </dgm:t>
    </dgm:pt>
    <dgm:pt modelId="{D08D2E18-06D8-4D8F-AA09-1DF21E2A4A60}" type="parTrans" cxnId="{9BAF7083-48F3-42C0-AB8D-1B58E1E03D25}">
      <dgm:prSet/>
      <dgm:spPr/>
      <dgm:t>
        <a:bodyPr/>
        <a:lstStyle/>
        <a:p>
          <a:endParaRPr lang="en-US"/>
        </a:p>
      </dgm:t>
    </dgm:pt>
    <dgm:pt modelId="{B26FC6E4-7DC4-4381-B3BC-A21244837252}" type="sibTrans" cxnId="{9BAF7083-48F3-42C0-AB8D-1B58E1E03D25}">
      <dgm:prSet/>
      <dgm:spPr/>
      <dgm:t>
        <a:bodyPr/>
        <a:lstStyle/>
        <a:p>
          <a:endParaRPr lang="en-US"/>
        </a:p>
      </dgm:t>
    </dgm:pt>
    <dgm:pt modelId="{4BCD8B82-3E64-6B47-A41A-64FEAA632DE9}" type="pres">
      <dgm:prSet presAssocID="{322D5908-37C0-48BE-8860-246A64395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3EC45-ECB7-1344-B348-328E216B119D}" type="pres">
      <dgm:prSet presAssocID="{497347E3-E7D8-47D8-8001-F24F8B431F91}" presName="root" presStyleCnt="0"/>
      <dgm:spPr/>
    </dgm:pt>
    <dgm:pt modelId="{ACC76761-807A-5C41-BF21-6C416691791D}" type="pres">
      <dgm:prSet presAssocID="{497347E3-E7D8-47D8-8001-F24F8B431F91}" presName="rootComposite" presStyleCnt="0"/>
      <dgm:spPr/>
    </dgm:pt>
    <dgm:pt modelId="{147E73CB-13FC-F24F-AB66-E70CE3664A06}" type="pres">
      <dgm:prSet presAssocID="{497347E3-E7D8-47D8-8001-F24F8B431F91}" presName="rootText" presStyleLbl="node1" presStyleIdx="0" presStyleCnt="3"/>
      <dgm:spPr/>
    </dgm:pt>
    <dgm:pt modelId="{528CCD32-A3E7-2B4E-911E-0FC16D1F9A14}" type="pres">
      <dgm:prSet presAssocID="{497347E3-E7D8-47D8-8001-F24F8B431F91}" presName="rootConnector" presStyleLbl="node1" presStyleIdx="0" presStyleCnt="3"/>
      <dgm:spPr/>
    </dgm:pt>
    <dgm:pt modelId="{E498DA08-BAA6-F34A-9FCA-26F326BBE08B}" type="pres">
      <dgm:prSet presAssocID="{497347E3-E7D8-47D8-8001-F24F8B431F91}" presName="childShape" presStyleCnt="0"/>
      <dgm:spPr/>
    </dgm:pt>
    <dgm:pt modelId="{E2CA6E7B-86D4-C94B-8163-1D8B22316D54}" type="pres">
      <dgm:prSet presAssocID="{AB869CF4-624F-484C-AE64-67EB75707CFF}" presName="root" presStyleCnt="0"/>
      <dgm:spPr/>
    </dgm:pt>
    <dgm:pt modelId="{C1D300E9-52BB-8740-A83D-460E8986D459}" type="pres">
      <dgm:prSet presAssocID="{AB869CF4-624F-484C-AE64-67EB75707CFF}" presName="rootComposite" presStyleCnt="0"/>
      <dgm:spPr/>
    </dgm:pt>
    <dgm:pt modelId="{F4B6C7F5-1AD1-814A-9EA8-B805547D36AA}" type="pres">
      <dgm:prSet presAssocID="{AB869CF4-624F-484C-AE64-67EB75707CFF}" presName="rootText" presStyleLbl="node1" presStyleIdx="1" presStyleCnt="3"/>
      <dgm:spPr/>
    </dgm:pt>
    <dgm:pt modelId="{52F45A97-D9D6-0C41-97A9-7406F2C32411}" type="pres">
      <dgm:prSet presAssocID="{AB869CF4-624F-484C-AE64-67EB75707CFF}" presName="rootConnector" presStyleLbl="node1" presStyleIdx="1" presStyleCnt="3"/>
      <dgm:spPr/>
    </dgm:pt>
    <dgm:pt modelId="{96662508-7FE4-AE48-A200-80B97398A05E}" type="pres">
      <dgm:prSet presAssocID="{AB869CF4-624F-484C-AE64-67EB75707CFF}" presName="childShape" presStyleCnt="0"/>
      <dgm:spPr/>
    </dgm:pt>
    <dgm:pt modelId="{765EF3BB-4319-234C-846E-66DB4BCB1BAC}" type="pres">
      <dgm:prSet presAssocID="{DB977C8A-4056-438F-8469-2D59A985B350}" presName="root" presStyleCnt="0"/>
      <dgm:spPr/>
    </dgm:pt>
    <dgm:pt modelId="{B601C94C-255E-DF4B-BEC5-01707633B1B2}" type="pres">
      <dgm:prSet presAssocID="{DB977C8A-4056-438F-8469-2D59A985B350}" presName="rootComposite" presStyleCnt="0"/>
      <dgm:spPr/>
    </dgm:pt>
    <dgm:pt modelId="{5175EF96-471A-5A44-A5B8-69AB38726B4E}" type="pres">
      <dgm:prSet presAssocID="{DB977C8A-4056-438F-8469-2D59A985B350}" presName="rootText" presStyleLbl="node1" presStyleIdx="2" presStyleCnt="3"/>
      <dgm:spPr/>
    </dgm:pt>
    <dgm:pt modelId="{E9EAE5E9-0C8A-C445-A27D-E853969AF717}" type="pres">
      <dgm:prSet presAssocID="{DB977C8A-4056-438F-8469-2D59A985B350}" presName="rootConnector" presStyleLbl="node1" presStyleIdx="2" presStyleCnt="3"/>
      <dgm:spPr/>
    </dgm:pt>
    <dgm:pt modelId="{BADBB56B-FD6D-6F46-8C15-8961D05C48FB}" type="pres">
      <dgm:prSet presAssocID="{DB977C8A-4056-438F-8469-2D59A985B350}" presName="childShape" presStyleCnt="0"/>
      <dgm:spPr/>
    </dgm:pt>
  </dgm:ptLst>
  <dgm:cxnLst>
    <dgm:cxn modelId="{34F9BB12-F212-C34F-B385-7C112E08E06B}" type="presOf" srcId="{AB869CF4-624F-484C-AE64-67EB75707CFF}" destId="{F4B6C7F5-1AD1-814A-9EA8-B805547D36AA}" srcOrd="0" destOrd="0" presId="urn:microsoft.com/office/officeart/2005/8/layout/hierarchy3"/>
    <dgm:cxn modelId="{31DCA81A-4179-7C41-805B-DDB39B30DAB8}" type="presOf" srcId="{DB977C8A-4056-438F-8469-2D59A985B350}" destId="{E9EAE5E9-0C8A-C445-A27D-E853969AF717}" srcOrd="1" destOrd="0" presId="urn:microsoft.com/office/officeart/2005/8/layout/hierarchy3"/>
    <dgm:cxn modelId="{F4C3BD29-75D2-4669-BB98-45AC6625C484}" srcId="{322D5908-37C0-48BE-8860-246A643955FC}" destId="{497347E3-E7D8-47D8-8001-F24F8B431F91}" srcOrd="0" destOrd="0" parTransId="{B0B782C9-AAA0-4065-BEFC-1B2EB0C11275}" sibTransId="{4863C66F-F928-49BD-AB6B-13FEBED92609}"/>
    <dgm:cxn modelId="{9BAF7083-48F3-42C0-AB8D-1B58E1E03D25}" srcId="{322D5908-37C0-48BE-8860-246A643955FC}" destId="{DB977C8A-4056-438F-8469-2D59A985B350}" srcOrd="2" destOrd="0" parTransId="{D08D2E18-06D8-4D8F-AA09-1DF21E2A4A60}" sibTransId="{B26FC6E4-7DC4-4381-B3BC-A21244837252}"/>
    <dgm:cxn modelId="{8047F888-5263-0041-9CFC-73B827DB6044}" type="presOf" srcId="{322D5908-37C0-48BE-8860-246A643955FC}" destId="{4BCD8B82-3E64-6B47-A41A-64FEAA632DE9}" srcOrd="0" destOrd="0" presId="urn:microsoft.com/office/officeart/2005/8/layout/hierarchy3"/>
    <dgm:cxn modelId="{4D540AA3-D184-AE48-A1FC-D3DB0A63D7DA}" type="presOf" srcId="{AB869CF4-624F-484C-AE64-67EB75707CFF}" destId="{52F45A97-D9D6-0C41-97A9-7406F2C32411}" srcOrd="1" destOrd="0" presId="urn:microsoft.com/office/officeart/2005/8/layout/hierarchy3"/>
    <dgm:cxn modelId="{3AFA7FB2-BC4D-4840-90CA-99E432C54914}" type="presOf" srcId="{DB977C8A-4056-438F-8469-2D59A985B350}" destId="{5175EF96-471A-5A44-A5B8-69AB38726B4E}" srcOrd="0" destOrd="0" presId="urn:microsoft.com/office/officeart/2005/8/layout/hierarchy3"/>
    <dgm:cxn modelId="{43923DCA-C8D0-CA4E-BE2E-E6DC33F0046D}" type="presOf" srcId="{497347E3-E7D8-47D8-8001-F24F8B431F91}" destId="{147E73CB-13FC-F24F-AB66-E70CE3664A06}" srcOrd="0" destOrd="0" presId="urn:microsoft.com/office/officeart/2005/8/layout/hierarchy3"/>
    <dgm:cxn modelId="{C4CDE4E1-DA77-4282-A88A-DA90BBE1EAA8}" srcId="{322D5908-37C0-48BE-8860-246A643955FC}" destId="{AB869CF4-624F-484C-AE64-67EB75707CFF}" srcOrd="1" destOrd="0" parTransId="{D48608F7-DB3D-4E36-A4D8-E793C221C709}" sibTransId="{A34FBC97-B86E-476E-940C-5B2020FA7C9B}"/>
    <dgm:cxn modelId="{69BC7BF5-20BF-3D48-B455-B85926FEBD2A}" type="presOf" srcId="{497347E3-E7D8-47D8-8001-F24F8B431F91}" destId="{528CCD32-A3E7-2B4E-911E-0FC16D1F9A14}" srcOrd="1" destOrd="0" presId="urn:microsoft.com/office/officeart/2005/8/layout/hierarchy3"/>
    <dgm:cxn modelId="{58C80D63-E78E-F844-AC3C-7F31E30268B5}" type="presParOf" srcId="{4BCD8B82-3E64-6B47-A41A-64FEAA632DE9}" destId="{51F3EC45-ECB7-1344-B348-328E216B119D}" srcOrd="0" destOrd="0" presId="urn:microsoft.com/office/officeart/2005/8/layout/hierarchy3"/>
    <dgm:cxn modelId="{BBD62779-A7C6-5D41-8A4A-002AF7235E1A}" type="presParOf" srcId="{51F3EC45-ECB7-1344-B348-328E216B119D}" destId="{ACC76761-807A-5C41-BF21-6C416691791D}" srcOrd="0" destOrd="0" presId="urn:microsoft.com/office/officeart/2005/8/layout/hierarchy3"/>
    <dgm:cxn modelId="{B261B1A0-13B2-CE48-BACE-504DBFE7CFB8}" type="presParOf" srcId="{ACC76761-807A-5C41-BF21-6C416691791D}" destId="{147E73CB-13FC-F24F-AB66-E70CE3664A06}" srcOrd="0" destOrd="0" presId="urn:microsoft.com/office/officeart/2005/8/layout/hierarchy3"/>
    <dgm:cxn modelId="{D38A6D4B-C047-084D-8F57-4FC451614267}" type="presParOf" srcId="{ACC76761-807A-5C41-BF21-6C416691791D}" destId="{528CCD32-A3E7-2B4E-911E-0FC16D1F9A14}" srcOrd="1" destOrd="0" presId="urn:microsoft.com/office/officeart/2005/8/layout/hierarchy3"/>
    <dgm:cxn modelId="{BF01755E-ED2B-9A43-90B7-21C9B84C0376}" type="presParOf" srcId="{51F3EC45-ECB7-1344-B348-328E216B119D}" destId="{E498DA08-BAA6-F34A-9FCA-26F326BBE08B}" srcOrd="1" destOrd="0" presId="urn:microsoft.com/office/officeart/2005/8/layout/hierarchy3"/>
    <dgm:cxn modelId="{F25E3809-042B-F941-8495-D010507B910F}" type="presParOf" srcId="{4BCD8B82-3E64-6B47-A41A-64FEAA632DE9}" destId="{E2CA6E7B-86D4-C94B-8163-1D8B22316D54}" srcOrd="1" destOrd="0" presId="urn:microsoft.com/office/officeart/2005/8/layout/hierarchy3"/>
    <dgm:cxn modelId="{67D315EB-C5E4-FA44-BCF0-7A7F1B095231}" type="presParOf" srcId="{E2CA6E7B-86D4-C94B-8163-1D8B22316D54}" destId="{C1D300E9-52BB-8740-A83D-460E8986D459}" srcOrd="0" destOrd="0" presId="urn:microsoft.com/office/officeart/2005/8/layout/hierarchy3"/>
    <dgm:cxn modelId="{04A540BF-E580-5B4B-A764-545BD61785D5}" type="presParOf" srcId="{C1D300E9-52BB-8740-A83D-460E8986D459}" destId="{F4B6C7F5-1AD1-814A-9EA8-B805547D36AA}" srcOrd="0" destOrd="0" presId="urn:microsoft.com/office/officeart/2005/8/layout/hierarchy3"/>
    <dgm:cxn modelId="{26A4492C-0E34-2D41-A46A-25769628769E}" type="presParOf" srcId="{C1D300E9-52BB-8740-A83D-460E8986D459}" destId="{52F45A97-D9D6-0C41-97A9-7406F2C32411}" srcOrd="1" destOrd="0" presId="urn:microsoft.com/office/officeart/2005/8/layout/hierarchy3"/>
    <dgm:cxn modelId="{1F4BC6F7-8C49-534A-AFD8-392B374EBC7A}" type="presParOf" srcId="{E2CA6E7B-86D4-C94B-8163-1D8B22316D54}" destId="{96662508-7FE4-AE48-A200-80B97398A05E}" srcOrd="1" destOrd="0" presId="urn:microsoft.com/office/officeart/2005/8/layout/hierarchy3"/>
    <dgm:cxn modelId="{D8DCE5CA-13A3-584F-9F0D-0F5868031338}" type="presParOf" srcId="{4BCD8B82-3E64-6B47-A41A-64FEAA632DE9}" destId="{765EF3BB-4319-234C-846E-66DB4BCB1BAC}" srcOrd="2" destOrd="0" presId="urn:microsoft.com/office/officeart/2005/8/layout/hierarchy3"/>
    <dgm:cxn modelId="{268F95FE-7769-1C4B-B776-D7ED807274AC}" type="presParOf" srcId="{765EF3BB-4319-234C-846E-66DB4BCB1BAC}" destId="{B601C94C-255E-DF4B-BEC5-01707633B1B2}" srcOrd="0" destOrd="0" presId="urn:microsoft.com/office/officeart/2005/8/layout/hierarchy3"/>
    <dgm:cxn modelId="{E3A4F53A-96F5-ED49-9528-719552809EA7}" type="presParOf" srcId="{B601C94C-255E-DF4B-BEC5-01707633B1B2}" destId="{5175EF96-471A-5A44-A5B8-69AB38726B4E}" srcOrd="0" destOrd="0" presId="urn:microsoft.com/office/officeart/2005/8/layout/hierarchy3"/>
    <dgm:cxn modelId="{039095A0-5A5E-C645-A8F9-A7FF4744134B}" type="presParOf" srcId="{B601C94C-255E-DF4B-BEC5-01707633B1B2}" destId="{E9EAE5E9-0C8A-C445-A27D-E853969AF717}" srcOrd="1" destOrd="0" presId="urn:microsoft.com/office/officeart/2005/8/layout/hierarchy3"/>
    <dgm:cxn modelId="{5CEA6F25-F51F-8C4B-B66B-63E5CF475FB8}" type="presParOf" srcId="{765EF3BB-4319-234C-846E-66DB4BCB1BAC}" destId="{BADBB56B-FD6D-6F46-8C15-8961D05C48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22D5908-37C0-48BE-8860-246A64395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7347E3-E7D8-47D8-8001-F24F8B431F91}">
      <dgm:prSet/>
      <dgm:spPr/>
      <dgm:t>
        <a:bodyPr/>
        <a:lstStyle/>
        <a:p>
          <a:r>
            <a:rPr lang="en-US" dirty="0"/>
            <a:t>Lawyer</a:t>
          </a:r>
        </a:p>
      </dgm:t>
    </dgm:pt>
    <dgm:pt modelId="{B0B782C9-AAA0-4065-BEFC-1B2EB0C11275}" type="parTrans" cxnId="{F4C3BD29-75D2-4669-BB98-45AC6625C484}">
      <dgm:prSet/>
      <dgm:spPr/>
      <dgm:t>
        <a:bodyPr/>
        <a:lstStyle/>
        <a:p>
          <a:endParaRPr lang="en-US"/>
        </a:p>
      </dgm:t>
    </dgm:pt>
    <dgm:pt modelId="{4863C66F-F928-49BD-AB6B-13FEBED92609}" type="sibTrans" cxnId="{F4C3BD29-75D2-4669-BB98-45AC6625C484}">
      <dgm:prSet/>
      <dgm:spPr/>
      <dgm:t>
        <a:bodyPr/>
        <a:lstStyle/>
        <a:p>
          <a:endParaRPr lang="en-US"/>
        </a:p>
      </dgm:t>
    </dgm:pt>
    <dgm:pt modelId="{AB869CF4-624F-484C-AE64-67EB75707CFF}">
      <dgm:prSet/>
      <dgm:spPr/>
      <dgm:t>
        <a:bodyPr/>
        <a:lstStyle/>
        <a:p>
          <a:r>
            <a:rPr lang="en-US" dirty="0"/>
            <a:t>Defers to</a:t>
          </a:r>
        </a:p>
      </dgm:t>
    </dgm:pt>
    <dgm:pt modelId="{D48608F7-DB3D-4E36-A4D8-E793C221C709}" type="parTrans" cxnId="{C4CDE4E1-DA77-4282-A88A-DA90BBE1EAA8}">
      <dgm:prSet/>
      <dgm:spPr/>
      <dgm:t>
        <a:bodyPr/>
        <a:lstStyle/>
        <a:p>
          <a:endParaRPr lang="en-US"/>
        </a:p>
      </dgm:t>
    </dgm:pt>
    <dgm:pt modelId="{A34FBC97-B86E-476E-940C-5B2020FA7C9B}" type="sibTrans" cxnId="{C4CDE4E1-DA77-4282-A88A-DA90BBE1EAA8}">
      <dgm:prSet/>
      <dgm:spPr/>
      <dgm:t>
        <a:bodyPr/>
        <a:lstStyle/>
        <a:p>
          <a:endParaRPr lang="en-US"/>
        </a:p>
      </dgm:t>
    </dgm:pt>
    <dgm:pt modelId="{DB977C8A-4056-438F-8469-2D59A985B350}">
      <dgm:prSet/>
      <dgm:spPr/>
      <dgm:t>
        <a:bodyPr/>
        <a:lstStyle/>
        <a:p>
          <a:r>
            <a:rPr lang="en-US" dirty="0"/>
            <a:t>Telemarketer</a:t>
          </a:r>
        </a:p>
      </dgm:t>
    </dgm:pt>
    <dgm:pt modelId="{D08D2E18-06D8-4D8F-AA09-1DF21E2A4A60}" type="parTrans" cxnId="{9BAF7083-48F3-42C0-AB8D-1B58E1E03D25}">
      <dgm:prSet/>
      <dgm:spPr/>
      <dgm:t>
        <a:bodyPr/>
        <a:lstStyle/>
        <a:p>
          <a:endParaRPr lang="en-US"/>
        </a:p>
      </dgm:t>
    </dgm:pt>
    <dgm:pt modelId="{B26FC6E4-7DC4-4381-B3BC-A21244837252}" type="sibTrans" cxnId="{9BAF7083-48F3-42C0-AB8D-1B58E1E03D25}">
      <dgm:prSet/>
      <dgm:spPr/>
      <dgm:t>
        <a:bodyPr/>
        <a:lstStyle/>
        <a:p>
          <a:endParaRPr lang="en-US"/>
        </a:p>
      </dgm:t>
    </dgm:pt>
    <dgm:pt modelId="{4BCD8B82-3E64-6B47-A41A-64FEAA632DE9}" type="pres">
      <dgm:prSet presAssocID="{322D5908-37C0-48BE-8860-246A64395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3EC45-ECB7-1344-B348-328E216B119D}" type="pres">
      <dgm:prSet presAssocID="{497347E3-E7D8-47D8-8001-F24F8B431F91}" presName="root" presStyleCnt="0"/>
      <dgm:spPr/>
    </dgm:pt>
    <dgm:pt modelId="{ACC76761-807A-5C41-BF21-6C416691791D}" type="pres">
      <dgm:prSet presAssocID="{497347E3-E7D8-47D8-8001-F24F8B431F91}" presName="rootComposite" presStyleCnt="0"/>
      <dgm:spPr/>
    </dgm:pt>
    <dgm:pt modelId="{147E73CB-13FC-F24F-AB66-E70CE3664A06}" type="pres">
      <dgm:prSet presAssocID="{497347E3-E7D8-47D8-8001-F24F8B431F91}" presName="rootText" presStyleLbl="node1" presStyleIdx="0" presStyleCnt="3"/>
      <dgm:spPr/>
    </dgm:pt>
    <dgm:pt modelId="{528CCD32-A3E7-2B4E-911E-0FC16D1F9A14}" type="pres">
      <dgm:prSet presAssocID="{497347E3-E7D8-47D8-8001-F24F8B431F91}" presName="rootConnector" presStyleLbl="node1" presStyleIdx="0" presStyleCnt="3"/>
      <dgm:spPr/>
    </dgm:pt>
    <dgm:pt modelId="{E498DA08-BAA6-F34A-9FCA-26F326BBE08B}" type="pres">
      <dgm:prSet presAssocID="{497347E3-E7D8-47D8-8001-F24F8B431F91}" presName="childShape" presStyleCnt="0"/>
      <dgm:spPr/>
    </dgm:pt>
    <dgm:pt modelId="{E2CA6E7B-86D4-C94B-8163-1D8B22316D54}" type="pres">
      <dgm:prSet presAssocID="{AB869CF4-624F-484C-AE64-67EB75707CFF}" presName="root" presStyleCnt="0"/>
      <dgm:spPr/>
    </dgm:pt>
    <dgm:pt modelId="{C1D300E9-52BB-8740-A83D-460E8986D459}" type="pres">
      <dgm:prSet presAssocID="{AB869CF4-624F-484C-AE64-67EB75707CFF}" presName="rootComposite" presStyleCnt="0"/>
      <dgm:spPr/>
    </dgm:pt>
    <dgm:pt modelId="{F4B6C7F5-1AD1-814A-9EA8-B805547D36AA}" type="pres">
      <dgm:prSet presAssocID="{AB869CF4-624F-484C-AE64-67EB75707CFF}" presName="rootText" presStyleLbl="node1" presStyleIdx="1" presStyleCnt="3"/>
      <dgm:spPr/>
    </dgm:pt>
    <dgm:pt modelId="{52F45A97-D9D6-0C41-97A9-7406F2C32411}" type="pres">
      <dgm:prSet presAssocID="{AB869CF4-624F-484C-AE64-67EB75707CFF}" presName="rootConnector" presStyleLbl="node1" presStyleIdx="1" presStyleCnt="3"/>
      <dgm:spPr/>
    </dgm:pt>
    <dgm:pt modelId="{96662508-7FE4-AE48-A200-80B97398A05E}" type="pres">
      <dgm:prSet presAssocID="{AB869CF4-624F-484C-AE64-67EB75707CFF}" presName="childShape" presStyleCnt="0"/>
      <dgm:spPr/>
    </dgm:pt>
    <dgm:pt modelId="{765EF3BB-4319-234C-846E-66DB4BCB1BAC}" type="pres">
      <dgm:prSet presAssocID="{DB977C8A-4056-438F-8469-2D59A985B350}" presName="root" presStyleCnt="0"/>
      <dgm:spPr/>
    </dgm:pt>
    <dgm:pt modelId="{B601C94C-255E-DF4B-BEC5-01707633B1B2}" type="pres">
      <dgm:prSet presAssocID="{DB977C8A-4056-438F-8469-2D59A985B350}" presName="rootComposite" presStyleCnt="0"/>
      <dgm:spPr/>
    </dgm:pt>
    <dgm:pt modelId="{5175EF96-471A-5A44-A5B8-69AB38726B4E}" type="pres">
      <dgm:prSet presAssocID="{DB977C8A-4056-438F-8469-2D59A985B350}" presName="rootText" presStyleLbl="node1" presStyleIdx="2" presStyleCnt="3"/>
      <dgm:spPr/>
    </dgm:pt>
    <dgm:pt modelId="{E9EAE5E9-0C8A-C445-A27D-E853969AF717}" type="pres">
      <dgm:prSet presAssocID="{DB977C8A-4056-438F-8469-2D59A985B350}" presName="rootConnector" presStyleLbl="node1" presStyleIdx="2" presStyleCnt="3"/>
      <dgm:spPr/>
    </dgm:pt>
    <dgm:pt modelId="{BADBB56B-FD6D-6F46-8C15-8961D05C48FB}" type="pres">
      <dgm:prSet presAssocID="{DB977C8A-4056-438F-8469-2D59A985B350}" presName="childShape" presStyleCnt="0"/>
      <dgm:spPr/>
    </dgm:pt>
  </dgm:ptLst>
  <dgm:cxnLst>
    <dgm:cxn modelId="{34F9BB12-F212-C34F-B385-7C112E08E06B}" type="presOf" srcId="{AB869CF4-624F-484C-AE64-67EB75707CFF}" destId="{F4B6C7F5-1AD1-814A-9EA8-B805547D36AA}" srcOrd="0" destOrd="0" presId="urn:microsoft.com/office/officeart/2005/8/layout/hierarchy3"/>
    <dgm:cxn modelId="{31DCA81A-4179-7C41-805B-DDB39B30DAB8}" type="presOf" srcId="{DB977C8A-4056-438F-8469-2D59A985B350}" destId="{E9EAE5E9-0C8A-C445-A27D-E853969AF717}" srcOrd="1" destOrd="0" presId="urn:microsoft.com/office/officeart/2005/8/layout/hierarchy3"/>
    <dgm:cxn modelId="{F4C3BD29-75D2-4669-BB98-45AC6625C484}" srcId="{322D5908-37C0-48BE-8860-246A643955FC}" destId="{497347E3-E7D8-47D8-8001-F24F8B431F91}" srcOrd="0" destOrd="0" parTransId="{B0B782C9-AAA0-4065-BEFC-1B2EB0C11275}" sibTransId="{4863C66F-F928-49BD-AB6B-13FEBED92609}"/>
    <dgm:cxn modelId="{9BAF7083-48F3-42C0-AB8D-1B58E1E03D25}" srcId="{322D5908-37C0-48BE-8860-246A643955FC}" destId="{DB977C8A-4056-438F-8469-2D59A985B350}" srcOrd="2" destOrd="0" parTransId="{D08D2E18-06D8-4D8F-AA09-1DF21E2A4A60}" sibTransId="{B26FC6E4-7DC4-4381-B3BC-A21244837252}"/>
    <dgm:cxn modelId="{8047F888-5263-0041-9CFC-73B827DB6044}" type="presOf" srcId="{322D5908-37C0-48BE-8860-246A643955FC}" destId="{4BCD8B82-3E64-6B47-A41A-64FEAA632DE9}" srcOrd="0" destOrd="0" presId="urn:microsoft.com/office/officeart/2005/8/layout/hierarchy3"/>
    <dgm:cxn modelId="{4D540AA3-D184-AE48-A1FC-D3DB0A63D7DA}" type="presOf" srcId="{AB869CF4-624F-484C-AE64-67EB75707CFF}" destId="{52F45A97-D9D6-0C41-97A9-7406F2C32411}" srcOrd="1" destOrd="0" presId="urn:microsoft.com/office/officeart/2005/8/layout/hierarchy3"/>
    <dgm:cxn modelId="{3AFA7FB2-BC4D-4840-90CA-99E432C54914}" type="presOf" srcId="{DB977C8A-4056-438F-8469-2D59A985B350}" destId="{5175EF96-471A-5A44-A5B8-69AB38726B4E}" srcOrd="0" destOrd="0" presId="urn:microsoft.com/office/officeart/2005/8/layout/hierarchy3"/>
    <dgm:cxn modelId="{43923DCA-C8D0-CA4E-BE2E-E6DC33F0046D}" type="presOf" srcId="{497347E3-E7D8-47D8-8001-F24F8B431F91}" destId="{147E73CB-13FC-F24F-AB66-E70CE3664A06}" srcOrd="0" destOrd="0" presId="urn:microsoft.com/office/officeart/2005/8/layout/hierarchy3"/>
    <dgm:cxn modelId="{C4CDE4E1-DA77-4282-A88A-DA90BBE1EAA8}" srcId="{322D5908-37C0-48BE-8860-246A643955FC}" destId="{AB869CF4-624F-484C-AE64-67EB75707CFF}" srcOrd="1" destOrd="0" parTransId="{D48608F7-DB3D-4E36-A4D8-E793C221C709}" sibTransId="{A34FBC97-B86E-476E-940C-5B2020FA7C9B}"/>
    <dgm:cxn modelId="{69BC7BF5-20BF-3D48-B455-B85926FEBD2A}" type="presOf" srcId="{497347E3-E7D8-47D8-8001-F24F8B431F91}" destId="{528CCD32-A3E7-2B4E-911E-0FC16D1F9A14}" srcOrd="1" destOrd="0" presId="urn:microsoft.com/office/officeart/2005/8/layout/hierarchy3"/>
    <dgm:cxn modelId="{58C80D63-E78E-F844-AC3C-7F31E30268B5}" type="presParOf" srcId="{4BCD8B82-3E64-6B47-A41A-64FEAA632DE9}" destId="{51F3EC45-ECB7-1344-B348-328E216B119D}" srcOrd="0" destOrd="0" presId="urn:microsoft.com/office/officeart/2005/8/layout/hierarchy3"/>
    <dgm:cxn modelId="{BBD62779-A7C6-5D41-8A4A-002AF7235E1A}" type="presParOf" srcId="{51F3EC45-ECB7-1344-B348-328E216B119D}" destId="{ACC76761-807A-5C41-BF21-6C416691791D}" srcOrd="0" destOrd="0" presId="urn:microsoft.com/office/officeart/2005/8/layout/hierarchy3"/>
    <dgm:cxn modelId="{B261B1A0-13B2-CE48-BACE-504DBFE7CFB8}" type="presParOf" srcId="{ACC76761-807A-5C41-BF21-6C416691791D}" destId="{147E73CB-13FC-F24F-AB66-E70CE3664A06}" srcOrd="0" destOrd="0" presId="urn:microsoft.com/office/officeart/2005/8/layout/hierarchy3"/>
    <dgm:cxn modelId="{D38A6D4B-C047-084D-8F57-4FC451614267}" type="presParOf" srcId="{ACC76761-807A-5C41-BF21-6C416691791D}" destId="{528CCD32-A3E7-2B4E-911E-0FC16D1F9A14}" srcOrd="1" destOrd="0" presId="urn:microsoft.com/office/officeart/2005/8/layout/hierarchy3"/>
    <dgm:cxn modelId="{BF01755E-ED2B-9A43-90B7-21C9B84C0376}" type="presParOf" srcId="{51F3EC45-ECB7-1344-B348-328E216B119D}" destId="{E498DA08-BAA6-F34A-9FCA-26F326BBE08B}" srcOrd="1" destOrd="0" presId="urn:microsoft.com/office/officeart/2005/8/layout/hierarchy3"/>
    <dgm:cxn modelId="{F25E3809-042B-F941-8495-D010507B910F}" type="presParOf" srcId="{4BCD8B82-3E64-6B47-A41A-64FEAA632DE9}" destId="{E2CA6E7B-86D4-C94B-8163-1D8B22316D54}" srcOrd="1" destOrd="0" presId="urn:microsoft.com/office/officeart/2005/8/layout/hierarchy3"/>
    <dgm:cxn modelId="{67D315EB-C5E4-FA44-BCF0-7A7F1B095231}" type="presParOf" srcId="{E2CA6E7B-86D4-C94B-8163-1D8B22316D54}" destId="{C1D300E9-52BB-8740-A83D-460E8986D459}" srcOrd="0" destOrd="0" presId="urn:microsoft.com/office/officeart/2005/8/layout/hierarchy3"/>
    <dgm:cxn modelId="{04A540BF-E580-5B4B-A764-545BD61785D5}" type="presParOf" srcId="{C1D300E9-52BB-8740-A83D-460E8986D459}" destId="{F4B6C7F5-1AD1-814A-9EA8-B805547D36AA}" srcOrd="0" destOrd="0" presId="urn:microsoft.com/office/officeart/2005/8/layout/hierarchy3"/>
    <dgm:cxn modelId="{26A4492C-0E34-2D41-A46A-25769628769E}" type="presParOf" srcId="{C1D300E9-52BB-8740-A83D-460E8986D459}" destId="{52F45A97-D9D6-0C41-97A9-7406F2C32411}" srcOrd="1" destOrd="0" presId="urn:microsoft.com/office/officeart/2005/8/layout/hierarchy3"/>
    <dgm:cxn modelId="{1F4BC6F7-8C49-534A-AFD8-392B374EBC7A}" type="presParOf" srcId="{E2CA6E7B-86D4-C94B-8163-1D8B22316D54}" destId="{96662508-7FE4-AE48-A200-80B97398A05E}" srcOrd="1" destOrd="0" presId="urn:microsoft.com/office/officeart/2005/8/layout/hierarchy3"/>
    <dgm:cxn modelId="{D8DCE5CA-13A3-584F-9F0D-0F5868031338}" type="presParOf" srcId="{4BCD8B82-3E64-6B47-A41A-64FEAA632DE9}" destId="{765EF3BB-4319-234C-846E-66DB4BCB1BAC}" srcOrd="2" destOrd="0" presId="urn:microsoft.com/office/officeart/2005/8/layout/hierarchy3"/>
    <dgm:cxn modelId="{268F95FE-7769-1C4B-B776-D7ED807274AC}" type="presParOf" srcId="{765EF3BB-4319-234C-846E-66DB4BCB1BAC}" destId="{B601C94C-255E-DF4B-BEC5-01707633B1B2}" srcOrd="0" destOrd="0" presId="urn:microsoft.com/office/officeart/2005/8/layout/hierarchy3"/>
    <dgm:cxn modelId="{E3A4F53A-96F5-ED49-9528-719552809EA7}" type="presParOf" srcId="{B601C94C-255E-DF4B-BEC5-01707633B1B2}" destId="{5175EF96-471A-5A44-A5B8-69AB38726B4E}" srcOrd="0" destOrd="0" presId="urn:microsoft.com/office/officeart/2005/8/layout/hierarchy3"/>
    <dgm:cxn modelId="{039095A0-5A5E-C645-A8F9-A7FF4744134B}" type="presParOf" srcId="{B601C94C-255E-DF4B-BEC5-01707633B1B2}" destId="{E9EAE5E9-0C8A-C445-A27D-E853969AF717}" srcOrd="1" destOrd="0" presId="urn:microsoft.com/office/officeart/2005/8/layout/hierarchy3"/>
    <dgm:cxn modelId="{5CEA6F25-F51F-8C4B-B66B-63E5CF475FB8}" type="presParOf" srcId="{765EF3BB-4319-234C-846E-66DB4BCB1BAC}" destId="{BADBB56B-FD6D-6F46-8C15-8961D05C48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22D5908-37C0-48BE-8860-246A64395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7347E3-E7D8-47D8-8001-F24F8B431F91}">
      <dgm:prSet/>
      <dgm:spPr/>
      <dgm:t>
        <a:bodyPr/>
        <a:lstStyle/>
        <a:p>
          <a:r>
            <a:rPr lang="en-US" dirty="0"/>
            <a:t>Lawyer</a:t>
          </a:r>
        </a:p>
      </dgm:t>
    </dgm:pt>
    <dgm:pt modelId="{B0B782C9-AAA0-4065-BEFC-1B2EB0C11275}" type="parTrans" cxnId="{F4C3BD29-75D2-4669-BB98-45AC6625C484}">
      <dgm:prSet/>
      <dgm:spPr/>
      <dgm:t>
        <a:bodyPr/>
        <a:lstStyle/>
        <a:p>
          <a:endParaRPr lang="en-US"/>
        </a:p>
      </dgm:t>
    </dgm:pt>
    <dgm:pt modelId="{4863C66F-F928-49BD-AB6B-13FEBED92609}" type="sibTrans" cxnId="{F4C3BD29-75D2-4669-BB98-45AC6625C484}">
      <dgm:prSet/>
      <dgm:spPr/>
      <dgm:t>
        <a:bodyPr/>
        <a:lstStyle/>
        <a:p>
          <a:endParaRPr lang="en-US"/>
        </a:p>
      </dgm:t>
    </dgm:pt>
    <dgm:pt modelId="{AB869CF4-624F-484C-AE64-67EB75707CFF}">
      <dgm:prSet/>
      <dgm:spPr/>
      <dgm:t>
        <a:bodyPr/>
        <a:lstStyle/>
        <a:p>
          <a:r>
            <a:rPr lang="en-US" dirty="0"/>
            <a:t>Defers to</a:t>
          </a:r>
        </a:p>
      </dgm:t>
    </dgm:pt>
    <dgm:pt modelId="{D48608F7-DB3D-4E36-A4D8-E793C221C709}" type="parTrans" cxnId="{C4CDE4E1-DA77-4282-A88A-DA90BBE1EAA8}">
      <dgm:prSet/>
      <dgm:spPr/>
      <dgm:t>
        <a:bodyPr/>
        <a:lstStyle/>
        <a:p>
          <a:endParaRPr lang="en-US"/>
        </a:p>
      </dgm:t>
    </dgm:pt>
    <dgm:pt modelId="{A34FBC97-B86E-476E-940C-5B2020FA7C9B}" type="sibTrans" cxnId="{C4CDE4E1-DA77-4282-A88A-DA90BBE1EAA8}">
      <dgm:prSet/>
      <dgm:spPr/>
      <dgm:t>
        <a:bodyPr/>
        <a:lstStyle/>
        <a:p>
          <a:endParaRPr lang="en-US"/>
        </a:p>
      </dgm:t>
    </dgm:pt>
    <dgm:pt modelId="{DB977C8A-4056-438F-8469-2D59A985B350}">
      <dgm:prSet/>
      <dgm:spPr/>
      <dgm:t>
        <a:bodyPr/>
        <a:lstStyle/>
        <a:p>
          <a:r>
            <a:rPr lang="en-US" dirty="0"/>
            <a:t>Telemarketer</a:t>
          </a:r>
        </a:p>
      </dgm:t>
    </dgm:pt>
    <dgm:pt modelId="{D08D2E18-06D8-4D8F-AA09-1DF21E2A4A60}" type="parTrans" cxnId="{9BAF7083-48F3-42C0-AB8D-1B58E1E03D25}">
      <dgm:prSet/>
      <dgm:spPr/>
      <dgm:t>
        <a:bodyPr/>
        <a:lstStyle/>
        <a:p>
          <a:endParaRPr lang="en-US"/>
        </a:p>
      </dgm:t>
    </dgm:pt>
    <dgm:pt modelId="{B26FC6E4-7DC4-4381-B3BC-A21244837252}" type="sibTrans" cxnId="{9BAF7083-48F3-42C0-AB8D-1B58E1E03D25}">
      <dgm:prSet/>
      <dgm:spPr/>
      <dgm:t>
        <a:bodyPr/>
        <a:lstStyle/>
        <a:p>
          <a:endParaRPr lang="en-US"/>
        </a:p>
      </dgm:t>
    </dgm:pt>
    <dgm:pt modelId="{4BCD8B82-3E64-6B47-A41A-64FEAA632DE9}" type="pres">
      <dgm:prSet presAssocID="{322D5908-37C0-48BE-8860-246A64395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3EC45-ECB7-1344-B348-328E216B119D}" type="pres">
      <dgm:prSet presAssocID="{497347E3-E7D8-47D8-8001-F24F8B431F91}" presName="root" presStyleCnt="0"/>
      <dgm:spPr/>
    </dgm:pt>
    <dgm:pt modelId="{ACC76761-807A-5C41-BF21-6C416691791D}" type="pres">
      <dgm:prSet presAssocID="{497347E3-E7D8-47D8-8001-F24F8B431F91}" presName="rootComposite" presStyleCnt="0"/>
      <dgm:spPr/>
    </dgm:pt>
    <dgm:pt modelId="{147E73CB-13FC-F24F-AB66-E70CE3664A06}" type="pres">
      <dgm:prSet presAssocID="{497347E3-E7D8-47D8-8001-F24F8B431F91}" presName="rootText" presStyleLbl="node1" presStyleIdx="0" presStyleCnt="3"/>
      <dgm:spPr/>
    </dgm:pt>
    <dgm:pt modelId="{528CCD32-A3E7-2B4E-911E-0FC16D1F9A14}" type="pres">
      <dgm:prSet presAssocID="{497347E3-E7D8-47D8-8001-F24F8B431F91}" presName="rootConnector" presStyleLbl="node1" presStyleIdx="0" presStyleCnt="3"/>
      <dgm:spPr/>
    </dgm:pt>
    <dgm:pt modelId="{E498DA08-BAA6-F34A-9FCA-26F326BBE08B}" type="pres">
      <dgm:prSet presAssocID="{497347E3-E7D8-47D8-8001-F24F8B431F91}" presName="childShape" presStyleCnt="0"/>
      <dgm:spPr/>
    </dgm:pt>
    <dgm:pt modelId="{E2CA6E7B-86D4-C94B-8163-1D8B22316D54}" type="pres">
      <dgm:prSet presAssocID="{AB869CF4-624F-484C-AE64-67EB75707CFF}" presName="root" presStyleCnt="0"/>
      <dgm:spPr/>
    </dgm:pt>
    <dgm:pt modelId="{C1D300E9-52BB-8740-A83D-460E8986D459}" type="pres">
      <dgm:prSet presAssocID="{AB869CF4-624F-484C-AE64-67EB75707CFF}" presName="rootComposite" presStyleCnt="0"/>
      <dgm:spPr/>
    </dgm:pt>
    <dgm:pt modelId="{F4B6C7F5-1AD1-814A-9EA8-B805547D36AA}" type="pres">
      <dgm:prSet presAssocID="{AB869CF4-624F-484C-AE64-67EB75707CFF}" presName="rootText" presStyleLbl="node1" presStyleIdx="1" presStyleCnt="3"/>
      <dgm:spPr/>
    </dgm:pt>
    <dgm:pt modelId="{52F45A97-D9D6-0C41-97A9-7406F2C32411}" type="pres">
      <dgm:prSet presAssocID="{AB869CF4-624F-484C-AE64-67EB75707CFF}" presName="rootConnector" presStyleLbl="node1" presStyleIdx="1" presStyleCnt="3"/>
      <dgm:spPr/>
    </dgm:pt>
    <dgm:pt modelId="{96662508-7FE4-AE48-A200-80B97398A05E}" type="pres">
      <dgm:prSet presAssocID="{AB869CF4-624F-484C-AE64-67EB75707CFF}" presName="childShape" presStyleCnt="0"/>
      <dgm:spPr/>
    </dgm:pt>
    <dgm:pt modelId="{765EF3BB-4319-234C-846E-66DB4BCB1BAC}" type="pres">
      <dgm:prSet presAssocID="{DB977C8A-4056-438F-8469-2D59A985B350}" presName="root" presStyleCnt="0"/>
      <dgm:spPr/>
    </dgm:pt>
    <dgm:pt modelId="{B601C94C-255E-DF4B-BEC5-01707633B1B2}" type="pres">
      <dgm:prSet presAssocID="{DB977C8A-4056-438F-8469-2D59A985B350}" presName="rootComposite" presStyleCnt="0"/>
      <dgm:spPr/>
    </dgm:pt>
    <dgm:pt modelId="{5175EF96-471A-5A44-A5B8-69AB38726B4E}" type="pres">
      <dgm:prSet presAssocID="{DB977C8A-4056-438F-8469-2D59A985B350}" presName="rootText" presStyleLbl="node1" presStyleIdx="2" presStyleCnt="3"/>
      <dgm:spPr/>
    </dgm:pt>
    <dgm:pt modelId="{E9EAE5E9-0C8A-C445-A27D-E853969AF717}" type="pres">
      <dgm:prSet presAssocID="{DB977C8A-4056-438F-8469-2D59A985B350}" presName="rootConnector" presStyleLbl="node1" presStyleIdx="2" presStyleCnt="3"/>
      <dgm:spPr/>
    </dgm:pt>
    <dgm:pt modelId="{BADBB56B-FD6D-6F46-8C15-8961D05C48FB}" type="pres">
      <dgm:prSet presAssocID="{DB977C8A-4056-438F-8469-2D59A985B350}" presName="childShape" presStyleCnt="0"/>
      <dgm:spPr/>
    </dgm:pt>
  </dgm:ptLst>
  <dgm:cxnLst>
    <dgm:cxn modelId="{34F9BB12-F212-C34F-B385-7C112E08E06B}" type="presOf" srcId="{AB869CF4-624F-484C-AE64-67EB75707CFF}" destId="{F4B6C7F5-1AD1-814A-9EA8-B805547D36AA}" srcOrd="0" destOrd="0" presId="urn:microsoft.com/office/officeart/2005/8/layout/hierarchy3"/>
    <dgm:cxn modelId="{31DCA81A-4179-7C41-805B-DDB39B30DAB8}" type="presOf" srcId="{DB977C8A-4056-438F-8469-2D59A985B350}" destId="{E9EAE5E9-0C8A-C445-A27D-E853969AF717}" srcOrd="1" destOrd="0" presId="urn:microsoft.com/office/officeart/2005/8/layout/hierarchy3"/>
    <dgm:cxn modelId="{F4C3BD29-75D2-4669-BB98-45AC6625C484}" srcId="{322D5908-37C0-48BE-8860-246A643955FC}" destId="{497347E3-E7D8-47D8-8001-F24F8B431F91}" srcOrd="0" destOrd="0" parTransId="{B0B782C9-AAA0-4065-BEFC-1B2EB0C11275}" sibTransId="{4863C66F-F928-49BD-AB6B-13FEBED92609}"/>
    <dgm:cxn modelId="{9BAF7083-48F3-42C0-AB8D-1B58E1E03D25}" srcId="{322D5908-37C0-48BE-8860-246A643955FC}" destId="{DB977C8A-4056-438F-8469-2D59A985B350}" srcOrd="2" destOrd="0" parTransId="{D08D2E18-06D8-4D8F-AA09-1DF21E2A4A60}" sibTransId="{B26FC6E4-7DC4-4381-B3BC-A21244837252}"/>
    <dgm:cxn modelId="{8047F888-5263-0041-9CFC-73B827DB6044}" type="presOf" srcId="{322D5908-37C0-48BE-8860-246A643955FC}" destId="{4BCD8B82-3E64-6B47-A41A-64FEAA632DE9}" srcOrd="0" destOrd="0" presId="urn:microsoft.com/office/officeart/2005/8/layout/hierarchy3"/>
    <dgm:cxn modelId="{4D540AA3-D184-AE48-A1FC-D3DB0A63D7DA}" type="presOf" srcId="{AB869CF4-624F-484C-AE64-67EB75707CFF}" destId="{52F45A97-D9D6-0C41-97A9-7406F2C32411}" srcOrd="1" destOrd="0" presId="urn:microsoft.com/office/officeart/2005/8/layout/hierarchy3"/>
    <dgm:cxn modelId="{3AFA7FB2-BC4D-4840-90CA-99E432C54914}" type="presOf" srcId="{DB977C8A-4056-438F-8469-2D59A985B350}" destId="{5175EF96-471A-5A44-A5B8-69AB38726B4E}" srcOrd="0" destOrd="0" presId="urn:microsoft.com/office/officeart/2005/8/layout/hierarchy3"/>
    <dgm:cxn modelId="{43923DCA-C8D0-CA4E-BE2E-E6DC33F0046D}" type="presOf" srcId="{497347E3-E7D8-47D8-8001-F24F8B431F91}" destId="{147E73CB-13FC-F24F-AB66-E70CE3664A06}" srcOrd="0" destOrd="0" presId="urn:microsoft.com/office/officeart/2005/8/layout/hierarchy3"/>
    <dgm:cxn modelId="{C4CDE4E1-DA77-4282-A88A-DA90BBE1EAA8}" srcId="{322D5908-37C0-48BE-8860-246A643955FC}" destId="{AB869CF4-624F-484C-AE64-67EB75707CFF}" srcOrd="1" destOrd="0" parTransId="{D48608F7-DB3D-4E36-A4D8-E793C221C709}" sibTransId="{A34FBC97-B86E-476E-940C-5B2020FA7C9B}"/>
    <dgm:cxn modelId="{69BC7BF5-20BF-3D48-B455-B85926FEBD2A}" type="presOf" srcId="{497347E3-E7D8-47D8-8001-F24F8B431F91}" destId="{528CCD32-A3E7-2B4E-911E-0FC16D1F9A14}" srcOrd="1" destOrd="0" presId="urn:microsoft.com/office/officeart/2005/8/layout/hierarchy3"/>
    <dgm:cxn modelId="{58C80D63-E78E-F844-AC3C-7F31E30268B5}" type="presParOf" srcId="{4BCD8B82-3E64-6B47-A41A-64FEAA632DE9}" destId="{51F3EC45-ECB7-1344-B348-328E216B119D}" srcOrd="0" destOrd="0" presId="urn:microsoft.com/office/officeart/2005/8/layout/hierarchy3"/>
    <dgm:cxn modelId="{BBD62779-A7C6-5D41-8A4A-002AF7235E1A}" type="presParOf" srcId="{51F3EC45-ECB7-1344-B348-328E216B119D}" destId="{ACC76761-807A-5C41-BF21-6C416691791D}" srcOrd="0" destOrd="0" presId="urn:microsoft.com/office/officeart/2005/8/layout/hierarchy3"/>
    <dgm:cxn modelId="{B261B1A0-13B2-CE48-BACE-504DBFE7CFB8}" type="presParOf" srcId="{ACC76761-807A-5C41-BF21-6C416691791D}" destId="{147E73CB-13FC-F24F-AB66-E70CE3664A06}" srcOrd="0" destOrd="0" presId="urn:microsoft.com/office/officeart/2005/8/layout/hierarchy3"/>
    <dgm:cxn modelId="{D38A6D4B-C047-084D-8F57-4FC451614267}" type="presParOf" srcId="{ACC76761-807A-5C41-BF21-6C416691791D}" destId="{528CCD32-A3E7-2B4E-911E-0FC16D1F9A14}" srcOrd="1" destOrd="0" presId="urn:microsoft.com/office/officeart/2005/8/layout/hierarchy3"/>
    <dgm:cxn modelId="{BF01755E-ED2B-9A43-90B7-21C9B84C0376}" type="presParOf" srcId="{51F3EC45-ECB7-1344-B348-328E216B119D}" destId="{E498DA08-BAA6-F34A-9FCA-26F326BBE08B}" srcOrd="1" destOrd="0" presId="urn:microsoft.com/office/officeart/2005/8/layout/hierarchy3"/>
    <dgm:cxn modelId="{F25E3809-042B-F941-8495-D010507B910F}" type="presParOf" srcId="{4BCD8B82-3E64-6B47-A41A-64FEAA632DE9}" destId="{E2CA6E7B-86D4-C94B-8163-1D8B22316D54}" srcOrd="1" destOrd="0" presId="urn:microsoft.com/office/officeart/2005/8/layout/hierarchy3"/>
    <dgm:cxn modelId="{67D315EB-C5E4-FA44-BCF0-7A7F1B095231}" type="presParOf" srcId="{E2CA6E7B-86D4-C94B-8163-1D8B22316D54}" destId="{C1D300E9-52BB-8740-A83D-460E8986D459}" srcOrd="0" destOrd="0" presId="urn:microsoft.com/office/officeart/2005/8/layout/hierarchy3"/>
    <dgm:cxn modelId="{04A540BF-E580-5B4B-A764-545BD61785D5}" type="presParOf" srcId="{C1D300E9-52BB-8740-A83D-460E8986D459}" destId="{F4B6C7F5-1AD1-814A-9EA8-B805547D36AA}" srcOrd="0" destOrd="0" presId="urn:microsoft.com/office/officeart/2005/8/layout/hierarchy3"/>
    <dgm:cxn modelId="{26A4492C-0E34-2D41-A46A-25769628769E}" type="presParOf" srcId="{C1D300E9-52BB-8740-A83D-460E8986D459}" destId="{52F45A97-D9D6-0C41-97A9-7406F2C32411}" srcOrd="1" destOrd="0" presId="urn:microsoft.com/office/officeart/2005/8/layout/hierarchy3"/>
    <dgm:cxn modelId="{1F4BC6F7-8C49-534A-AFD8-392B374EBC7A}" type="presParOf" srcId="{E2CA6E7B-86D4-C94B-8163-1D8B22316D54}" destId="{96662508-7FE4-AE48-A200-80B97398A05E}" srcOrd="1" destOrd="0" presId="urn:microsoft.com/office/officeart/2005/8/layout/hierarchy3"/>
    <dgm:cxn modelId="{D8DCE5CA-13A3-584F-9F0D-0F5868031338}" type="presParOf" srcId="{4BCD8B82-3E64-6B47-A41A-64FEAA632DE9}" destId="{765EF3BB-4319-234C-846E-66DB4BCB1BAC}" srcOrd="2" destOrd="0" presId="urn:microsoft.com/office/officeart/2005/8/layout/hierarchy3"/>
    <dgm:cxn modelId="{268F95FE-7769-1C4B-B776-D7ED807274AC}" type="presParOf" srcId="{765EF3BB-4319-234C-846E-66DB4BCB1BAC}" destId="{B601C94C-255E-DF4B-BEC5-01707633B1B2}" srcOrd="0" destOrd="0" presId="urn:microsoft.com/office/officeart/2005/8/layout/hierarchy3"/>
    <dgm:cxn modelId="{E3A4F53A-96F5-ED49-9528-719552809EA7}" type="presParOf" srcId="{B601C94C-255E-DF4B-BEC5-01707633B1B2}" destId="{5175EF96-471A-5A44-A5B8-69AB38726B4E}" srcOrd="0" destOrd="0" presId="urn:microsoft.com/office/officeart/2005/8/layout/hierarchy3"/>
    <dgm:cxn modelId="{039095A0-5A5E-C645-A8F9-A7FF4744134B}" type="presParOf" srcId="{B601C94C-255E-DF4B-BEC5-01707633B1B2}" destId="{E9EAE5E9-0C8A-C445-A27D-E853969AF717}" srcOrd="1" destOrd="0" presId="urn:microsoft.com/office/officeart/2005/8/layout/hierarchy3"/>
    <dgm:cxn modelId="{5CEA6F25-F51F-8C4B-B66B-63E5CF475FB8}" type="presParOf" srcId="{765EF3BB-4319-234C-846E-66DB4BCB1BAC}" destId="{BADBB56B-FD6D-6F46-8C15-8961D05C48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22D5908-37C0-48BE-8860-246A64395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7347E3-E7D8-47D8-8001-F24F8B431F91}">
      <dgm:prSet/>
      <dgm:spPr/>
      <dgm:t>
        <a:bodyPr/>
        <a:lstStyle/>
        <a:p>
          <a:r>
            <a:rPr lang="en-US" dirty="0"/>
            <a:t>Lawyer</a:t>
          </a:r>
        </a:p>
      </dgm:t>
    </dgm:pt>
    <dgm:pt modelId="{B0B782C9-AAA0-4065-BEFC-1B2EB0C11275}" type="parTrans" cxnId="{F4C3BD29-75D2-4669-BB98-45AC6625C484}">
      <dgm:prSet/>
      <dgm:spPr/>
      <dgm:t>
        <a:bodyPr/>
        <a:lstStyle/>
        <a:p>
          <a:endParaRPr lang="en-US"/>
        </a:p>
      </dgm:t>
    </dgm:pt>
    <dgm:pt modelId="{4863C66F-F928-49BD-AB6B-13FEBED92609}" type="sibTrans" cxnId="{F4C3BD29-75D2-4669-BB98-45AC6625C484}">
      <dgm:prSet/>
      <dgm:spPr/>
      <dgm:t>
        <a:bodyPr/>
        <a:lstStyle/>
        <a:p>
          <a:endParaRPr lang="en-US"/>
        </a:p>
      </dgm:t>
    </dgm:pt>
    <dgm:pt modelId="{AB869CF4-624F-484C-AE64-67EB75707CFF}">
      <dgm:prSet/>
      <dgm:spPr/>
      <dgm:t>
        <a:bodyPr/>
        <a:lstStyle/>
        <a:p>
          <a:r>
            <a:rPr lang="en-US" dirty="0"/>
            <a:t>Defers to</a:t>
          </a:r>
        </a:p>
      </dgm:t>
    </dgm:pt>
    <dgm:pt modelId="{D48608F7-DB3D-4E36-A4D8-E793C221C709}" type="parTrans" cxnId="{C4CDE4E1-DA77-4282-A88A-DA90BBE1EAA8}">
      <dgm:prSet/>
      <dgm:spPr/>
      <dgm:t>
        <a:bodyPr/>
        <a:lstStyle/>
        <a:p>
          <a:endParaRPr lang="en-US"/>
        </a:p>
      </dgm:t>
    </dgm:pt>
    <dgm:pt modelId="{A34FBC97-B86E-476E-940C-5B2020FA7C9B}" type="sibTrans" cxnId="{C4CDE4E1-DA77-4282-A88A-DA90BBE1EAA8}">
      <dgm:prSet/>
      <dgm:spPr/>
      <dgm:t>
        <a:bodyPr/>
        <a:lstStyle/>
        <a:p>
          <a:endParaRPr lang="en-US"/>
        </a:p>
      </dgm:t>
    </dgm:pt>
    <dgm:pt modelId="{DB977C8A-4056-438F-8469-2D59A985B350}">
      <dgm:prSet/>
      <dgm:spPr/>
      <dgm:t>
        <a:bodyPr/>
        <a:lstStyle/>
        <a:p>
          <a:r>
            <a:rPr lang="en-US" dirty="0"/>
            <a:t>Telemarketer</a:t>
          </a:r>
        </a:p>
      </dgm:t>
    </dgm:pt>
    <dgm:pt modelId="{D08D2E18-06D8-4D8F-AA09-1DF21E2A4A60}" type="parTrans" cxnId="{9BAF7083-48F3-42C0-AB8D-1B58E1E03D25}">
      <dgm:prSet/>
      <dgm:spPr/>
      <dgm:t>
        <a:bodyPr/>
        <a:lstStyle/>
        <a:p>
          <a:endParaRPr lang="en-US"/>
        </a:p>
      </dgm:t>
    </dgm:pt>
    <dgm:pt modelId="{B26FC6E4-7DC4-4381-B3BC-A21244837252}" type="sibTrans" cxnId="{9BAF7083-48F3-42C0-AB8D-1B58E1E03D25}">
      <dgm:prSet/>
      <dgm:spPr/>
      <dgm:t>
        <a:bodyPr/>
        <a:lstStyle/>
        <a:p>
          <a:endParaRPr lang="en-US"/>
        </a:p>
      </dgm:t>
    </dgm:pt>
    <dgm:pt modelId="{4BCD8B82-3E64-6B47-A41A-64FEAA632DE9}" type="pres">
      <dgm:prSet presAssocID="{322D5908-37C0-48BE-8860-246A64395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3EC45-ECB7-1344-B348-328E216B119D}" type="pres">
      <dgm:prSet presAssocID="{497347E3-E7D8-47D8-8001-F24F8B431F91}" presName="root" presStyleCnt="0"/>
      <dgm:spPr/>
    </dgm:pt>
    <dgm:pt modelId="{ACC76761-807A-5C41-BF21-6C416691791D}" type="pres">
      <dgm:prSet presAssocID="{497347E3-E7D8-47D8-8001-F24F8B431F91}" presName="rootComposite" presStyleCnt="0"/>
      <dgm:spPr/>
    </dgm:pt>
    <dgm:pt modelId="{147E73CB-13FC-F24F-AB66-E70CE3664A06}" type="pres">
      <dgm:prSet presAssocID="{497347E3-E7D8-47D8-8001-F24F8B431F91}" presName="rootText" presStyleLbl="node1" presStyleIdx="0" presStyleCnt="3"/>
      <dgm:spPr/>
    </dgm:pt>
    <dgm:pt modelId="{528CCD32-A3E7-2B4E-911E-0FC16D1F9A14}" type="pres">
      <dgm:prSet presAssocID="{497347E3-E7D8-47D8-8001-F24F8B431F91}" presName="rootConnector" presStyleLbl="node1" presStyleIdx="0" presStyleCnt="3"/>
      <dgm:spPr/>
    </dgm:pt>
    <dgm:pt modelId="{E498DA08-BAA6-F34A-9FCA-26F326BBE08B}" type="pres">
      <dgm:prSet presAssocID="{497347E3-E7D8-47D8-8001-F24F8B431F91}" presName="childShape" presStyleCnt="0"/>
      <dgm:spPr/>
    </dgm:pt>
    <dgm:pt modelId="{E2CA6E7B-86D4-C94B-8163-1D8B22316D54}" type="pres">
      <dgm:prSet presAssocID="{AB869CF4-624F-484C-AE64-67EB75707CFF}" presName="root" presStyleCnt="0"/>
      <dgm:spPr/>
    </dgm:pt>
    <dgm:pt modelId="{C1D300E9-52BB-8740-A83D-460E8986D459}" type="pres">
      <dgm:prSet presAssocID="{AB869CF4-624F-484C-AE64-67EB75707CFF}" presName="rootComposite" presStyleCnt="0"/>
      <dgm:spPr/>
    </dgm:pt>
    <dgm:pt modelId="{F4B6C7F5-1AD1-814A-9EA8-B805547D36AA}" type="pres">
      <dgm:prSet presAssocID="{AB869CF4-624F-484C-AE64-67EB75707CFF}" presName="rootText" presStyleLbl="node1" presStyleIdx="1" presStyleCnt="3"/>
      <dgm:spPr/>
    </dgm:pt>
    <dgm:pt modelId="{52F45A97-D9D6-0C41-97A9-7406F2C32411}" type="pres">
      <dgm:prSet presAssocID="{AB869CF4-624F-484C-AE64-67EB75707CFF}" presName="rootConnector" presStyleLbl="node1" presStyleIdx="1" presStyleCnt="3"/>
      <dgm:spPr/>
    </dgm:pt>
    <dgm:pt modelId="{96662508-7FE4-AE48-A200-80B97398A05E}" type="pres">
      <dgm:prSet presAssocID="{AB869CF4-624F-484C-AE64-67EB75707CFF}" presName="childShape" presStyleCnt="0"/>
      <dgm:spPr/>
    </dgm:pt>
    <dgm:pt modelId="{765EF3BB-4319-234C-846E-66DB4BCB1BAC}" type="pres">
      <dgm:prSet presAssocID="{DB977C8A-4056-438F-8469-2D59A985B350}" presName="root" presStyleCnt="0"/>
      <dgm:spPr/>
    </dgm:pt>
    <dgm:pt modelId="{B601C94C-255E-DF4B-BEC5-01707633B1B2}" type="pres">
      <dgm:prSet presAssocID="{DB977C8A-4056-438F-8469-2D59A985B350}" presName="rootComposite" presStyleCnt="0"/>
      <dgm:spPr/>
    </dgm:pt>
    <dgm:pt modelId="{5175EF96-471A-5A44-A5B8-69AB38726B4E}" type="pres">
      <dgm:prSet presAssocID="{DB977C8A-4056-438F-8469-2D59A985B350}" presName="rootText" presStyleLbl="node1" presStyleIdx="2" presStyleCnt="3"/>
      <dgm:spPr/>
    </dgm:pt>
    <dgm:pt modelId="{E9EAE5E9-0C8A-C445-A27D-E853969AF717}" type="pres">
      <dgm:prSet presAssocID="{DB977C8A-4056-438F-8469-2D59A985B350}" presName="rootConnector" presStyleLbl="node1" presStyleIdx="2" presStyleCnt="3"/>
      <dgm:spPr/>
    </dgm:pt>
    <dgm:pt modelId="{BADBB56B-FD6D-6F46-8C15-8961D05C48FB}" type="pres">
      <dgm:prSet presAssocID="{DB977C8A-4056-438F-8469-2D59A985B350}" presName="childShape" presStyleCnt="0"/>
      <dgm:spPr/>
    </dgm:pt>
  </dgm:ptLst>
  <dgm:cxnLst>
    <dgm:cxn modelId="{34F9BB12-F212-C34F-B385-7C112E08E06B}" type="presOf" srcId="{AB869CF4-624F-484C-AE64-67EB75707CFF}" destId="{F4B6C7F5-1AD1-814A-9EA8-B805547D36AA}" srcOrd="0" destOrd="0" presId="urn:microsoft.com/office/officeart/2005/8/layout/hierarchy3"/>
    <dgm:cxn modelId="{31DCA81A-4179-7C41-805B-DDB39B30DAB8}" type="presOf" srcId="{DB977C8A-4056-438F-8469-2D59A985B350}" destId="{E9EAE5E9-0C8A-C445-A27D-E853969AF717}" srcOrd="1" destOrd="0" presId="urn:microsoft.com/office/officeart/2005/8/layout/hierarchy3"/>
    <dgm:cxn modelId="{F4C3BD29-75D2-4669-BB98-45AC6625C484}" srcId="{322D5908-37C0-48BE-8860-246A643955FC}" destId="{497347E3-E7D8-47D8-8001-F24F8B431F91}" srcOrd="0" destOrd="0" parTransId="{B0B782C9-AAA0-4065-BEFC-1B2EB0C11275}" sibTransId="{4863C66F-F928-49BD-AB6B-13FEBED92609}"/>
    <dgm:cxn modelId="{9BAF7083-48F3-42C0-AB8D-1B58E1E03D25}" srcId="{322D5908-37C0-48BE-8860-246A643955FC}" destId="{DB977C8A-4056-438F-8469-2D59A985B350}" srcOrd="2" destOrd="0" parTransId="{D08D2E18-06D8-4D8F-AA09-1DF21E2A4A60}" sibTransId="{B26FC6E4-7DC4-4381-B3BC-A21244837252}"/>
    <dgm:cxn modelId="{8047F888-5263-0041-9CFC-73B827DB6044}" type="presOf" srcId="{322D5908-37C0-48BE-8860-246A643955FC}" destId="{4BCD8B82-3E64-6B47-A41A-64FEAA632DE9}" srcOrd="0" destOrd="0" presId="urn:microsoft.com/office/officeart/2005/8/layout/hierarchy3"/>
    <dgm:cxn modelId="{4D540AA3-D184-AE48-A1FC-D3DB0A63D7DA}" type="presOf" srcId="{AB869CF4-624F-484C-AE64-67EB75707CFF}" destId="{52F45A97-D9D6-0C41-97A9-7406F2C32411}" srcOrd="1" destOrd="0" presId="urn:microsoft.com/office/officeart/2005/8/layout/hierarchy3"/>
    <dgm:cxn modelId="{3AFA7FB2-BC4D-4840-90CA-99E432C54914}" type="presOf" srcId="{DB977C8A-4056-438F-8469-2D59A985B350}" destId="{5175EF96-471A-5A44-A5B8-69AB38726B4E}" srcOrd="0" destOrd="0" presId="urn:microsoft.com/office/officeart/2005/8/layout/hierarchy3"/>
    <dgm:cxn modelId="{43923DCA-C8D0-CA4E-BE2E-E6DC33F0046D}" type="presOf" srcId="{497347E3-E7D8-47D8-8001-F24F8B431F91}" destId="{147E73CB-13FC-F24F-AB66-E70CE3664A06}" srcOrd="0" destOrd="0" presId="urn:microsoft.com/office/officeart/2005/8/layout/hierarchy3"/>
    <dgm:cxn modelId="{C4CDE4E1-DA77-4282-A88A-DA90BBE1EAA8}" srcId="{322D5908-37C0-48BE-8860-246A643955FC}" destId="{AB869CF4-624F-484C-AE64-67EB75707CFF}" srcOrd="1" destOrd="0" parTransId="{D48608F7-DB3D-4E36-A4D8-E793C221C709}" sibTransId="{A34FBC97-B86E-476E-940C-5B2020FA7C9B}"/>
    <dgm:cxn modelId="{69BC7BF5-20BF-3D48-B455-B85926FEBD2A}" type="presOf" srcId="{497347E3-E7D8-47D8-8001-F24F8B431F91}" destId="{528CCD32-A3E7-2B4E-911E-0FC16D1F9A14}" srcOrd="1" destOrd="0" presId="urn:microsoft.com/office/officeart/2005/8/layout/hierarchy3"/>
    <dgm:cxn modelId="{58C80D63-E78E-F844-AC3C-7F31E30268B5}" type="presParOf" srcId="{4BCD8B82-3E64-6B47-A41A-64FEAA632DE9}" destId="{51F3EC45-ECB7-1344-B348-328E216B119D}" srcOrd="0" destOrd="0" presId="urn:microsoft.com/office/officeart/2005/8/layout/hierarchy3"/>
    <dgm:cxn modelId="{BBD62779-A7C6-5D41-8A4A-002AF7235E1A}" type="presParOf" srcId="{51F3EC45-ECB7-1344-B348-328E216B119D}" destId="{ACC76761-807A-5C41-BF21-6C416691791D}" srcOrd="0" destOrd="0" presId="urn:microsoft.com/office/officeart/2005/8/layout/hierarchy3"/>
    <dgm:cxn modelId="{B261B1A0-13B2-CE48-BACE-504DBFE7CFB8}" type="presParOf" srcId="{ACC76761-807A-5C41-BF21-6C416691791D}" destId="{147E73CB-13FC-F24F-AB66-E70CE3664A06}" srcOrd="0" destOrd="0" presId="urn:microsoft.com/office/officeart/2005/8/layout/hierarchy3"/>
    <dgm:cxn modelId="{D38A6D4B-C047-084D-8F57-4FC451614267}" type="presParOf" srcId="{ACC76761-807A-5C41-BF21-6C416691791D}" destId="{528CCD32-A3E7-2B4E-911E-0FC16D1F9A14}" srcOrd="1" destOrd="0" presId="urn:microsoft.com/office/officeart/2005/8/layout/hierarchy3"/>
    <dgm:cxn modelId="{BF01755E-ED2B-9A43-90B7-21C9B84C0376}" type="presParOf" srcId="{51F3EC45-ECB7-1344-B348-328E216B119D}" destId="{E498DA08-BAA6-F34A-9FCA-26F326BBE08B}" srcOrd="1" destOrd="0" presId="urn:microsoft.com/office/officeart/2005/8/layout/hierarchy3"/>
    <dgm:cxn modelId="{F25E3809-042B-F941-8495-D010507B910F}" type="presParOf" srcId="{4BCD8B82-3E64-6B47-A41A-64FEAA632DE9}" destId="{E2CA6E7B-86D4-C94B-8163-1D8B22316D54}" srcOrd="1" destOrd="0" presId="urn:microsoft.com/office/officeart/2005/8/layout/hierarchy3"/>
    <dgm:cxn modelId="{67D315EB-C5E4-FA44-BCF0-7A7F1B095231}" type="presParOf" srcId="{E2CA6E7B-86D4-C94B-8163-1D8B22316D54}" destId="{C1D300E9-52BB-8740-A83D-460E8986D459}" srcOrd="0" destOrd="0" presId="urn:microsoft.com/office/officeart/2005/8/layout/hierarchy3"/>
    <dgm:cxn modelId="{04A540BF-E580-5B4B-A764-545BD61785D5}" type="presParOf" srcId="{C1D300E9-52BB-8740-A83D-460E8986D459}" destId="{F4B6C7F5-1AD1-814A-9EA8-B805547D36AA}" srcOrd="0" destOrd="0" presId="urn:microsoft.com/office/officeart/2005/8/layout/hierarchy3"/>
    <dgm:cxn modelId="{26A4492C-0E34-2D41-A46A-25769628769E}" type="presParOf" srcId="{C1D300E9-52BB-8740-A83D-460E8986D459}" destId="{52F45A97-D9D6-0C41-97A9-7406F2C32411}" srcOrd="1" destOrd="0" presId="urn:microsoft.com/office/officeart/2005/8/layout/hierarchy3"/>
    <dgm:cxn modelId="{1F4BC6F7-8C49-534A-AFD8-392B374EBC7A}" type="presParOf" srcId="{E2CA6E7B-86D4-C94B-8163-1D8B22316D54}" destId="{96662508-7FE4-AE48-A200-80B97398A05E}" srcOrd="1" destOrd="0" presId="urn:microsoft.com/office/officeart/2005/8/layout/hierarchy3"/>
    <dgm:cxn modelId="{D8DCE5CA-13A3-584F-9F0D-0F5868031338}" type="presParOf" srcId="{4BCD8B82-3E64-6B47-A41A-64FEAA632DE9}" destId="{765EF3BB-4319-234C-846E-66DB4BCB1BAC}" srcOrd="2" destOrd="0" presId="urn:microsoft.com/office/officeart/2005/8/layout/hierarchy3"/>
    <dgm:cxn modelId="{268F95FE-7769-1C4B-B776-D7ED807274AC}" type="presParOf" srcId="{765EF3BB-4319-234C-846E-66DB4BCB1BAC}" destId="{B601C94C-255E-DF4B-BEC5-01707633B1B2}" srcOrd="0" destOrd="0" presId="urn:microsoft.com/office/officeart/2005/8/layout/hierarchy3"/>
    <dgm:cxn modelId="{E3A4F53A-96F5-ED49-9528-719552809EA7}" type="presParOf" srcId="{B601C94C-255E-DF4B-BEC5-01707633B1B2}" destId="{5175EF96-471A-5A44-A5B8-69AB38726B4E}" srcOrd="0" destOrd="0" presId="urn:microsoft.com/office/officeart/2005/8/layout/hierarchy3"/>
    <dgm:cxn modelId="{039095A0-5A5E-C645-A8F9-A7FF4744134B}" type="presParOf" srcId="{B601C94C-255E-DF4B-BEC5-01707633B1B2}" destId="{E9EAE5E9-0C8A-C445-A27D-E853969AF717}" srcOrd="1" destOrd="0" presId="urn:microsoft.com/office/officeart/2005/8/layout/hierarchy3"/>
    <dgm:cxn modelId="{5CEA6F25-F51F-8C4B-B66B-63E5CF475FB8}" type="presParOf" srcId="{765EF3BB-4319-234C-846E-66DB4BCB1BAC}" destId="{BADBB56B-FD6D-6F46-8C15-8961D05C48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2AB899-2571-9249-8E44-2F1FAA797BA0}" type="doc">
      <dgm:prSet loTypeId="urn:microsoft.com/office/officeart/2005/8/layout/list1" loCatId="icon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78D2ACD-C3A7-0046-979E-36562359E2EF}">
      <dgm:prSet/>
      <dgm:spPr/>
      <dgm:t>
        <a:bodyPr/>
        <a:lstStyle/>
        <a:p>
          <a:r>
            <a:rPr lang="en-US"/>
            <a:t>Evaluation</a:t>
          </a:r>
        </a:p>
      </dgm:t>
    </dgm:pt>
    <dgm:pt modelId="{A909724B-F165-3940-9095-2B394683C730}" type="parTrans" cxnId="{7ECA0A3E-3D69-DD42-9635-4983F0C1AFDE}">
      <dgm:prSet/>
      <dgm:spPr/>
      <dgm:t>
        <a:bodyPr/>
        <a:lstStyle/>
        <a:p>
          <a:endParaRPr lang="en-US"/>
        </a:p>
      </dgm:t>
    </dgm:pt>
    <dgm:pt modelId="{0C004706-C041-BC42-9F8B-F12F494DFD2D}" type="sibTrans" cxnId="{7ECA0A3E-3D69-DD42-9635-4983F0C1AFDE}">
      <dgm:prSet/>
      <dgm:spPr/>
      <dgm:t>
        <a:bodyPr/>
        <a:lstStyle/>
        <a:p>
          <a:endParaRPr lang="en-US"/>
        </a:p>
      </dgm:t>
    </dgm:pt>
    <dgm:pt modelId="{88C28392-C951-3343-9808-FB9A3F1530EB}">
      <dgm:prSet/>
      <dgm:spPr/>
      <dgm:t>
        <a:bodyPr/>
        <a:lstStyle/>
        <a:p>
          <a:r>
            <a:rPr lang="en-US"/>
            <a:t>Potency</a:t>
          </a:r>
        </a:p>
      </dgm:t>
    </dgm:pt>
    <dgm:pt modelId="{0E655522-2D4D-1149-9FE5-A31F33651D28}" type="parTrans" cxnId="{45767184-C924-794C-A338-B17CCB8708E2}">
      <dgm:prSet/>
      <dgm:spPr/>
      <dgm:t>
        <a:bodyPr/>
        <a:lstStyle/>
        <a:p>
          <a:endParaRPr lang="en-US"/>
        </a:p>
      </dgm:t>
    </dgm:pt>
    <dgm:pt modelId="{7C7B273A-9CAF-3147-9824-5B94F0570FCD}" type="sibTrans" cxnId="{45767184-C924-794C-A338-B17CCB8708E2}">
      <dgm:prSet/>
      <dgm:spPr/>
      <dgm:t>
        <a:bodyPr/>
        <a:lstStyle/>
        <a:p>
          <a:endParaRPr lang="en-US"/>
        </a:p>
      </dgm:t>
    </dgm:pt>
    <dgm:pt modelId="{8E1CD339-642D-2441-8345-221651251E62}">
      <dgm:prSet/>
      <dgm:spPr/>
      <dgm:t>
        <a:bodyPr/>
        <a:lstStyle/>
        <a:p>
          <a:r>
            <a:rPr lang="en-US"/>
            <a:t>Activity</a:t>
          </a:r>
        </a:p>
      </dgm:t>
    </dgm:pt>
    <dgm:pt modelId="{C8440B7A-E296-244F-97D7-23625246372D}" type="parTrans" cxnId="{F07E4271-EB9B-D349-AAFB-E3806853DBC6}">
      <dgm:prSet/>
      <dgm:spPr/>
      <dgm:t>
        <a:bodyPr/>
        <a:lstStyle/>
        <a:p>
          <a:endParaRPr lang="en-US"/>
        </a:p>
      </dgm:t>
    </dgm:pt>
    <dgm:pt modelId="{C9769ADE-8DD2-B049-9266-D32F3DA65CB8}" type="sibTrans" cxnId="{F07E4271-EB9B-D349-AAFB-E3806853DBC6}">
      <dgm:prSet/>
      <dgm:spPr/>
      <dgm:t>
        <a:bodyPr/>
        <a:lstStyle/>
        <a:p>
          <a:endParaRPr lang="en-US"/>
        </a:p>
      </dgm:t>
    </dgm:pt>
    <dgm:pt modelId="{6443874B-40DB-5C4F-8DB1-6ABFF75FAE21}" type="pres">
      <dgm:prSet presAssocID="{9C2AB899-2571-9249-8E44-2F1FAA797BA0}" presName="linear" presStyleCnt="0">
        <dgm:presLayoutVars>
          <dgm:dir/>
          <dgm:animLvl val="lvl"/>
          <dgm:resizeHandles val="exact"/>
        </dgm:presLayoutVars>
      </dgm:prSet>
      <dgm:spPr/>
    </dgm:pt>
    <dgm:pt modelId="{4A0CC81C-1F39-8B42-A860-6F3B67541EB1}" type="pres">
      <dgm:prSet presAssocID="{878D2ACD-C3A7-0046-979E-36562359E2EF}" presName="parentLin" presStyleCnt="0"/>
      <dgm:spPr/>
    </dgm:pt>
    <dgm:pt modelId="{4489CD6E-1233-684D-A581-26269F5F2BCA}" type="pres">
      <dgm:prSet presAssocID="{878D2ACD-C3A7-0046-979E-36562359E2EF}" presName="parentLeftMargin" presStyleLbl="node1" presStyleIdx="0" presStyleCnt="3"/>
      <dgm:spPr/>
    </dgm:pt>
    <dgm:pt modelId="{656138F9-357B-B945-906D-F61056E11FAB}" type="pres">
      <dgm:prSet presAssocID="{878D2ACD-C3A7-0046-979E-36562359E2E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B86350A-45EB-D64A-8ADB-963BFFAB9A7B}" type="pres">
      <dgm:prSet presAssocID="{878D2ACD-C3A7-0046-979E-36562359E2EF}" presName="negativeSpace" presStyleCnt="0"/>
      <dgm:spPr/>
    </dgm:pt>
    <dgm:pt modelId="{7C1C543C-0CF9-0346-AC9C-2B5A489E0A35}" type="pres">
      <dgm:prSet presAssocID="{878D2ACD-C3A7-0046-979E-36562359E2EF}" presName="childText" presStyleLbl="conFgAcc1" presStyleIdx="0" presStyleCnt="3">
        <dgm:presLayoutVars>
          <dgm:bulletEnabled val="1"/>
        </dgm:presLayoutVars>
      </dgm:prSet>
      <dgm:spPr/>
    </dgm:pt>
    <dgm:pt modelId="{C0D95FFD-1F6F-7F4C-A2A8-F712ABB6B629}" type="pres">
      <dgm:prSet presAssocID="{0C004706-C041-BC42-9F8B-F12F494DFD2D}" presName="spaceBetweenRectangles" presStyleCnt="0"/>
      <dgm:spPr/>
    </dgm:pt>
    <dgm:pt modelId="{EB8378B2-BBEF-9B43-9F65-A748C26F1C72}" type="pres">
      <dgm:prSet presAssocID="{88C28392-C951-3343-9808-FB9A3F1530EB}" presName="parentLin" presStyleCnt="0"/>
      <dgm:spPr/>
    </dgm:pt>
    <dgm:pt modelId="{81DDC027-BA02-574C-A557-B7AE35999E9E}" type="pres">
      <dgm:prSet presAssocID="{88C28392-C951-3343-9808-FB9A3F1530EB}" presName="parentLeftMargin" presStyleLbl="node1" presStyleIdx="0" presStyleCnt="3"/>
      <dgm:spPr/>
    </dgm:pt>
    <dgm:pt modelId="{54D31050-86B3-9048-A1FF-8B8AB6E3AEAD}" type="pres">
      <dgm:prSet presAssocID="{88C28392-C951-3343-9808-FB9A3F1530E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3046E3D-7A32-B545-91E6-D616B6F085EA}" type="pres">
      <dgm:prSet presAssocID="{88C28392-C951-3343-9808-FB9A3F1530EB}" presName="negativeSpace" presStyleCnt="0"/>
      <dgm:spPr/>
    </dgm:pt>
    <dgm:pt modelId="{B5AAEB9A-6E01-1949-8574-FA0BAFEF44B7}" type="pres">
      <dgm:prSet presAssocID="{88C28392-C951-3343-9808-FB9A3F1530EB}" presName="childText" presStyleLbl="conFgAcc1" presStyleIdx="1" presStyleCnt="3">
        <dgm:presLayoutVars>
          <dgm:bulletEnabled val="1"/>
        </dgm:presLayoutVars>
      </dgm:prSet>
      <dgm:spPr/>
    </dgm:pt>
    <dgm:pt modelId="{06AB5D0C-D338-6542-99E0-DEA275E179EB}" type="pres">
      <dgm:prSet presAssocID="{7C7B273A-9CAF-3147-9824-5B94F0570FCD}" presName="spaceBetweenRectangles" presStyleCnt="0"/>
      <dgm:spPr/>
    </dgm:pt>
    <dgm:pt modelId="{007757BA-E8F1-5747-A0BC-9AA57BEF276B}" type="pres">
      <dgm:prSet presAssocID="{8E1CD339-642D-2441-8345-221651251E62}" presName="parentLin" presStyleCnt="0"/>
      <dgm:spPr/>
    </dgm:pt>
    <dgm:pt modelId="{23BE981F-A241-8C49-B28B-A0D272BA084E}" type="pres">
      <dgm:prSet presAssocID="{8E1CD339-642D-2441-8345-221651251E62}" presName="parentLeftMargin" presStyleLbl="node1" presStyleIdx="1" presStyleCnt="3"/>
      <dgm:spPr/>
    </dgm:pt>
    <dgm:pt modelId="{170F4381-9E09-EC4B-8B50-4D27C465D51B}" type="pres">
      <dgm:prSet presAssocID="{8E1CD339-642D-2441-8345-221651251E6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076D2CA-2749-0640-88F1-E4F64DDC932E}" type="pres">
      <dgm:prSet presAssocID="{8E1CD339-642D-2441-8345-221651251E62}" presName="negativeSpace" presStyleCnt="0"/>
      <dgm:spPr/>
    </dgm:pt>
    <dgm:pt modelId="{1670FDC8-4473-A847-9D6E-80DBFA77C160}" type="pres">
      <dgm:prSet presAssocID="{8E1CD339-642D-2441-8345-221651251E6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4C16E1D-9B84-614E-A1A7-D3F3ED1988E0}" type="presOf" srcId="{8E1CD339-642D-2441-8345-221651251E62}" destId="{170F4381-9E09-EC4B-8B50-4D27C465D51B}" srcOrd="1" destOrd="0" presId="urn:microsoft.com/office/officeart/2005/8/layout/list1"/>
    <dgm:cxn modelId="{6BC1BF1F-9178-8445-B91C-DCBB07189325}" type="presOf" srcId="{878D2ACD-C3A7-0046-979E-36562359E2EF}" destId="{4489CD6E-1233-684D-A581-26269F5F2BCA}" srcOrd="0" destOrd="0" presId="urn:microsoft.com/office/officeart/2005/8/layout/list1"/>
    <dgm:cxn modelId="{95148C2A-6BCF-1140-88DA-10C11A75FB92}" type="presOf" srcId="{88C28392-C951-3343-9808-FB9A3F1530EB}" destId="{81DDC027-BA02-574C-A557-B7AE35999E9E}" srcOrd="0" destOrd="0" presId="urn:microsoft.com/office/officeart/2005/8/layout/list1"/>
    <dgm:cxn modelId="{74C17339-4F96-9E40-A3CC-E351FC54CB10}" type="presOf" srcId="{9C2AB899-2571-9249-8E44-2F1FAA797BA0}" destId="{6443874B-40DB-5C4F-8DB1-6ABFF75FAE21}" srcOrd="0" destOrd="0" presId="urn:microsoft.com/office/officeart/2005/8/layout/list1"/>
    <dgm:cxn modelId="{7ECA0A3E-3D69-DD42-9635-4983F0C1AFDE}" srcId="{9C2AB899-2571-9249-8E44-2F1FAA797BA0}" destId="{878D2ACD-C3A7-0046-979E-36562359E2EF}" srcOrd="0" destOrd="0" parTransId="{A909724B-F165-3940-9095-2B394683C730}" sibTransId="{0C004706-C041-BC42-9F8B-F12F494DFD2D}"/>
    <dgm:cxn modelId="{F07E4271-EB9B-D349-AAFB-E3806853DBC6}" srcId="{9C2AB899-2571-9249-8E44-2F1FAA797BA0}" destId="{8E1CD339-642D-2441-8345-221651251E62}" srcOrd="2" destOrd="0" parTransId="{C8440B7A-E296-244F-97D7-23625246372D}" sibTransId="{C9769ADE-8DD2-B049-9266-D32F3DA65CB8}"/>
    <dgm:cxn modelId="{EFCDAF82-7E14-DD41-AA3A-E8C53360150E}" type="presOf" srcId="{88C28392-C951-3343-9808-FB9A3F1530EB}" destId="{54D31050-86B3-9048-A1FF-8B8AB6E3AEAD}" srcOrd="1" destOrd="0" presId="urn:microsoft.com/office/officeart/2005/8/layout/list1"/>
    <dgm:cxn modelId="{45767184-C924-794C-A338-B17CCB8708E2}" srcId="{9C2AB899-2571-9249-8E44-2F1FAA797BA0}" destId="{88C28392-C951-3343-9808-FB9A3F1530EB}" srcOrd="1" destOrd="0" parTransId="{0E655522-2D4D-1149-9FE5-A31F33651D28}" sibTransId="{7C7B273A-9CAF-3147-9824-5B94F0570FCD}"/>
    <dgm:cxn modelId="{7B2EF495-C8C4-A94A-97EB-9921AA67558A}" type="presOf" srcId="{878D2ACD-C3A7-0046-979E-36562359E2EF}" destId="{656138F9-357B-B945-906D-F61056E11FAB}" srcOrd="1" destOrd="0" presId="urn:microsoft.com/office/officeart/2005/8/layout/list1"/>
    <dgm:cxn modelId="{979575FC-9C50-E340-9401-FCF18037D510}" type="presOf" srcId="{8E1CD339-642D-2441-8345-221651251E62}" destId="{23BE981F-A241-8C49-B28B-A0D272BA084E}" srcOrd="0" destOrd="0" presId="urn:microsoft.com/office/officeart/2005/8/layout/list1"/>
    <dgm:cxn modelId="{7A743F87-446F-7147-8848-4B4A2C71BD26}" type="presParOf" srcId="{6443874B-40DB-5C4F-8DB1-6ABFF75FAE21}" destId="{4A0CC81C-1F39-8B42-A860-6F3B67541EB1}" srcOrd="0" destOrd="0" presId="urn:microsoft.com/office/officeart/2005/8/layout/list1"/>
    <dgm:cxn modelId="{CCE754B6-A21F-D849-A955-76F96A7EEBD6}" type="presParOf" srcId="{4A0CC81C-1F39-8B42-A860-6F3B67541EB1}" destId="{4489CD6E-1233-684D-A581-26269F5F2BCA}" srcOrd="0" destOrd="0" presId="urn:microsoft.com/office/officeart/2005/8/layout/list1"/>
    <dgm:cxn modelId="{3032BD73-54B3-8E40-BBBC-CE3463387258}" type="presParOf" srcId="{4A0CC81C-1F39-8B42-A860-6F3B67541EB1}" destId="{656138F9-357B-B945-906D-F61056E11FAB}" srcOrd="1" destOrd="0" presId="urn:microsoft.com/office/officeart/2005/8/layout/list1"/>
    <dgm:cxn modelId="{6E13D6E4-6DD9-E841-B231-A066DEC0F265}" type="presParOf" srcId="{6443874B-40DB-5C4F-8DB1-6ABFF75FAE21}" destId="{DB86350A-45EB-D64A-8ADB-963BFFAB9A7B}" srcOrd="1" destOrd="0" presId="urn:microsoft.com/office/officeart/2005/8/layout/list1"/>
    <dgm:cxn modelId="{5A5CC74F-9CC7-FE4F-87A9-CB6C3A94EB8F}" type="presParOf" srcId="{6443874B-40DB-5C4F-8DB1-6ABFF75FAE21}" destId="{7C1C543C-0CF9-0346-AC9C-2B5A489E0A35}" srcOrd="2" destOrd="0" presId="urn:microsoft.com/office/officeart/2005/8/layout/list1"/>
    <dgm:cxn modelId="{77713CD3-9AF5-A741-9C00-A4D7D81C6993}" type="presParOf" srcId="{6443874B-40DB-5C4F-8DB1-6ABFF75FAE21}" destId="{C0D95FFD-1F6F-7F4C-A2A8-F712ABB6B629}" srcOrd="3" destOrd="0" presId="urn:microsoft.com/office/officeart/2005/8/layout/list1"/>
    <dgm:cxn modelId="{C4AEB05D-6E5B-394E-BBA1-6AF09EBBBADB}" type="presParOf" srcId="{6443874B-40DB-5C4F-8DB1-6ABFF75FAE21}" destId="{EB8378B2-BBEF-9B43-9F65-A748C26F1C72}" srcOrd="4" destOrd="0" presId="urn:microsoft.com/office/officeart/2005/8/layout/list1"/>
    <dgm:cxn modelId="{B8615EA2-AD6F-2A41-8770-63DD73DB1983}" type="presParOf" srcId="{EB8378B2-BBEF-9B43-9F65-A748C26F1C72}" destId="{81DDC027-BA02-574C-A557-B7AE35999E9E}" srcOrd="0" destOrd="0" presId="urn:microsoft.com/office/officeart/2005/8/layout/list1"/>
    <dgm:cxn modelId="{F5A6D2CE-80A2-DF43-9169-10941A815448}" type="presParOf" srcId="{EB8378B2-BBEF-9B43-9F65-A748C26F1C72}" destId="{54D31050-86B3-9048-A1FF-8B8AB6E3AEAD}" srcOrd="1" destOrd="0" presId="urn:microsoft.com/office/officeart/2005/8/layout/list1"/>
    <dgm:cxn modelId="{79A499E6-93FA-4F4D-A98E-D17C2E546D48}" type="presParOf" srcId="{6443874B-40DB-5C4F-8DB1-6ABFF75FAE21}" destId="{83046E3D-7A32-B545-91E6-D616B6F085EA}" srcOrd="5" destOrd="0" presId="urn:microsoft.com/office/officeart/2005/8/layout/list1"/>
    <dgm:cxn modelId="{A4D6C9FC-8A15-B74F-8F87-B56FC6A8B40F}" type="presParOf" srcId="{6443874B-40DB-5C4F-8DB1-6ABFF75FAE21}" destId="{B5AAEB9A-6E01-1949-8574-FA0BAFEF44B7}" srcOrd="6" destOrd="0" presId="urn:microsoft.com/office/officeart/2005/8/layout/list1"/>
    <dgm:cxn modelId="{F2316C9E-F62A-6542-8F2B-9453DB63B677}" type="presParOf" srcId="{6443874B-40DB-5C4F-8DB1-6ABFF75FAE21}" destId="{06AB5D0C-D338-6542-99E0-DEA275E179EB}" srcOrd="7" destOrd="0" presId="urn:microsoft.com/office/officeart/2005/8/layout/list1"/>
    <dgm:cxn modelId="{30A844E9-C20D-8E4B-9AEA-1D2677213CCB}" type="presParOf" srcId="{6443874B-40DB-5C4F-8DB1-6ABFF75FAE21}" destId="{007757BA-E8F1-5747-A0BC-9AA57BEF276B}" srcOrd="8" destOrd="0" presId="urn:microsoft.com/office/officeart/2005/8/layout/list1"/>
    <dgm:cxn modelId="{0975353A-25CD-944A-AF2A-B9BFB6CA101C}" type="presParOf" srcId="{007757BA-E8F1-5747-A0BC-9AA57BEF276B}" destId="{23BE981F-A241-8C49-B28B-A0D272BA084E}" srcOrd="0" destOrd="0" presId="urn:microsoft.com/office/officeart/2005/8/layout/list1"/>
    <dgm:cxn modelId="{5A1785DE-7632-AB4E-9BE3-91F008926CD6}" type="presParOf" srcId="{007757BA-E8F1-5747-A0BC-9AA57BEF276B}" destId="{170F4381-9E09-EC4B-8B50-4D27C465D51B}" srcOrd="1" destOrd="0" presId="urn:microsoft.com/office/officeart/2005/8/layout/list1"/>
    <dgm:cxn modelId="{B6002B6D-6FA6-7A4D-AAC9-6BE14FEECFE9}" type="presParOf" srcId="{6443874B-40DB-5C4F-8DB1-6ABFF75FAE21}" destId="{9076D2CA-2749-0640-88F1-E4F64DDC932E}" srcOrd="9" destOrd="0" presId="urn:microsoft.com/office/officeart/2005/8/layout/list1"/>
    <dgm:cxn modelId="{1DB85DBC-9E48-F444-AFE2-9FE0D714F8E2}" type="presParOf" srcId="{6443874B-40DB-5C4F-8DB1-6ABFF75FAE21}" destId="{1670FDC8-4473-A847-9D6E-80DBFA77C16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278BE3-3799-461A-A6A8-119D725C39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25007B3-5709-47F9-97B9-AD43877589C8}">
      <dgm:prSet/>
      <dgm:spPr/>
      <dgm:t>
        <a:bodyPr/>
        <a:lstStyle/>
        <a:p>
          <a:pPr>
            <a:defRPr cap="all"/>
          </a:pPr>
          <a:r>
            <a:rPr lang="en-US"/>
            <a:t>Actor</a:t>
          </a:r>
        </a:p>
      </dgm:t>
    </dgm:pt>
    <dgm:pt modelId="{B9818704-5C2C-4D9F-9C05-319B01F87AE9}" type="parTrans" cxnId="{2CF2D611-34A8-45C7-B101-A37E3E1712C4}">
      <dgm:prSet/>
      <dgm:spPr/>
      <dgm:t>
        <a:bodyPr/>
        <a:lstStyle/>
        <a:p>
          <a:endParaRPr lang="en-US"/>
        </a:p>
      </dgm:t>
    </dgm:pt>
    <dgm:pt modelId="{2C6EDC3A-A350-40D9-91F6-C19365E89364}" type="sibTrans" cxnId="{2CF2D611-34A8-45C7-B101-A37E3E1712C4}">
      <dgm:prSet/>
      <dgm:spPr/>
      <dgm:t>
        <a:bodyPr/>
        <a:lstStyle/>
        <a:p>
          <a:endParaRPr lang="en-US"/>
        </a:p>
      </dgm:t>
    </dgm:pt>
    <dgm:pt modelId="{399685EF-3AC6-4B16-860C-22F9170B71F1}">
      <dgm:prSet/>
      <dgm:spPr/>
      <dgm:t>
        <a:bodyPr/>
        <a:lstStyle/>
        <a:p>
          <a:pPr>
            <a:defRPr cap="all"/>
          </a:pPr>
          <a:r>
            <a:rPr lang="en-US"/>
            <a:t>Behavior </a:t>
          </a:r>
        </a:p>
      </dgm:t>
    </dgm:pt>
    <dgm:pt modelId="{F6AD5D21-5ED0-492A-AE99-CE245C03EFDE}" type="parTrans" cxnId="{3F87367E-64E8-4DDA-8A66-73E7E85C71FF}">
      <dgm:prSet/>
      <dgm:spPr/>
      <dgm:t>
        <a:bodyPr/>
        <a:lstStyle/>
        <a:p>
          <a:endParaRPr lang="en-US"/>
        </a:p>
      </dgm:t>
    </dgm:pt>
    <dgm:pt modelId="{E82ED15C-E0E7-4733-8DA0-242336152540}" type="sibTrans" cxnId="{3F87367E-64E8-4DDA-8A66-73E7E85C71FF}">
      <dgm:prSet/>
      <dgm:spPr/>
      <dgm:t>
        <a:bodyPr/>
        <a:lstStyle/>
        <a:p>
          <a:endParaRPr lang="en-US"/>
        </a:p>
      </dgm:t>
    </dgm:pt>
    <dgm:pt modelId="{C34EB499-5AD1-4C60-8426-7D682828D9E5}">
      <dgm:prSet/>
      <dgm:spPr/>
      <dgm:t>
        <a:bodyPr/>
        <a:lstStyle/>
        <a:p>
          <a:pPr>
            <a:defRPr cap="all"/>
          </a:pPr>
          <a:r>
            <a:rPr lang="en-US"/>
            <a:t>Object</a:t>
          </a:r>
        </a:p>
      </dgm:t>
    </dgm:pt>
    <dgm:pt modelId="{1A0A6663-6C46-4248-9BCD-E0EC0CDE0856}" type="parTrans" cxnId="{18DFFBD3-BA62-4204-9506-B88C5568EAFC}">
      <dgm:prSet/>
      <dgm:spPr/>
      <dgm:t>
        <a:bodyPr/>
        <a:lstStyle/>
        <a:p>
          <a:endParaRPr lang="en-US"/>
        </a:p>
      </dgm:t>
    </dgm:pt>
    <dgm:pt modelId="{C43B78B4-2A52-4C78-98F1-C37167706E75}" type="sibTrans" cxnId="{18DFFBD3-BA62-4204-9506-B88C5568EAFC}">
      <dgm:prSet/>
      <dgm:spPr/>
      <dgm:t>
        <a:bodyPr/>
        <a:lstStyle/>
        <a:p>
          <a:endParaRPr lang="en-US"/>
        </a:p>
      </dgm:t>
    </dgm:pt>
    <dgm:pt modelId="{CFB17842-6C1F-4F30-8934-F75BB2C70710}" type="pres">
      <dgm:prSet presAssocID="{53278BE3-3799-461A-A6A8-119D725C39F5}" presName="root" presStyleCnt="0">
        <dgm:presLayoutVars>
          <dgm:dir/>
          <dgm:resizeHandles val="exact"/>
        </dgm:presLayoutVars>
      </dgm:prSet>
      <dgm:spPr/>
    </dgm:pt>
    <dgm:pt modelId="{96F5F85F-AC53-453A-B7DC-3E9EE5E70704}" type="pres">
      <dgm:prSet presAssocID="{525007B3-5709-47F9-97B9-AD43877589C8}" presName="compNode" presStyleCnt="0"/>
      <dgm:spPr/>
    </dgm:pt>
    <dgm:pt modelId="{39FD3A86-E400-4EEA-86E3-1EA4DC21B373}" type="pres">
      <dgm:prSet presAssocID="{525007B3-5709-47F9-97B9-AD43877589C8}" presName="iconBgRect" presStyleLbl="bgShp" presStyleIdx="0" presStyleCnt="3"/>
      <dgm:spPr/>
    </dgm:pt>
    <dgm:pt modelId="{C50D180E-0D0A-455B-9036-AB1934812C0C}" type="pres">
      <dgm:prSet presAssocID="{525007B3-5709-47F9-97B9-AD43877589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man with solid fill"/>
        </a:ext>
      </dgm:extLst>
    </dgm:pt>
    <dgm:pt modelId="{20F1F237-A22D-4573-9D46-E5E6EDFE3053}" type="pres">
      <dgm:prSet presAssocID="{525007B3-5709-47F9-97B9-AD43877589C8}" presName="spaceRect" presStyleCnt="0"/>
      <dgm:spPr/>
    </dgm:pt>
    <dgm:pt modelId="{19EA94D7-31BA-49D6-BB2F-29C047B9C4FC}" type="pres">
      <dgm:prSet presAssocID="{525007B3-5709-47F9-97B9-AD43877589C8}" presName="textRect" presStyleLbl="revTx" presStyleIdx="0" presStyleCnt="3">
        <dgm:presLayoutVars>
          <dgm:chMax val="1"/>
          <dgm:chPref val="1"/>
        </dgm:presLayoutVars>
      </dgm:prSet>
      <dgm:spPr/>
    </dgm:pt>
    <dgm:pt modelId="{EE6083E5-1E38-42D1-B325-8A76DB3BACA9}" type="pres">
      <dgm:prSet presAssocID="{2C6EDC3A-A350-40D9-91F6-C19365E89364}" presName="sibTrans" presStyleCnt="0"/>
      <dgm:spPr/>
    </dgm:pt>
    <dgm:pt modelId="{662188FD-3294-42DE-AE6B-FE28650B76C9}" type="pres">
      <dgm:prSet presAssocID="{399685EF-3AC6-4B16-860C-22F9170B71F1}" presName="compNode" presStyleCnt="0"/>
      <dgm:spPr/>
    </dgm:pt>
    <dgm:pt modelId="{471D96FB-0677-47C1-9F4C-A0AED71D6939}" type="pres">
      <dgm:prSet presAssocID="{399685EF-3AC6-4B16-860C-22F9170B71F1}" presName="iconBgRect" presStyleLbl="bgShp" presStyleIdx="1" presStyleCnt="3"/>
      <dgm:spPr/>
    </dgm:pt>
    <dgm:pt modelId="{D432FE78-C213-4A9B-9BDE-1518EA890883}" type="pres">
      <dgm:prSet presAssocID="{399685EF-3AC6-4B16-860C-22F9170B71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Right with solid fill"/>
        </a:ext>
      </dgm:extLst>
    </dgm:pt>
    <dgm:pt modelId="{7111777C-1279-437E-8000-B7FBBF9939A3}" type="pres">
      <dgm:prSet presAssocID="{399685EF-3AC6-4B16-860C-22F9170B71F1}" presName="spaceRect" presStyleCnt="0"/>
      <dgm:spPr/>
    </dgm:pt>
    <dgm:pt modelId="{A1BBF2A0-C84E-46A0-852D-FB267DBE5B57}" type="pres">
      <dgm:prSet presAssocID="{399685EF-3AC6-4B16-860C-22F9170B71F1}" presName="textRect" presStyleLbl="revTx" presStyleIdx="1" presStyleCnt="3">
        <dgm:presLayoutVars>
          <dgm:chMax val="1"/>
          <dgm:chPref val="1"/>
        </dgm:presLayoutVars>
      </dgm:prSet>
      <dgm:spPr/>
    </dgm:pt>
    <dgm:pt modelId="{F014BA9C-2AA4-4774-8616-7393B204CACE}" type="pres">
      <dgm:prSet presAssocID="{E82ED15C-E0E7-4733-8DA0-242336152540}" presName="sibTrans" presStyleCnt="0"/>
      <dgm:spPr/>
    </dgm:pt>
    <dgm:pt modelId="{10DE6944-CEB4-485A-8814-57F717EE6292}" type="pres">
      <dgm:prSet presAssocID="{C34EB499-5AD1-4C60-8426-7D682828D9E5}" presName="compNode" presStyleCnt="0"/>
      <dgm:spPr/>
    </dgm:pt>
    <dgm:pt modelId="{BC9112B5-4889-40B6-A72D-F209BD04DE89}" type="pres">
      <dgm:prSet presAssocID="{C34EB499-5AD1-4C60-8426-7D682828D9E5}" presName="iconBgRect" presStyleLbl="bgShp" presStyleIdx="2" presStyleCnt="3"/>
      <dgm:spPr/>
    </dgm:pt>
    <dgm:pt modelId="{02034143-505A-424D-AAD2-8798A669DC3F}" type="pres">
      <dgm:prSet presAssocID="{C34EB499-5AD1-4C60-8426-7D682828D9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 male with solid fill"/>
        </a:ext>
      </dgm:extLst>
    </dgm:pt>
    <dgm:pt modelId="{B8729299-9825-4771-B10B-E550D93EE984}" type="pres">
      <dgm:prSet presAssocID="{C34EB499-5AD1-4C60-8426-7D682828D9E5}" presName="spaceRect" presStyleCnt="0"/>
      <dgm:spPr/>
    </dgm:pt>
    <dgm:pt modelId="{FFF2CCEF-8753-4C3C-9DB5-3AB30BB4599D}" type="pres">
      <dgm:prSet presAssocID="{C34EB499-5AD1-4C60-8426-7D682828D9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CF2D611-34A8-45C7-B101-A37E3E1712C4}" srcId="{53278BE3-3799-461A-A6A8-119D725C39F5}" destId="{525007B3-5709-47F9-97B9-AD43877589C8}" srcOrd="0" destOrd="0" parTransId="{B9818704-5C2C-4D9F-9C05-319B01F87AE9}" sibTransId="{2C6EDC3A-A350-40D9-91F6-C19365E89364}"/>
    <dgm:cxn modelId="{D3A1CE32-390F-44B7-9E21-5A69073DB42D}" type="presOf" srcId="{525007B3-5709-47F9-97B9-AD43877589C8}" destId="{19EA94D7-31BA-49D6-BB2F-29C047B9C4FC}" srcOrd="0" destOrd="0" presId="urn:microsoft.com/office/officeart/2018/5/layout/IconCircleLabelList"/>
    <dgm:cxn modelId="{8210C042-B494-485A-B105-2EFF5A38371E}" type="presOf" srcId="{C34EB499-5AD1-4C60-8426-7D682828D9E5}" destId="{FFF2CCEF-8753-4C3C-9DB5-3AB30BB4599D}" srcOrd="0" destOrd="0" presId="urn:microsoft.com/office/officeart/2018/5/layout/IconCircleLabelList"/>
    <dgm:cxn modelId="{BC2D8674-8AEA-486F-B5C2-6AA5BBF1B5BF}" type="presOf" srcId="{53278BE3-3799-461A-A6A8-119D725C39F5}" destId="{CFB17842-6C1F-4F30-8934-F75BB2C70710}" srcOrd="0" destOrd="0" presId="urn:microsoft.com/office/officeart/2018/5/layout/IconCircleLabelList"/>
    <dgm:cxn modelId="{3F87367E-64E8-4DDA-8A66-73E7E85C71FF}" srcId="{53278BE3-3799-461A-A6A8-119D725C39F5}" destId="{399685EF-3AC6-4B16-860C-22F9170B71F1}" srcOrd="1" destOrd="0" parTransId="{F6AD5D21-5ED0-492A-AE99-CE245C03EFDE}" sibTransId="{E82ED15C-E0E7-4733-8DA0-242336152540}"/>
    <dgm:cxn modelId="{234A64D2-8C95-42ED-850A-D62EE687719A}" type="presOf" srcId="{399685EF-3AC6-4B16-860C-22F9170B71F1}" destId="{A1BBF2A0-C84E-46A0-852D-FB267DBE5B57}" srcOrd="0" destOrd="0" presId="urn:microsoft.com/office/officeart/2018/5/layout/IconCircleLabelList"/>
    <dgm:cxn modelId="{18DFFBD3-BA62-4204-9506-B88C5568EAFC}" srcId="{53278BE3-3799-461A-A6A8-119D725C39F5}" destId="{C34EB499-5AD1-4C60-8426-7D682828D9E5}" srcOrd="2" destOrd="0" parTransId="{1A0A6663-6C46-4248-9BCD-E0EC0CDE0856}" sibTransId="{C43B78B4-2A52-4C78-98F1-C37167706E75}"/>
    <dgm:cxn modelId="{2E65EF64-3D64-440C-AEE0-D9F42ED1CE72}" type="presParOf" srcId="{CFB17842-6C1F-4F30-8934-F75BB2C70710}" destId="{96F5F85F-AC53-453A-B7DC-3E9EE5E70704}" srcOrd="0" destOrd="0" presId="urn:microsoft.com/office/officeart/2018/5/layout/IconCircleLabelList"/>
    <dgm:cxn modelId="{83F2AB07-0522-4334-AC0E-E4A5ABFBCD48}" type="presParOf" srcId="{96F5F85F-AC53-453A-B7DC-3E9EE5E70704}" destId="{39FD3A86-E400-4EEA-86E3-1EA4DC21B373}" srcOrd="0" destOrd="0" presId="urn:microsoft.com/office/officeart/2018/5/layout/IconCircleLabelList"/>
    <dgm:cxn modelId="{9117577D-506B-4107-AF69-2CB7ADC96E2C}" type="presParOf" srcId="{96F5F85F-AC53-453A-B7DC-3E9EE5E70704}" destId="{C50D180E-0D0A-455B-9036-AB1934812C0C}" srcOrd="1" destOrd="0" presId="urn:microsoft.com/office/officeart/2018/5/layout/IconCircleLabelList"/>
    <dgm:cxn modelId="{9913E359-21CF-4BDB-BEAD-D729DC8FA472}" type="presParOf" srcId="{96F5F85F-AC53-453A-B7DC-3E9EE5E70704}" destId="{20F1F237-A22D-4573-9D46-E5E6EDFE3053}" srcOrd="2" destOrd="0" presId="urn:microsoft.com/office/officeart/2018/5/layout/IconCircleLabelList"/>
    <dgm:cxn modelId="{71C62901-492E-4385-BF3A-C0CD02496269}" type="presParOf" srcId="{96F5F85F-AC53-453A-B7DC-3E9EE5E70704}" destId="{19EA94D7-31BA-49D6-BB2F-29C047B9C4FC}" srcOrd="3" destOrd="0" presId="urn:microsoft.com/office/officeart/2018/5/layout/IconCircleLabelList"/>
    <dgm:cxn modelId="{DE97EFB9-AC89-4C95-A123-DB6F7AC8A3BE}" type="presParOf" srcId="{CFB17842-6C1F-4F30-8934-F75BB2C70710}" destId="{EE6083E5-1E38-42D1-B325-8A76DB3BACA9}" srcOrd="1" destOrd="0" presId="urn:microsoft.com/office/officeart/2018/5/layout/IconCircleLabelList"/>
    <dgm:cxn modelId="{D68C459E-7028-4DFC-A5DD-5B5B83D53568}" type="presParOf" srcId="{CFB17842-6C1F-4F30-8934-F75BB2C70710}" destId="{662188FD-3294-42DE-AE6B-FE28650B76C9}" srcOrd="2" destOrd="0" presId="urn:microsoft.com/office/officeart/2018/5/layout/IconCircleLabelList"/>
    <dgm:cxn modelId="{66945D3C-68E9-4091-ADA2-81DC303F34B6}" type="presParOf" srcId="{662188FD-3294-42DE-AE6B-FE28650B76C9}" destId="{471D96FB-0677-47C1-9F4C-A0AED71D6939}" srcOrd="0" destOrd="0" presId="urn:microsoft.com/office/officeart/2018/5/layout/IconCircleLabelList"/>
    <dgm:cxn modelId="{2F76F653-0399-4664-A22D-2B9E093FE16E}" type="presParOf" srcId="{662188FD-3294-42DE-AE6B-FE28650B76C9}" destId="{D432FE78-C213-4A9B-9BDE-1518EA890883}" srcOrd="1" destOrd="0" presId="urn:microsoft.com/office/officeart/2018/5/layout/IconCircleLabelList"/>
    <dgm:cxn modelId="{9E080657-6EA8-44DA-83B3-CA3CA6BADA03}" type="presParOf" srcId="{662188FD-3294-42DE-AE6B-FE28650B76C9}" destId="{7111777C-1279-437E-8000-B7FBBF9939A3}" srcOrd="2" destOrd="0" presId="urn:microsoft.com/office/officeart/2018/5/layout/IconCircleLabelList"/>
    <dgm:cxn modelId="{0616B796-FDAC-4EDF-A138-9476B565AB3A}" type="presParOf" srcId="{662188FD-3294-42DE-AE6B-FE28650B76C9}" destId="{A1BBF2A0-C84E-46A0-852D-FB267DBE5B57}" srcOrd="3" destOrd="0" presId="urn:microsoft.com/office/officeart/2018/5/layout/IconCircleLabelList"/>
    <dgm:cxn modelId="{922883A2-9E5A-40B2-A725-1320B6682CD6}" type="presParOf" srcId="{CFB17842-6C1F-4F30-8934-F75BB2C70710}" destId="{F014BA9C-2AA4-4774-8616-7393B204CACE}" srcOrd="3" destOrd="0" presId="urn:microsoft.com/office/officeart/2018/5/layout/IconCircleLabelList"/>
    <dgm:cxn modelId="{D2A108A5-61B5-4D02-9AD5-05EF51734A26}" type="presParOf" srcId="{CFB17842-6C1F-4F30-8934-F75BB2C70710}" destId="{10DE6944-CEB4-485A-8814-57F717EE6292}" srcOrd="4" destOrd="0" presId="urn:microsoft.com/office/officeart/2018/5/layout/IconCircleLabelList"/>
    <dgm:cxn modelId="{E4C9B579-5345-4A4D-84DD-83149BB74E70}" type="presParOf" srcId="{10DE6944-CEB4-485A-8814-57F717EE6292}" destId="{BC9112B5-4889-40B6-A72D-F209BD04DE89}" srcOrd="0" destOrd="0" presId="urn:microsoft.com/office/officeart/2018/5/layout/IconCircleLabelList"/>
    <dgm:cxn modelId="{A84CB336-A1CF-4ED6-BF68-A115875E6F29}" type="presParOf" srcId="{10DE6944-CEB4-485A-8814-57F717EE6292}" destId="{02034143-505A-424D-AAD2-8798A669DC3F}" srcOrd="1" destOrd="0" presId="urn:microsoft.com/office/officeart/2018/5/layout/IconCircleLabelList"/>
    <dgm:cxn modelId="{0F91595A-6B47-456E-B07D-B94E5D7003DC}" type="presParOf" srcId="{10DE6944-CEB4-485A-8814-57F717EE6292}" destId="{B8729299-9825-4771-B10B-E550D93EE984}" srcOrd="2" destOrd="0" presId="urn:microsoft.com/office/officeart/2018/5/layout/IconCircleLabelList"/>
    <dgm:cxn modelId="{62F2930B-CC47-4571-8233-1A3F5E83E227}" type="presParOf" srcId="{10DE6944-CEB4-485A-8814-57F717EE6292}" destId="{FFF2CCEF-8753-4C3C-9DB5-3AB30BB4599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278BE3-3799-461A-A6A8-119D725C39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25007B3-5709-47F9-97B9-AD43877589C8}">
      <dgm:prSet/>
      <dgm:spPr/>
      <dgm:t>
        <a:bodyPr/>
        <a:lstStyle/>
        <a:p>
          <a:pPr>
            <a:defRPr cap="all"/>
          </a:pPr>
          <a:r>
            <a:rPr lang="en-US"/>
            <a:t>Actor</a:t>
          </a:r>
        </a:p>
      </dgm:t>
    </dgm:pt>
    <dgm:pt modelId="{B9818704-5C2C-4D9F-9C05-319B01F87AE9}" type="parTrans" cxnId="{2CF2D611-34A8-45C7-B101-A37E3E1712C4}">
      <dgm:prSet/>
      <dgm:spPr/>
      <dgm:t>
        <a:bodyPr/>
        <a:lstStyle/>
        <a:p>
          <a:endParaRPr lang="en-US"/>
        </a:p>
      </dgm:t>
    </dgm:pt>
    <dgm:pt modelId="{2C6EDC3A-A350-40D9-91F6-C19365E89364}" type="sibTrans" cxnId="{2CF2D611-34A8-45C7-B101-A37E3E1712C4}">
      <dgm:prSet/>
      <dgm:spPr/>
      <dgm:t>
        <a:bodyPr/>
        <a:lstStyle/>
        <a:p>
          <a:endParaRPr lang="en-US"/>
        </a:p>
      </dgm:t>
    </dgm:pt>
    <dgm:pt modelId="{399685EF-3AC6-4B16-860C-22F9170B71F1}">
      <dgm:prSet/>
      <dgm:spPr/>
      <dgm:t>
        <a:bodyPr/>
        <a:lstStyle/>
        <a:p>
          <a:pPr>
            <a:defRPr cap="all"/>
          </a:pPr>
          <a:r>
            <a:rPr lang="en-US"/>
            <a:t>Behavior </a:t>
          </a:r>
        </a:p>
      </dgm:t>
    </dgm:pt>
    <dgm:pt modelId="{F6AD5D21-5ED0-492A-AE99-CE245C03EFDE}" type="parTrans" cxnId="{3F87367E-64E8-4DDA-8A66-73E7E85C71FF}">
      <dgm:prSet/>
      <dgm:spPr/>
      <dgm:t>
        <a:bodyPr/>
        <a:lstStyle/>
        <a:p>
          <a:endParaRPr lang="en-US"/>
        </a:p>
      </dgm:t>
    </dgm:pt>
    <dgm:pt modelId="{E82ED15C-E0E7-4733-8DA0-242336152540}" type="sibTrans" cxnId="{3F87367E-64E8-4DDA-8A66-73E7E85C71FF}">
      <dgm:prSet/>
      <dgm:spPr/>
      <dgm:t>
        <a:bodyPr/>
        <a:lstStyle/>
        <a:p>
          <a:endParaRPr lang="en-US"/>
        </a:p>
      </dgm:t>
    </dgm:pt>
    <dgm:pt modelId="{C34EB499-5AD1-4C60-8426-7D682828D9E5}">
      <dgm:prSet/>
      <dgm:spPr/>
      <dgm:t>
        <a:bodyPr/>
        <a:lstStyle/>
        <a:p>
          <a:pPr>
            <a:defRPr cap="all"/>
          </a:pPr>
          <a:r>
            <a:rPr lang="en-US"/>
            <a:t>Object</a:t>
          </a:r>
        </a:p>
      </dgm:t>
    </dgm:pt>
    <dgm:pt modelId="{1A0A6663-6C46-4248-9BCD-E0EC0CDE0856}" type="parTrans" cxnId="{18DFFBD3-BA62-4204-9506-B88C5568EAFC}">
      <dgm:prSet/>
      <dgm:spPr/>
      <dgm:t>
        <a:bodyPr/>
        <a:lstStyle/>
        <a:p>
          <a:endParaRPr lang="en-US"/>
        </a:p>
      </dgm:t>
    </dgm:pt>
    <dgm:pt modelId="{C43B78B4-2A52-4C78-98F1-C37167706E75}" type="sibTrans" cxnId="{18DFFBD3-BA62-4204-9506-B88C5568EAFC}">
      <dgm:prSet/>
      <dgm:spPr/>
      <dgm:t>
        <a:bodyPr/>
        <a:lstStyle/>
        <a:p>
          <a:endParaRPr lang="en-US"/>
        </a:p>
      </dgm:t>
    </dgm:pt>
    <dgm:pt modelId="{CFB17842-6C1F-4F30-8934-F75BB2C70710}" type="pres">
      <dgm:prSet presAssocID="{53278BE3-3799-461A-A6A8-119D725C39F5}" presName="root" presStyleCnt="0">
        <dgm:presLayoutVars>
          <dgm:dir/>
          <dgm:resizeHandles val="exact"/>
        </dgm:presLayoutVars>
      </dgm:prSet>
      <dgm:spPr/>
    </dgm:pt>
    <dgm:pt modelId="{96F5F85F-AC53-453A-B7DC-3E9EE5E70704}" type="pres">
      <dgm:prSet presAssocID="{525007B3-5709-47F9-97B9-AD43877589C8}" presName="compNode" presStyleCnt="0"/>
      <dgm:spPr/>
    </dgm:pt>
    <dgm:pt modelId="{39FD3A86-E400-4EEA-86E3-1EA4DC21B373}" type="pres">
      <dgm:prSet presAssocID="{525007B3-5709-47F9-97B9-AD43877589C8}" presName="iconBgRect" presStyleLbl="bgShp" presStyleIdx="0" presStyleCnt="3"/>
      <dgm:spPr/>
    </dgm:pt>
    <dgm:pt modelId="{C50D180E-0D0A-455B-9036-AB1934812C0C}" type="pres">
      <dgm:prSet presAssocID="{525007B3-5709-47F9-97B9-AD43877589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man with solid fill"/>
        </a:ext>
      </dgm:extLst>
    </dgm:pt>
    <dgm:pt modelId="{20F1F237-A22D-4573-9D46-E5E6EDFE3053}" type="pres">
      <dgm:prSet presAssocID="{525007B3-5709-47F9-97B9-AD43877589C8}" presName="spaceRect" presStyleCnt="0"/>
      <dgm:spPr/>
    </dgm:pt>
    <dgm:pt modelId="{19EA94D7-31BA-49D6-BB2F-29C047B9C4FC}" type="pres">
      <dgm:prSet presAssocID="{525007B3-5709-47F9-97B9-AD43877589C8}" presName="textRect" presStyleLbl="revTx" presStyleIdx="0" presStyleCnt="3">
        <dgm:presLayoutVars>
          <dgm:chMax val="1"/>
          <dgm:chPref val="1"/>
        </dgm:presLayoutVars>
      </dgm:prSet>
      <dgm:spPr/>
    </dgm:pt>
    <dgm:pt modelId="{EE6083E5-1E38-42D1-B325-8A76DB3BACA9}" type="pres">
      <dgm:prSet presAssocID="{2C6EDC3A-A350-40D9-91F6-C19365E89364}" presName="sibTrans" presStyleCnt="0"/>
      <dgm:spPr/>
    </dgm:pt>
    <dgm:pt modelId="{662188FD-3294-42DE-AE6B-FE28650B76C9}" type="pres">
      <dgm:prSet presAssocID="{399685EF-3AC6-4B16-860C-22F9170B71F1}" presName="compNode" presStyleCnt="0"/>
      <dgm:spPr/>
    </dgm:pt>
    <dgm:pt modelId="{471D96FB-0677-47C1-9F4C-A0AED71D6939}" type="pres">
      <dgm:prSet presAssocID="{399685EF-3AC6-4B16-860C-22F9170B71F1}" presName="iconBgRect" presStyleLbl="bgShp" presStyleIdx="1" presStyleCnt="3"/>
      <dgm:spPr/>
    </dgm:pt>
    <dgm:pt modelId="{D432FE78-C213-4A9B-9BDE-1518EA890883}" type="pres">
      <dgm:prSet presAssocID="{399685EF-3AC6-4B16-860C-22F9170B71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Right with solid fill"/>
        </a:ext>
      </dgm:extLst>
    </dgm:pt>
    <dgm:pt modelId="{7111777C-1279-437E-8000-B7FBBF9939A3}" type="pres">
      <dgm:prSet presAssocID="{399685EF-3AC6-4B16-860C-22F9170B71F1}" presName="spaceRect" presStyleCnt="0"/>
      <dgm:spPr/>
    </dgm:pt>
    <dgm:pt modelId="{A1BBF2A0-C84E-46A0-852D-FB267DBE5B57}" type="pres">
      <dgm:prSet presAssocID="{399685EF-3AC6-4B16-860C-22F9170B71F1}" presName="textRect" presStyleLbl="revTx" presStyleIdx="1" presStyleCnt="3">
        <dgm:presLayoutVars>
          <dgm:chMax val="1"/>
          <dgm:chPref val="1"/>
        </dgm:presLayoutVars>
      </dgm:prSet>
      <dgm:spPr/>
    </dgm:pt>
    <dgm:pt modelId="{F014BA9C-2AA4-4774-8616-7393B204CACE}" type="pres">
      <dgm:prSet presAssocID="{E82ED15C-E0E7-4733-8DA0-242336152540}" presName="sibTrans" presStyleCnt="0"/>
      <dgm:spPr/>
    </dgm:pt>
    <dgm:pt modelId="{10DE6944-CEB4-485A-8814-57F717EE6292}" type="pres">
      <dgm:prSet presAssocID="{C34EB499-5AD1-4C60-8426-7D682828D9E5}" presName="compNode" presStyleCnt="0"/>
      <dgm:spPr/>
    </dgm:pt>
    <dgm:pt modelId="{BC9112B5-4889-40B6-A72D-F209BD04DE89}" type="pres">
      <dgm:prSet presAssocID="{C34EB499-5AD1-4C60-8426-7D682828D9E5}" presName="iconBgRect" presStyleLbl="bgShp" presStyleIdx="2" presStyleCnt="3"/>
      <dgm:spPr/>
    </dgm:pt>
    <dgm:pt modelId="{02034143-505A-424D-AAD2-8798A669DC3F}" type="pres">
      <dgm:prSet presAssocID="{C34EB499-5AD1-4C60-8426-7D682828D9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 male with solid fill"/>
        </a:ext>
      </dgm:extLst>
    </dgm:pt>
    <dgm:pt modelId="{B8729299-9825-4771-B10B-E550D93EE984}" type="pres">
      <dgm:prSet presAssocID="{C34EB499-5AD1-4C60-8426-7D682828D9E5}" presName="spaceRect" presStyleCnt="0"/>
      <dgm:spPr/>
    </dgm:pt>
    <dgm:pt modelId="{FFF2CCEF-8753-4C3C-9DB5-3AB30BB4599D}" type="pres">
      <dgm:prSet presAssocID="{C34EB499-5AD1-4C60-8426-7D682828D9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CF2D611-34A8-45C7-B101-A37E3E1712C4}" srcId="{53278BE3-3799-461A-A6A8-119D725C39F5}" destId="{525007B3-5709-47F9-97B9-AD43877589C8}" srcOrd="0" destOrd="0" parTransId="{B9818704-5C2C-4D9F-9C05-319B01F87AE9}" sibTransId="{2C6EDC3A-A350-40D9-91F6-C19365E89364}"/>
    <dgm:cxn modelId="{D3A1CE32-390F-44B7-9E21-5A69073DB42D}" type="presOf" srcId="{525007B3-5709-47F9-97B9-AD43877589C8}" destId="{19EA94D7-31BA-49D6-BB2F-29C047B9C4FC}" srcOrd="0" destOrd="0" presId="urn:microsoft.com/office/officeart/2018/5/layout/IconCircleLabelList"/>
    <dgm:cxn modelId="{8210C042-B494-485A-B105-2EFF5A38371E}" type="presOf" srcId="{C34EB499-5AD1-4C60-8426-7D682828D9E5}" destId="{FFF2CCEF-8753-4C3C-9DB5-3AB30BB4599D}" srcOrd="0" destOrd="0" presId="urn:microsoft.com/office/officeart/2018/5/layout/IconCircleLabelList"/>
    <dgm:cxn modelId="{BC2D8674-8AEA-486F-B5C2-6AA5BBF1B5BF}" type="presOf" srcId="{53278BE3-3799-461A-A6A8-119D725C39F5}" destId="{CFB17842-6C1F-4F30-8934-F75BB2C70710}" srcOrd="0" destOrd="0" presId="urn:microsoft.com/office/officeart/2018/5/layout/IconCircleLabelList"/>
    <dgm:cxn modelId="{3F87367E-64E8-4DDA-8A66-73E7E85C71FF}" srcId="{53278BE3-3799-461A-A6A8-119D725C39F5}" destId="{399685EF-3AC6-4B16-860C-22F9170B71F1}" srcOrd="1" destOrd="0" parTransId="{F6AD5D21-5ED0-492A-AE99-CE245C03EFDE}" sibTransId="{E82ED15C-E0E7-4733-8DA0-242336152540}"/>
    <dgm:cxn modelId="{234A64D2-8C95-42ED-850A-D62EE687719A}" type="presOf" srcId="{399685EF-3AC6-4B16-860C-22F9170B71F1}" destId="{A1BBF2A0-C84E-46A0-852D-FB267DBE5B57}" srcOrd="0" destOrd="0" presId="urn:microsoft.com/office/officeart/2018/5/layout/IconCircleLabelList"/>
    <dgm:cxn modelId="{18DFFBD3-BA62-4204-9506-B88C5568EAFC}" srcId="{53278BE3-3799-461A-A6A8-119D725C39F5}" destId="{C34EB499-5AD1-4C60-8426-7D682828D9E5}" srcOrd="2" destOrd="0" parTransId="{1A0A6663-6C46-4248-9BCD-E0EC0CDE0856}" sibTransId="{C43B78B4-2A52-4C78-98F1-C37167706E75}"/>
    <dgm:cxn modelId="{2E65EF64-3D64-440C-AEE0-D9F42ED1CE72}" type="presParOf" srcId="{CFB17842-6C1F-4F30-8934-F75BB2C70710}" destId="{96F5F85F-AC53-453A-B7DC-3E9EE5E70704}" srcOrd="0" destOrd="0" presId="urn:microsoft.com/office/officeart/2018/5/layout/IconCircleLabelList"/>
    <dgm:cxn modelId="{83F2AB07-0522-4334-AC0E-E4A5ABFBCD48}" type="presParOf" srcId="{96F5F85F-AC53-453A-B7DC-3E9EE5E70704}" destId="{39FD3A86-E400-4EEA-86E3-1EA4DC21B373}" srcOrd="0" destOrd="0" presId="urn:microsoft.com/office/officeart/2018/5/layout/IconCircleLabelList"/>
    <dgm:cxn modelId="{9117577D-506B-4107-AF69-2CB7ADC96E2C}" type="presParOf" srcId="{96F5F85F-AC53-453A-B7DC-3E9EE5E70704}" destId="{C50D180E-0D0A-455B-9036-AB1934812C0C}" srcOrd="1" destOrd="0" presId="urn:microsoft.com/office/officeart/2018/5/layout/IconCircleLabelList"/>
    <dgm:cxn modelId="{9913E359-21CF-4BDB-BEAD-D729DC8FA472}" type="presParOf" srcId="{96F5F85F-AC53-453A-B7DC-3E9EE5E70704}" destId="{20F1F237-A22D-4573-9D46-E5E6EDFE3053}" srcOrd="2" destOrd="0" presId="urn:microsoft.com/office/officeart/2018/5/layout/IconCircleLabelList"/>
    <dgm:cxn modelId="{71C62901-492E-4385-BF3A-C0CD02496269}" type="presParOf" srcId="{96F5F85F-AC53-453A-B7DC-3E9EE5E70704}" destId="{19EA94D7-31BA-49D6-BB2F-29C047B9C4FC}" srcOrd="3" destOrd="0" presId="urn:microsoft.com/office/officeart/2018/5/layout/IconCircleLabelList"/>
    <dgm:cxn modelId="{DE97EFB9-AC89-4C95-A123-DB6F7AC8A3BE}" type="presParOf" srcId="{CFB17842-6C1F-4F30-8934-F75BB2C70710}" destId="{EE6083E5-1E38-42D1-B325-8A76DB3BACA9}" srcOrd="1" destOrd="0" presId="urn:microsoft.com/office/officeart/2018/5/layout/IconCircleLabelList"/>
    <dgm:cxn modelId="{D68C459E-7028-4DFC-A5DD-5B5B83D53568}" type="presParOf" srcId="{CFB17842-6C1F-4F30-8934-F75BB2C70710}" destId="{662188FD-3294-42DE-AE6B-FE28650B76C9}" srcOrd="2" destOrd="0" presId="urn:microsoft.com/office/officeart/2018/5/layout/IconCircleLabelList"/>
    <dgm:cxn modelId="{66945D3C-68E9-4091-ADA2-81DC303F34B6}" type="presParOf" srcId="{662188FD-3294-42DE-AE6B-FE28650B76C9}" destId="{471D96FB-0677-47C1-9F4C-A0AED71D6939}" srcOrd="0" destOrd="0" presId="urn:microsoft.com/office/officeart/2018/5/layout/IconCircleLabelList"/>
    <dgm:cxn modelId="{2F76F653-0399-4664-A22D-2B9E093FE16E}" type="presParOf" srcId="{662188FD-3294-42DE-AE6B-FE28650B76C9}" destId="{D432FE78-C213-4A9B-9BDE-1518EA890883}" srcOrd="1" destOrd="0" presId="urn:microsoft.com/office/officeart/2018/5/layout/IconCircleLabelList"/>
    <dgm:cxn modelId="{9E080657-6EA8-44DA-83B3-CA3CA6BADA03}" type="presParOf" srcId="{662188FD-3294-42DE-AE6B-FE28650B76C9}" destId="{7111777C-1279-437E-8000-B7FBBF9939A3}" srcOrd="2" destOrd="0" presId="urn:microsoft.com/office/officeart/2018/5/layout/IconCircleLabelList"/>
    <dgm:cxn modelId="{0616B796-FDAC-4EDF-A138-9476B565AB3A}" type="presParOf" srcId="{662188FD-3294-42DE-AE6B-FE28650B76C9}" destId="{A1BBF2A0-C84E-46A0-852D-FB267DBE5B57}" srcOrd="3" destOrd="0" presId="urn:microsoft.com/office/officeart/2018/5/layout/IconCircleLabelList"/>
    <dgm:cxn modelId="{922883A2-9E5A-40B2-A725-1320B6682CD6}" type="presParOf" srcId="{CFB17842-6C1F-4F30-8934-F75BB2C70710}" destId="{F014BA9C-2AA4-4774-8616-7393B204CACE}" srcOrd="3" destOrd="0" presId="urn:microsoft.com/office/officeart/2018/5/layout/IconCircleLabelList"/>
    <dgm:cxn modelId="{D2A108A5-61B5-4D02-9AD5-05EF51734A26}" type="presParOf" srcId="{CFB17842-6C1F-4F30-8934-F75BB2C70710}" destId="{10DE6944-CEB4-485A-8814-57F717EE6292}" srcOrd="4" destOrd="0" presId="urn:microsoft.com/office/officeart/2018/5/layout/IconCircleLabelList"/>
    <dgm:cxn modelId="{E4C9B579-5345-4A4D-84DD-83149BB74E70}" type="presParOf" srcId="{10DE6944-CEB4-485A-8814-57F717EE6292}" destId="{BC9112B5-4889-40B6-A72D-F209BD04DE89}" srcOrd="0" destOrd="0" presId="urn:microsoft.com/office/officeart/2018/5/layout/IconCircleLabelList"/>
    <dgm:cxn modelId="{A84CB336-A1CF-4ED6-BF68-A115875E6F29}" type="presParOf" srcId="{10DE6944-CEB4-485A-8814-57F717EE6292}" destId="{02034143-505A-424D-AAD2-8798A669DC3F}" srcOrd="1" destOrd="0" presId="urn:microsoft.com/office/officeart/2018/5/layout/IconCircleLabelList"/>
    <dgm:cxn modelId="{0F91595A-6B47-456E-B07D-B94E5D7003DC}" type="presParOf" srcId="{10DE6944-CEB4-485A-8814-57F717EE6292}" destId="{B8729299-9825-4771-B10B-E550D93EE984}" srcOrd="2" destOrd="0" presId="urn:microsoft.com/office/officeart/2018/5/layout/IconCircleLabelList"/>
    <dgm:cxn modelId="{62F2930B-CC47-4571-8233-1A3F5E83E227}" type="presParOf" srcId="{10DE6944-CEB4-485A-8814-57F717EE6292}" destId="{FFF2CCEF-8753-4C3C-9DB5-3AB30BB4599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278BE3-3799-461A-A6A8-119D725C39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25007B3-5709-47F9-97B9-AD43877589C8}">
      <dgm:prSet/>
      <dgm:spPr/>
      <dgm:t>
        <a:bodyPr/>
        <a:lstStyle/>
        <a:p>
          <a:pPr>
            <a:defRPr cap="all"/>
          </a:pPr>
          <a:r>
            <a:rPr lang="en-US"/>
            <a:t>Actor</a:t>
          </a:r>
        </a:p>
      </dgm:t>
    </dgm:pt>
    <dgm:pt modelId="{B9818704-5C2C-4D9F-9C05-319B01F87AE9}" type="parTrans" cxnId="{2CF2D611-34A8-45C7-B101-A37E3E1712C4}">
      <dgm:prSet/>
      <dgm:spPr/>
      <dgm:t>
        <a:bodyPr/>
        <a:lstStyle/>
        <a:p>
          <a:endParaRPr lang="en-US"/>
        </a:p>
      </dgm:t>
    </dgm:pt>
    <dgm:pt modelId="{2C6EDC3A-A350-40D9-91F6-C19365E89364}" type="sibTrans" cxnId="{2CF2D611-34A8-45C7-B101-A37E3E1712C4}">
      <dgm:prSet/>
      <dgm:spPr/>
      <dgm:t>
        <a:bodyPr/>
        <a:lstStyle/>
        <a:p>
          <a:endParaRPr lang="en-US"/>
        </a:p>
      </dgm:t>
    </dgm:pt>
    <dgm:pt modelId="{399685EF-3AC6-4B16-860C-22F9170B71F1}">
      <dgm:prSet/>
      <dgm:spPr/>
      <dgm:t>
        <a:bodyPr/>
        <a:lstStyle/>
        <a:p>
          <a:pPr>
            <a:defRPr cap="all"/>
          </a:pPr>
          <a:r>
            <a:rPr lang="en-US"/>
            <a:t>Behavior </a:t>
          </a:r>
        </a:p>
      </dgm:t>
    </dgm:pt>
    <dgm:pt modelId="{F6AD5D21-5ED0-492A-AE99-CE245C03EFDE}" type="parTrans" cxnId="{3F87367E-64E8-4DDA-8A66-73E7E85C71FF}">
      <dgm:prSet/>
      <dgm:spPr/>
      <dgm:t>
        <a:bodyPr/>
        <a:lstStyle/>
        <a:p>
          <a:endParaRPr lang="en-US"/>
        </a:p>
      </dgm:t>
    </dgm:pt>
    <dgm:pt modelId="{E82ED15C-E0E7-4733-8DA0-242336152540}" type="sibTrans" cxnId="{3F87367E-64E8-4DDA-8A66-73E7E85C71FF}">
      <dgm:prSet/>
      <dgm:spPr/>
      <dgm:t>
        <a:bodyPr/>
        <a:lstStyle/>
        <a:p>
          <a:endParaRPr lang="en-US"/>
        </a:p>
      </dgm:t>
    </dgm:pt>
    <dgm:pt modelId="{C34EB499-5AD1-4C60-8426-7D682828D9E5}">
      <dgm:prSet/>
      <dgm:spPr/>
      <dgm:t>
        <a:bodyPr/>
        <a:lstStyle/>
        <a:p>
          <a:pPr>
            <a:defRPr cap="all"/>
          </a:pPr>
          <a:r>
            <a:rPr lang="en-US"/>
            <a:t>Object</a:t>
          </a:r>
        </a:p>
      </dgm:t>
    </dgm:pt>
    <dgm:pt modelId="{1A0A6663-6C46-4248-9BCD-E0EC0CDE0856}" type="parTrans" cxnId="{18DFFBD3-BA62-4204-9506-B88C5568EAFC}">
      <dgm:prSet/>
      <dgm:spPr/>
      <dgm:t>
        <a:bodyPr/>
        <a:lstStyle/>
        <a:p>
          <a:endParaRPr lang="en-US"/>
        </a:p>
      </dgm:t>
    </dgm:pt>
    <dgm:pt modelId="{C43B78B4-2A52-4C78-98F1-C37167706E75}" type="sibTrans" cxnId="{18DFFBD3-BA62-4204-9506-B88C5568EAFC}">
      <dgm:prSet/>
      <dgm:spPr/>
      <dgm:t>
        <a:bodyPr/>
        <a:lstStyle/>
        <a:p>
          <a:endParaRPr lang="en-US"/>
        </a:p>
      </dgm:t>
    </dgm:pt>
    <dgm:pt modelId="{CFB17842-6C1F-4F30-8934-F75BB2C70710}" type="pres">
      <dgm:prSet presAssocID="{53278BE3-3799-461A-A6A8-119D725C39F5}" presName="root" presStyleCnt="0">
        <dgm:presLayoutVars>
          <dgm:dir/>
          <dgm:resizeHandles val="exact"/>
        </dgm:presLayoutVars>
      </dgm:prSet>
      <dgm:spPr/>
    </dgm:pt>
    <dgm:pt modelId="{96F5F85F-AC53-453A-B7DC-3E9EE5E70704}" type="pres">
      <dgm:prSet presAssocID="{525007B3-5709-47F9-97B9-AD43877589C8}" presName="compNode" presStyleCnt="0"/>
      <dgm:spPr/>
    </dgm:pt>
    <dgm:pt modelId="{39FD3A86-E400-4EEA-86E3-1EA4DC21B373}" type="pres">
      <dgm:prSet presAssocID="{525007B3-5709-47F9-97B9-AD43877589C8}" presName="iconBgRect" presStyleLbl="bgShp" presStyleIdx="0" presStyleCnt="3"/>
      <dgm:spPr/>
    </dgm:pt>
    <dgm:pt modelId="{C50D180E-0D0A-455B-9036-AB1934812C0C}" type="pres">
      <dgm:prSet presAssocID="{525007B3-5709-47F9-97B9-AD43877589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man with solid fill"/>
        </a:ext>
      </dgm:extLst>
    </dgm:pt>
    <dgm:pt modelId="{20F1F237-A22D-4573-9D46-E5E6EDFE3053}" type="pres">
      <dgm:prSet presAssocID="{525007B3-5709-47F9-97B9-AD43877589C8}" presName="spaceRect" presStyleCnt="0"/>
      <dgm:spPr/>
    </dgm:pt>
    <dgm:pt modelId="{19EA94D7-31BA-49D6-BB2F-29C047B9C4FC}" type="pres">
      <dgm:prSet presAssocID="{525007B3-5709-47F9-97B9-AD43877589C8}" presName="textRect" presStyleLbl="revTx" presStyleIdx="0" presStyleCnt="3">
        <dgm:presLayoutVars>
          <dgm:chMax val="1"/>
          <dgm:chPref val="1"/>
        </dgm:presLayoutVars>
      </dgm:prSet>
      <dgm:spPr/>
    </dgm:pt>
    <dgm:pt modelId="{EE6083E5-1E38-42D1-B325-8A76DB3BACA9}" type="pres">
      <dgm:prSet presAssocID="{2C6EDC3A-A350-40D9-91F6-C19365E89364}" presName="sibTrans" presStyleCnt="0"/>
      <dgm:spPr/>
    </dgm:pt>
    <dgm:pt modelId="{662188FD-3294-42DE-AE6B-FE28650B76C9}" type="pres">
      <dgm:prSet presAssocID="{399685EF-3AC6-4B16-860C-22F9170B71F1}" presName="compNode" presStyleCnt="0"/>
      <dgm:spPr/>
    </dgm:pt>
    <dgm:pt modelId="{471D96FB-0677-47C1-9F4C-A0AED71D6939}" type="pres">
      <dgm:prSet presAssocID="{399685EF-3AC6-4B16-860C-22F9170B71F1}" presName="iconBgRect" presStyleLbl="bgShp" presStyleIdx="1" presStyleCnt="3"/>
      <dgm:spPr/>
    </dgm:pt>
    <dgm:pt modelId="{D432FE78-C213-4A9B-9BDE-1518EA890883}" type="pres">
      <dgm:prSet presAssocID="{399685EF-3AC6-4B16-860C-22F9170B71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Right with solid fill"/>
        </a:ext>
      </dgm:extLst>
    </dgm:pt>
    <dgm:pt modelId="{7111777C-1279-437E-8000-B7FBBF9939A3}" type="pres">
      <dgm:prSet presAssocID="{399685EF-3AC6-4B16-860C-22F9170B71F1}" presName="spaceRect" presStyleCnt="0"/>
      <dgm:spPr/>
    </dgm:pt>
    <dgm:pt modelId="{A1BBF2A0-C84E-46A0-852D-FB267DBE5B57}" type="pres">
      <dgm:prSet presAssocID="{399685EF-3AC6-4B16-860C-22F9170B71F1}" presName="textRect" presStyleLbl="revTx" presStyleIdx="1" presStyleCnt="3">
        <dgm:presLayoutVars>
          <dgm:chMax val="1"/>
          <dgm:chPref val="1"/>
        </dgm:presLayoutVars>
      </dgm:prSet>
      <dgm:spPr/>
    </dgm:pt>
    <dgm:pt modelId="{F014BA9C-2AA4-4774-8616-7393B204CACE}" type="pres">
      <dgm:prSet presAssocID="{E82ED15C-E0E7-4733-8DA0-242336152540}" presName="sibTrans" presStyleCnt="0"/>
      <dgm:spPr/>
    </dgm:pt>
    <dgm:pt modelId="{10DE6944-CEB4-485A-8814-57F717EE6292}" type="pres">
      <dgm:prSet presAssocID="{C34EB499-5AD1-4C60-8426-7D682828D9E5}" presName="compNode" presStyleCnt="0"/>
      <dgm:spPr/>
    </dgm:pt>
    <dgm:pt modelId="{BC9112B5-4889-40B6-A72D-F209BD04DE89}" type="pres">
      <dgm:prSet presAssocID="{C34EB499-5AD1-4C60-8426-7D682828D9E5}" presName="iconBgRect" presStyleLbl="bgShp" presStyleIdx="2" presStyleCnt="3"/>
      <dgm:spPr/>
    </dgm:pt>
    <dgm:pt modelId="{02034143-505A-424D-AAD2-8798A669DC3F}" type="pres">
      <dgm:prSet presAssocID="{C34EB499-5AD1-4C60-8426-7D682828D9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 male with solid fill"/>
        </a:ext>
      </dgm:extLst>
    </dgm:pt>
    <dgm:pt modelId="{B8729299-9825-4771-B10B-E550D93EE984}" type="pres">
      <dgm:prSet presAssocID="{C34EB499-5AD1-4C60-8426-7D682828D9E5}" presName="spaceRect" presStyleCnt="0"/>
      <dgm:spPr/>
    </dgm:pt>
    <dgm:pt modelId="{FFF2CCEF-8753-4C3C-9DB5-3AB30BB4599D}" type="pres">
      <dgm:prSet presAssocID="{C34EB499-5AD1-4C60-8426-7D682828D9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CF2D611-34A8-45C7-B101-A37E3E1712C4}" srcId="{53278BE3-3799-461A-A6A8-119D725C39F5}" destId="{525007B3-5709-47F9-97B9-AD43877589C8}" srcOrd="0" destOrd="0" parTransId="{B9818704-5C2C-4D9F-9C05-319B01F87AE9}" sibTransId="{2C6EDC3A-A350-40D9-91F6-C19365E89364}"/>
    <dgm:cxn modelId="{D3A1CE32-390F-44B7-9E21-5A69073DB42D}" type="presOf" srcId="{525007B3-5709-47F9-97B9-AD43877589C8}" destId="{19EA94D7-31BA-49D6-BB2F-29C047B9C4FC}" srcOrd="0" destOrd="0" presId="urn:microsoft.com/office/officeart/2018/5/layout/IconCircleLabelList"/>
    <dgm:cxn modelId="{8210C042-B494-485A-B105-2EFF5A38371E}" type="presOf" srcId="{C34EB499-5AD1-4C60-8426-7D682828D9E5}" destId="{FFF2CCEF-8753-4C3C-9DB5-3AB30BB4599D}" srcOrd="0" destOrd="0" presId="urn:microsoft.com/office/officeart/2018/5/layout/IconCircleLabelList"/>
    <dgm:cxn modelId="{BC2D8674-8AEA-486F-B5C2-6AA5BBF1B5BF}" type="presOf" srcId="{53278BE3-3799-461A-A6A8-119D725C39F5}" destId="{CFB17842-6C1F-4F30-8934-F75BB2C70710}" srcOrd="0" destOrd="0" presId="urn:microsoft.com/office/officeart/2018/5/layout/IconCircleLabelList"/>
    <dgm:cxn modelId="{3F87367E-64E8-4DDA-8A66-73E7E85C71FF}" srcId="{53278BE3-3799-461A-A6A8-119D725C39F5}" destId="{399685EF-3AC6-4B16-860C-22F9170B71F1}" srcOrd="1" destOrd="0" parTransId="{F6AD5D21-5ED0-492A-AE99-CE245C03EFDE}" sibTransId="{E82ED15C-E0E7-4733-8DA0-242336152540}"/>
    <dgm:cxn modelId="{234A64D2-8C95-42ED-850A-D62EE687719A}" type="presOf" srcId="{399685EF-3AC6-4B16-860C-22F9170B71F1}" destId="{A1BBF2A0-C84E-46A0-852D-FB267DBE5B57}" srcOrd="0" destOrd="0" presId="urn:microsoft.com/office/officeart/2018/5/layout/IconCircleLabelList"/>
    <dgm:cxn modelId="{18DFFBD3-BA62-4204-9506-B88C5568EAFC}" srcId="{53278BE3-3799-461A-A6A8-119D725C39F5}" destId="{C34EB499-5AD1-4C60-8426-7D682828D9E5}" srcOrd="2" destOrd="0" parTransId="{1A0A6663-6C46-4248-9BCD-E0EC0CDE0856}" sibTransId="{C43B78B4-2A52-4C78-98F1-C37167706E75}"/>
    <dgm:cxn modelId="{2E65EF64-3D64-440C-AEE0-D9F42ED1CE72}" type="presParOf" srcId="{CFB17842-6C1F-4F30-8934-F75BB2C70710}" destId="{96F5F85F-AC53-453A-B7DC-3E9EE5E70704}" srcOrd="0" destOrd="0" presId="urn:microsoft.com/office/officeart/2018/5/layout/IconCircleLabelList"/>
    <dgm:cxn modelId="{83F2AB07-0522-4334-AC0E-E4A5ABFBCD48}" type="presParOf" srcId="{96F5F85F-AC53-453A-B7DC-3E9EE5E70704}" destId="{39FD3A86-E400-4EEA-86E3-1EA4DC21B373}" srcOrd="0" destOrd="0" presId="urn:microsoft.com/office/officeart/2018/5/layout/IconCircleLabelList"/>
    <dgm:cxn modelId="{9117577D-506B-4107-AF69-2CB7ADC96E2C}" type="presParOf" srcId="{96F5F85F-AC53-453A-B7DC-3E9EE5E70704}" destId="{C50D180E-0D0A-455B-9036-AB1934812C0C}" srcOrd="1" destOrd="0" presId="urn:microsoft.com/office/officeart/2018/5/layout/IconCircleLabelList"/>
    <dgm:cxn modelId="{9913E359-21CF-4BDB-BEAD-D729DC8FA472}" type="presParOf" srcId="{96F5F85F-AC53-453A-B7DC-3E9EE5E70704}" destId="{20F1F237-A22D-4573-9D46-E5E6EDFE3053}" srcOrd="2" destOrd="0" presId="urn:microsoft.com/office/officeart/2018/5/layout/IconCircleLabelList"/>
    <dgm:cxn modelId="{71C62901-492E-4385-BF3A-C0CD02496269}" type="presParOf" srcId="{96F5F85F-AC53-453A-B7DC-3E9EE5E70704}" destId="{19EA94D7-31BA-49D6-BB2F-29C047B9C4FC}" srcOrd="3" destOrd="0" presId="urn:microsoft.com/office/officeart/2018/5/layout/IconCircleLabelList"/>
    <dgm:cxn modelId="{DE97EFB9-AC89-4C95-A123-DB6F7AC8A3BE}" type="presParOf" srcId="{CFB17842-6C1F-4F30-8934-F75BB2C70710}" destId="{EE6083E5-1E38-42D1-B325-8A76DB3BACA9}" srcOrd="1" destOrd="0" presId="urn:microsoft.com/office/officeart/2018/5/layout/IconCircleLabelList"/>
    <dgm:cxn modelId="{D68C459E-7028-4DFC-A5DD-5B5B83D53568}" type="presParOf" srcId="{CFB17842-6C1F-4F30-8934-F75BB2C70710}" destId="{662188FD-3294-42DE-AE6B-FE28650B76C9}" srcOrd="2" destOrd="0" presId="urn:microsoft.com/office/officeart/2018/5/layout/IconCircleLabelList"/>
    <dgm:cxn modelId="{66945D3C-68E9-4091-ADA2-81DC303F34B6}" type="presParOf" srcId="{662188FD-3294-42DE-AE6B-FE28650B76C9}" destId="{471D96FB-0677-47C1-9F4C-A0AED71D6939}" srcOrd="0" destOrd="0" presId="urn:microsoft.com/office/officeart/2018/5/layout/IconCircleLabelList"/>
    <dgm:cxn modelId="{2F76F653-0399-4664-A22D-2B9E093FE16E}" type="presParOf" srcId="{662188FD-3294-42DE-AE6B-FE28650B76C9}" destId="{D432FE78-C213-4A9B-9BDE-1518EA890883}" srcOrd="1" destOrd="0" presId="urn:microsoft.com/office/officeart/2018/5/layout/IconCircleLabelList"/>
    <dgm:cxn modelId="{9E080657-6EA8-44DA-83B3-CA3CA6BADA03}" type="presParOf" srcId="{662188FD-3294-42DE-AE6B-FE28650B76C9}" destId="{7111777C-1279-437E-8000-B7FBBF9939A3}" srcOrd="2" destOrd="0" presId="urn:microsoft.com/office/officeart/2018/5/layout/IconCircleLabelList"/>
    <dgm:cxn modelId="{0616B796-FDAC-4EDF-A138-9476B565AB3A}" type="presParOf" srcId="{662188FD-3294-42DE-AE6B-FE28650B76C9}" destId="{A1BBF2A0-C84E-46A0-852D-FB267DBE5B57}" srcOrd="3" destOrd="0" presId="urn:microsoft.com/office/officeart/2018/5/layout/IconCircleLabelList"/>
    <dgm:cxn modelId="{922883A2-9E5A-40B2-A725-1320B6682CD6}" type="presParOf" srcId="{CFB17842-6C1F-4F30-8934-F75BB2C70710}" destId="{F014BA9C-2AA4-4774-8616-7393B204CACE}" srcOrd="3" destOrd="0" presId="urn:microsoft.com/office/officeart/2018/5/layout/IconCircleLabelList"/>
    <dgm:cxn modelId="{D2A108A5-61B5-4D02-9AD5-05EF51734A26}" type="presParOf" srcId="{CFB17842-6C1F-4F30-8934-F75BB2C70710}" destId="{10DE6944-CEB4-485A-8814-57F717EE6292}" srcOrd="4" destOrd="0" presId="urn:microsoft.com/office/officeart/2018/5/layout/IconCircleLabelList"/>
    <dgm:cxn modelId="{E4C9B579-5345-4A4D-84DD-83149BB74E70}" type="presParOf" srcId="{10DE6944-CEB4-485A-8814-57F717EE6292}" destId="{BC9112B5-4889-40B6-A72D-F209BD04DE89}" srcOrd="0" destOrd="0" presId="urn:microsoft.com/office/officeart/2018/5/layout/IconCircleLabelList"/>
    <dgm:cxn modelId="{A84CB336-A1CF-4ED6-BF68-A115875E6F29}" type="presParOf" srcId="{10DE6944-CEB4-485A-8814-57F717EE6292}" destId="{02034143-505A-424D-AAD2-8798A669DC3F}" srcOrd="1" destOrd="0" presId="urn:microsoft.com/office/officeart/2018/5/layout/IconCircleLabelList"/>
    <dgm:cxn modelId="{0F91595A-6B47-456E-B07D-B94E5D7003DC}" type="presParOf" srcId="{10DE6944-CEB4-485A-8814-57F717EE6292}" destId="{B8729299-9825-4771-B10B-E550D93EE984}" srcOrd="2" destOrd="0" presId="urn:microsoft.com/office/officeart/2018/5/layout/IconCircleLabelList"/>
    <dgm:cxn modelId="{62F2930B-CC47-4571-8233-1A3F5E83E227}" type="presParOf" srcId="{10DE6944-CEB4-485A-8814-57F717EE6292}" destId="{FFF2CCEF-8753-4C3C-9DB5-3AB30BB4599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2D5908-37C0-48BE-8860-246A64395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7347E3-E7D8-47D8-8001-F24F8B431F91}">
      <dgm:prSet/>
      <dgm:spPr/>
      <dgm:t>
        <a:bodyPr/>
        <a:lstStyle/>
        <a:p>
          <a:r>
            <a:rPr lang="en-US"/>
            <a:t>Lawyer</a:t>
          </a:r>
        </a:p>
      </dgm:t>
    </dgm:pt>
    <dgm:pt modelId="{B0B782C9-AAA0-4065-BEFC-1B2EB0C11275}" type="parTrans" cxnId="{F4C3BD29-75D2-4669-BB98-45AC6625C484}">
      <dgm:prSet/>
      <dgm:spPr/>
      <dgm:t>
        <a:bodyPr/>
        <a:lstStyle/>
        <a:p>
          <a:endParaRPr lang="en-US"/>
        </a:p>
      </dgm:t>
    </dgm:pt>
    <dgm:pt modelId="{4863C66F-F928-49BD-AB6B-13FEBED92609}" type="sibTrans" cxnId="{F4C3BD29-75D2-4669-BB98-45AC6625C484}">
      <dgm:prSet/>
      <dgm:spPr/>
      <dgm:t>
        <a:bodyPr/>
        <a:lstStyle/>
        <a:p>
          <a:endParaRPr lang="en-US"/>
        </a:p>
      </dgm:t>
    </dgm:pt>
    <dgm:pt modelId="{AB869CF4-624F-484C-AE64-67EB75707CFF}">
      <dgm:prSet/>
      <dgm:spPr/>
      <dgm:t>
        <a:bodyPr/>
        <a:lstStyle/>
        <a:p>
          <a:r>
            <a:rPr lang="en-US" dirty="0"/>
            <a:t>Defers to</a:t>
          </a:r>
        </a:p>
      </dgm:t>
    </dgm:pt>
    <dgm:pt modelId="{D48608F7-DB3D-4E36-A4D8-E793C221C709}" type="parTrans" cxnId="{C4CDE4E1-DA77-4282-A88A-DA90BBE1EAA8}">
      <dgm:prSet/>
      <dgm:spPr/>
      <dgm:t>
        <a:bodyPr/>
        <a:lstStyle/>
        <a:p>
          <a:endParaRPr lang="en-US"/>
        </a:p>
      </dgm:t>
    </dgm:pt>
    <dgm:pt modelId="{A34FBC97-B86E-476E-940C-5B2020FA7C9B}" type="sibTrans" cxnId="{C4CDE4E1-DA77-4282-A88A-DA90BBE1EAA8}">
      <dgm:prSet/>
      <dgm:spPr/>
      <dgm:t>
        <a:bodyPr/>
        <a:lstStyle/>
        <a:p>
          <a:endParaRPr lang="en-US"/>
        </a:p>
      </dgm:t>
    </dgm:pt>
    <dgm:pt modelId="{DB977C8A-4056-438F-8469-2D59A985B350}">
      <dgm:prSet/>
      <dgm:spPr/>
      <dgm:t>
        <a:bodyPr/>
        <a:lstStyle/>
        <a:p>
          <a:r>
            <a:rPr lang="en-US" dirty="0"/>
            <a:t>Telemarketer</a:t>
          </a:r>
        </a:p>
      </dgm:t>
    </dgm:pt>
    <dgm:pt modelId="{D08D2E18-06D8-4D8F-AA09-1DF21E2A4A60}" type="parTrans" cxnId="{9BAF7083-48F3-42C0-AB8D-1B58E1E03D25}">
      <dgm:prSet/>
      <dgm:spPr/>
      <dgm:t>
        <a:bodyPr/>
        <a:lstStyle/>
        <a:p>
          <a:endParaRPr lang="en-US"/>
        </a:p>
      </dgm:t>
    </dgm:pt>
    <dgm:pt modelId="{B26FC6E4-7DC4-4381-B3BC-A21244837252}" type="sibTrans" cxnId="{9BAF7083-48F3-42C0-AB8D-1B58E1E03D25}">
      <dgm:prSet/>
      <dgm:spPr/>
      <dgm:t>
        <a:bodyPr/>
        <a:lstStyle/>
        <a:p>
          <a:endParaRPr lang="en-US"/>
        </a:p>
      </dgm:t>
    </dgm:pt>
    <dgm:pt modelId="{4BCD8B82-3E64-6B47-A41A-64FEAA632DE9}" type="pres">
      <dgm:prSet presAssocID="{322D5908-37C0-48BE-8860-246A64395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3EC45-ECB7-1344-B348-328E216B119D}" type="pres">
      <dgm:prSet presAssocID="{497347E3-E7D8-47D8-8001-F24F8B431F91}" presName="root" presStyleCnt="0"/>
      <dgm:spPr/>
    </dgm:pt>
    <dgm:pt modelId="{ACC76761-807A-5C41-BF21-6C416691791D}" type="pres">
      <dgm:prSet presAssocID="{497347E3-E7D8-47D8-8001-F24F8B431F91}" presName="rootComposite" presStyleCnt="0"/>
      <dgm:spPr/>
    </dgm:pt>
    <dgm:pt modelId="{147E73CB-13FC-F24F-AB66-E70CE3664A06}" type="pres">
      <dgm:prSet presAssocID="{497347E3-E7D8-47D8-8001-F24F8B431F91}" presName="rootText" presStyleLbl="node1" presStyleIdx="0" presStyleCnt="3"/>
      <dgm:spPr/>
    </dgm:pt>
    <dgm:pt modelId="{528CCD32-A3E7-2B4E-911E-0FC16D1F9A14}" type="pres">
      <dgm:prSet presAssocID="{497347E3-E7D8-47D8-8001-F24F8B431F91}" presName="rootConnector" presStyleLbl="node1" presStyleIdx="0" presStyleCnt="3"/>
      <dgm:spPr/>
    </dgm:pt>
    <dgm:pt modelId="{E498DA08-BAA6-F34A-9FCA-26F326BBE08B}" type="pres">
      <dgm:prSet presAssocID="{497347E3-E7D8-47D8-8001-F24F8B431F91}" presName="childShape" presStyleCnt="0"/>
      <dgm:spPr/>
    </dgm:pt>
    <dgm:pt modelId="{E2CA6E7B-86D4-C94B-8163-1D8B22316D54}" type="pres">
      <dgm:prSet presAssocID="{AB869CF4-624F-484C-AE64-67EB75707CFF}" presName="root" presStyleCnt="0"/>
      <dgm:spPr/>
    </dgm:pt>
    <dgm:pt modelId="{C1D300E9-52BB-8740-A83D-460E8986D459}" type="pres">
      <dgm:prSet presAssocID="{AB869CF4-624F-484C-AE64-67EB75707CFF}" presName="rootComposite" presStyleCnt="0"/>
      <dgm:spPr/>
    </dgm:pt>
    <dgm:pt modelId="{F4B6C7F5-1AD1-814A-9EA8-B805547D36AA}" type="pres">
      <dgm:prSet presAssocID="{AB869CF4-624F-484C-AE64-67EB75707CFF}" presName="rootText" presStyleLbl="node1" presStyleIdx="1" presStyleCnt="3"/>
      <dgm:spPr/>
    </dgm:pt>
    <dgm:pt modelId="{52F45A97-D9D6-0C41-97A9-7406F2C32411}" type="pres">
      <dgm:prSet presAssocID="{AB869CF4-624F-484C-AE64-67EB75707CFF}" presName="rootConnector" presStyleLbl="node1" presStyleIdx="1" presStyleCnt="3"/>
      <dgm:spPr/>
    </dgm:pt>
    <dgm:pt modelId="{96662508-7FE4-AE48-A200-80B97398A05E}" type="pres">
      <dgm:prSet presAssocID="{AB869CF4-624F-484C-AE64-67EB75707CFF}" presName="childShape" presStyleCnt="0"/>
      <dgm:spPr/>
    </dgm:pt>
    <dgm:pt modelId="{765EF3BB-4319-234C-846E-66DB4BCB1BAC}" type="pres">
      <dgm:prSet presAssocID="{DB977C8A-4056-438F-8469-2D59A985B350}" presName="root" presStyleCnt="0"/>
      <dgm:spPr/>
    </dgm:pt>
    <dgm:pt modelId="{B601C94C-255E-DF4B-BEC5-01707633B1B2}" type="pres">
      <dgm:prSet presAssocID="{DB977C8A-4056-438F-8469-2D59A985B350}" presName="rootComposite" presStyleCnt="0"/>
      <dgm:spPr/>
    </dgm:pt>
    <dgm:pt modelId="{5175EF96-471A-5A44-A5B8-69AB38726B4E}" type="pres">
      <dgm:prSet presAssocID="{DB977C8A-4056-438F-8469-2D59A985B350}" presName="rootText" presStyleLbl="node1" presStyleIdx="2" presStyleCnt="3"/>
      <dgm:spPr/>
    </dgm:pt>
    <dgm:pt modelId="{E9EAE5E9-0C8A-C445-A27D-E853969AF717}" type="pres">
      <dgm:prSet presAssocID="{DB977C8A-4056-438F-8469-2D59A985B350}" presName="rootConnector" presStyleLbl="node1" presStyleIdx="2" presStyleCnt="3"/>
      <dgm:spPr/>
    </dgm:pt>
    <dgm:pt modelId="{BADBB56B-FD6D-6F46-8C15-8961D05C48FB}" type="pres">
      <dgm:prSet presAssocID="{DB977C8A-4056-438F-8469-2D59A985B350}" presName="childShape" presStyleCnt="0"/>
      <dgm:spPr/>
    </dgm:pt>
  </dgm:ptLst>
  <dgm:cxnLst>
    <dgm:cxn modelId="{34F9BB12-F212-C34F-B385-7C112E08E06B}" type="presOf" srcId="{AB869CF4-624F-484C-AE64-67EB75707CFF}" destId="{F4B6C7F5-1AD1-814A-9EA8-B805547D36AA}" srcOrd="0" destOrd="0" presId="urn:microsoft.com/office/officeart/2005/8/layout/hierarchy3"/>
    <dgm:cxn modelId="{31DCA81A-4179-7C41-805B-DDB39B30DAB8}" type="presOf" srcId="{DB977C8A-4056-438F-8469-2D59A985B350}" destId="{E9EAE5E9-0C8A-C445-A27D-E853969AF717}" srcOrd="1" destOrd="0" presId="urn:microsoft.com/office/officeart/2005/8/layout/hierarchy3"/>
    <dgm:cxn modelId="{F4C3BD29-75D2-4669-BB98-45AC6625C484}" srcId="{322D5908-37C0-48BE-8860-246A643955FC}" destId="{497347E3-E7D8-47D8-8001-F24F8B431F91}" srcOrd="0" destOrd="0" parTransId="{B0B782C9-AAA0-4065-BEFC-1B2EB0C11275}" sibTransId="{4863C66F-F928-49BD-AB6B-13FEBED92609}"/>
    <dgm:cxn modelId="{9BAF7083-48F3-42C0-AB8D-1B58E1E03D25}" srcId="{322D5908-37C0-48BE-8860-246A643955FC}" destId="{DB977C8A-4056-438F-8469-2D59A985B350}" srcOrd="2" destOrd="0" parTransId="{D08D2E18-06D8-4D8F-AA09-1DF21E2A4A60}" sibTransId="{B26FC6E4-7DC4-4381-B3BC-A21244837252}"/>
    <dgm:cxn modelId="{8047F888-5263-0041-9CFC-73B827DB6044}" type="presOf" srcId="{322D5908-37C0-48BE-8860-246A643955FC}" destId="{4BCD8B82-3E64-6B47-A41A-64FEAA632DE9}" srcOrd="0" destOrd="0" presId="urn:microsoft.com/office/officeart/2005/8/layout/hierarchy3"/>
    <dgm:cxn modelId="{4D540AA3-D184-AE48-A1FC-D3DB0A63D7DA}" type="presOf" srcId="{AB869CF4-624F-484C-AE64-67EB75707CFF}" destId="{52F45A97-D9D6-0C41-97A9-7406F2C32411}" srcOrd="1" destOrd="0" presId="urn:microsoft.com/office/officeart/2005/8/layout/hierarchy3"/>
    <dgm:cxn modelId="{3AFA7FB2-BC4D-4840-90CA-99E432C54914}" type="presOf" srcId="{DB977C8A-4056-438F-8469-2D59A985B350}" destId="{5175EF96-471A-5A44-A5B8-69AB38726B4E}" srcOrd="0" destOrd="0" presId="urn:microsoft.com/office/officeart/2005/8/layout/hierarchy3"/>
    <dgm:cxn modelId="{43923DCA-C8D0-CA4E-BE2E-E6DC33F0046D}" type="presOf" srcId="{497347E3-E7D8-47D8-8001-F24F8B431F91}" destId="{147E73CB-13FC-F24F-AB66-E70CE3664A06}" srcOrd="0" destOrd="0" presId="urn:microsoft.com/office/officeart/2005/8/layout/hierarchy3"/>
    <dgm:cxn modelId="{C4CDE4E1-DA77-4282-A88A-DA90BBE1EAA8}" srcId="{322D5908-37C0-48BE-8860-246A643955FC}" destId="{AB869CF4-624F-484C-AE64-67EB75707CFF}" srcOrd="1" destOrd="0" parTransId="{D48608F7-DB3D-4E36-A4D8-E793C221C709}" sibTransId="{A34FBC97-B86E-476E-940C-5B2020FA7C9B}"/>
    <dgm:cxn modelId="{69BC7BF5-20BF-3D48-B455-B85926FEBD2A}" type="presOf" srcId="{497347E3-E7D8-47D8-8001-F24F8B431F91}" destId="{528CCD32-A3E7-2B4E-911E-0FC16D1F9A14}" srcOrd="1" destOrd="0" presId="urn:microsoft.com/office/officeart/2005/8/layout/hierarchy3"/>
    <dgm:cxn modelId="{58C80D63-E78E-F844-AC3C-7F31E30268B5}" type="presParOf" srcId="{4BCD8B82-3E64-6B47-A41A-64FEAA632DE9}" destId="{51F3EC45-ECB7-1344-B348-328E216B119D}" srcOrd="0" destOrd="0" presId="urn:microsoft.com/office/officeart/2005/8/layout/hierarchy3"/>
    <dgm:cxn modelId="{BBD62779-A7C6-5D41-8A4A-002AF7235E1A}" type="presParOf" srcId="{51F3EC45-ECB7-1344-B348-328E216B119D}" destId="{ACC76761-807A-5C41-BF21-6C416691791D}" srcOrd="0" destOrd="0" presId="urn:microsoft.com/office/officeart/2005/8/layout/hierarchy3"/>
    <dgm:cxn modelId="{B261B1A0-13B2-CE48-BACE-504DBFE7CFB8}" type="presParOf" srcId="{ACC76761-807A-5C41-BF21-6C416691791D}" destId="{147E73CB-13FC-F24F-AB66-E70CE3664A06}" srcOrd="0" destOrd="0" presId="urn:microsoft.com/office/officeart/2005/8/layout/hierarchy3"/>
    <dgm:cxn modelId="{D38A6D4B-C047-084D-8F57-4FC451614267}" type="presParOf" srcId="{ACC76761-807A-5C41-BF21-6C416691791D}" destId="{528CCD32-A3E7-2B4E-911E-0FC16D1F9A14}" srcOrd="1" destOrd="0" presId="urn:microsoft.com/office/officeart/2005/8/layout/hierarchy3"/>
    <dgm:cxn modelId="{BF01755E-ED2B-9A43-90B7-21C9B84C0376}" type="presParOf" srcId="{51F3EC45-ECB7-1344-B348-328E216B119D}" destId="{E498DA08-BAA6-F34A-9FCA-26F326BBE08B}" srcOrd="1" destOrd="0" presId="urn:microsoft.com/office/officeart/2005/8/layout/hierarchy3"/>
    <dgm:cxn modelId="{F25E3809-042B-F941-8495-D010507B910F}" type="presParOf" srcId="{4BCD8B82-3E64-6B47-A41A-64FEAA632DE9}" destId="{E2CA6E7B-86D4-C94B-8163-1D8B22316D54}" srcOrd="1" destOrd="0" presId="urn:microsoft.com/office/officeart/2005/8/layout/hierarchy3"/>
    <dgm:cxn modelId="{67D315EB-C5E4-FA44-BCF0-7A7F1B095231}" type="presParOf" srcId="{E2CA6E7B-86D4-C94B-8163-1D8B22316D54}" destId="{C1D300E9-52BB-8740-A83D-460E8986D459}" srcOrd="0" destOrd="0" presId="urn:microsoft.com/office/officeart/2005/8/layout/hierarchy3"/>
    <dgm:cxn modelId="{04A540BF-E580-5B4B-A764-545BD61785D5}" type="presParOf" srcId="{C1D300E9-52BB-8740-A83D-460E8986D459}" destId="{F4B6C7F5-1AD1-814A-9EA8-B805547D36AA}" srcOrd="0" destOrd="0" presId="urn:microsoft.com/office/officeart/2005/8/layout/hierarchy3"/>
    <dgm:cxn modelId="{26A4492C-0E34-2D41-A46A-25769628769E}" type="presParOf" srcId="{C1D300E9-52BB-8740-A83D-460E8986D459}" destId="{52F45A97-D9D6-0C41-97A9-7406F2C32411}" srcOrd="1" destOrd="0" presId="urn:microsoft.com/office/officeart/2005/8/layout/hierarchy3"/>
    <dgm:cxn modelId="{1F4BC6F7-8C49-534A-AFD8-392B374EBC7A}" type="presParOf" srcId="{E2CA6E7B-86D4-C94B-8163-1D8B22316D54}" destId="{96662508-7FE4-AE48-A200-80B97398A05E}" srcOrd="1" destOrd="0" presId="urn:microsoft.com/office/officeart/2005/8/layout/hierarchy3"/>
    <dgm:cxn modelId="{D8DCE5CA-13A3-584F-9F0D-0F5868031338}" type="presParOf" srcId="{4BCD8B82-3E64-6B47-A41A-64FEAA632DE9}" destId="{765EF3BB-4319-234C-846E-66DB4BCB1BAC}" srcOrd="2" destOrd="0" presId="urn:microsoft.com/office/officeart/2005/8/layout/hierarchy3"/>
    <dgm:cxn modelId="{268F95FE-7769-1C4B-B776-D7ED807274AC}" type="presParOf" srcId="{765EF3BB-4319-234C-846E-66DB4BCB1BAC}" destId="{B601C94C-255E-DF4B-BEC5-01707633B1B2}" srcOrd="0" destOrd="0" presId="urn:microsoft.com/office/officeart/2005/8/layout/hierarchy3"/>
    <dgm:cxn modelId="{E3A4F53A-96F5-ED49-9528-719552809EA7}" type="presParOf" srcId="{B601C94C-255E-DF4B-BEC5-01707633B1B2}" destId="{5175EF96-471A-5A44-A5B8-69AB38726B4E}" srcOrd="0" destOrd="0" presId="urn:microsoft.com/office/officeart/2005/8/layout/hierarchy3"/>
    <dgm:cxn modelId="{039095A0-5A5E-C645-A8F9-A7FF4744134B}" type="presParOf" srcId="{B601C94C-255E-DF4B-BEC5-01707633B1B2}" destId="{E9EAE5E9-0C8A-C445-A27D-E853969AF717}" srcOrd="1" destOrd="0" presId="urn:microsoft.com/office/officeart/2005/8/layout/hierarchy3"/>
    <dgm:cxn modelId="{5CEA6F25-F51F-8C4B-B66B-63E5CF475FB8}" type="presParOf" srcId="{765EF3BB-4319-234C-846E-66DB4BCB1BAC}" destId="{BADBB56B-FD6D-6F46-8C15-8961D05C48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2D5908-37C0-48BE-8860-246A64395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7347E3-E7D8-47D8-8001-F24F8B431F91}">
      <dgm:prSet/>
      <dgm:spPr/>
      <dgm:t>
        <a:bodyPr/>
        <a:lstStyle/>
        <a:p>
          <a:r>
            <a:rPr lang="en-US"/>
            <a:t>Lawyer</a:t>
          </a:r>
        </a:p>
      </dgm:t>
    </dgm:pt>
    <dgm:pt modelId="{B0B782C9-AAA0-4065-BEFC-1B2EB0C11275}" type="parTrans" cxnId="{F4C3BD29-75D2-4669-BB98-45AC6625C484}">
      <dgm:prSet/>
      <dgm:spPr/>
      <dgm:t>
        <a:bodyPr/>
        <a:lstStyle/>
        <a:p>
          <a:endParaRPr lang="en-US"/>
        </a:p>
      </dgm:t>
    </dgm:pt>
    <dgm:pt modelId="{4863C66F-F928-49BD-AB6B-13FEBED92609}" type="sibTrans" cxnId="{F4C3BD29-75D2-4669-BB98-45AC6625C484}">
      <dgm:prSet/>
      <dgm:spPr/>
      <dgm:t>
        <a:bodyPr/>
        <a:lstStyle/>
        <a:p>
          <a:endParaRPr lang="en-US"/>
        </a:p>
      </dgm:t>
    </dgm:pt>
    <dgm:pt modelId="{AB869CF4-624F-484C-AE64-67EB75707CFF}">
      <dgm:prSet/>
      <dgm:spPr/>
      <dgm:t>
        <a:bodyPr/>
        <a:lstStyle/>
        <a:p>
          <a:r>
            <a:rPr lang="en-US" dirty="0"/>
            <a:t>Defers to</a:t>
          </a:r>
        </a:p>
      </dgm:t>
    </dgm:pt>
    <dgm:pt modelId="{D48608F7-DB3D-4E36-A4D8-E793C221C709}" type="parTrans" cxnId="{C4CDE4E1-DA77-4282-A88A-DA90BBE1EAA8}">
      <dgm:prSet/>
      <dgm:spPr/>
      <dgm:t>
        <a:bodyPr/>
        <a:lstStyle/>
        <a:p>
          <a:endParaRPr lang="en-US"/>
        </a:p>
      </dgm:t>
    </dgm:pt>
    <dgm:pt modelId="{A34FBC97-B86E-476E-940C-5B2020FA7C9B}" type="sibTrans" cxnId="{C4CDE4E1-DA77-4282-A88A-DA90BBE1EAA8}">
      <dgm:prSet/>
      <dgm:spPr/>
      <dgm:t>
        <a:bodyPr/>
        <a:lstStyle/>
        <a:p>
          <a:endParaRPr lang="en-US"/>
        </a:p>
      </dgm:t>
    </dgm:pt>
    <dgm:pt modelId="{DB977C8A-4056-438F-8469-2D59A985B350}">
      <dgm:prSet/>
      <dgm:spPr/>
      <dgm:t>
        <a:bodyPr/>
        <a:lstStyle/>
        <a:p>
          <a:r>
            <a:rPr lang="en-US" dirty="0"/>
            <a:t>Telemarketer</a:t>
          </a:r>
        </a:p>
      </dgm:t>
    </dgm:pt>
    <dgm:pt modelId="{D08D2E18-06D8-4D8F-AA09-1DF21E2A4A60}" type="parTrans" cxnId="{9BAF7083-48F3-42C0-AB8D-1B58E1E03D25}">
      <dgm:prSet/>
      <dgm:spPr/>
      <dgm:t>
        <a:bodyPr/>
        <a:lstStyle/>
        <a:p>
          <a:endParaRPr lang="en-US"/>
        </a:p>
      </dgm:t>
    </dgm:pt>
    <dgm:pt modelId="{B26FC6E4-7DC4-4381-B3BC-A21244837252}" type="sibTrans" cxnId="{9BAF7083-48F3-42C0-AB8D-1B58E1E03D25}">
      <dgm:prSet/>
      <dgm:spPr/>
      <dgm:t>
        <a:bodyPr/>
        <a:lstStyle/>
        <a:p>
          <a:endParaRPr lang="en-US"/>
        </a:p>
      </dgm:t>
    </dgm:pt>
    <dgm:pt modelId="{4BCD8B82-3E64-6B47-A41A-64FEAA632DE9}" type="pres">
      <dgm:prSet presAssocID="{322D5908-37C0-48BE-8860-246A64395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3EC45-ECB7-1344-B348-328E216B119D}" type="pres">
      <dgm:prSet presAssocID="{497347E3-E7D8-47D8-8001-F24F8B431F91}" presName="root" presStyleCnt="0"/>
      <dgm:spPr/>
    </dgm:pt>
    <dgm:pt modelId="{ACC76761-807A-5C41-BF21-6C416691791D}" type="pres">
      <dgm:prSet presAssocID="{497347E3-E7D8-47D8-8001-F24F8B431F91}" presName="rootComposite" presStyleCnt="0"/>
      <dgm:spPr/>
    </dgm:pt>
    <dgm:pt modelId="{147E73CB-13FC-F24F-AB66-E70CE3664A06}" type="pres">
      <dgm:prSet presAssocID="{497347E3-E7D8-47D8-8001-F24F8B431F91}" presName="rootText" presStyleLbl="node1" presStyleIdx="0" presStyleCnt="3"/>
      <dgm:spPr/>
    </dgm:pt>
    <dgm:pt modelId="{528CCD32-A3E7-2B4E-911E-0FC16D1F9A14}" type="pres">
      <dgm:prSet presAssocID="{497347E3-E7D8-47D8-8001-F24F8B431F91}" presName="rootConnector" presStyleLbl="node1" presStyleIdx="0" presStyleCnt="3"/>
      <dgm:spPr/>
    </dgm:pt>
    <dgm:pt modelId="{E498DA08-BAA6-F34A-9FCA-26F326BBE08B}" type="pres">
      <dgm:prSet presAssocID="{497347E3-E7D8-47D8-8001-F24F8B431F91}" presName="childShape" presStyleCnt="0"/>
      <dgm:spPr/>
    </dgm:pt>
    <dgm:pt modelId="{E2CA6E7B-86D4-C94B-8163-1D8B22316D54}" type="pres">
      <dgm:prSet presAssocID="{AB869CF4-624F-484C-AE64-67EB75707CFF}" presName="root" presStyleCnt="0"/>
      <dgm:spPr/>
    </dgm:pt>
    <dgm:pt modelId="{C1D300E9-52BB-8740-A83D-460E8986D459}" type="pres">
      <dgm:prSet presAssocID="{AB869CF4-624F-484C-AE64-67EB75707CFF}" presName="rootComposite" presStyleCnt="0"/>
      <dgm:spPr/>
    </dgm:pt>
    <dgm:pt modelId="{F4B6C7F5-1AD1-814A-9EA8-B805547D36AA}" type="pres">
      <dgm:prSet presAssocID="{AB869CF4-624F-484C-AE64-67EB75707CFF}" presName="rootText" presStyleLbl="node1" presStyleIdx="1" presStyleCnt="3"/>
      <dgm:spPr/>
    </dgm:pt>
    <dgm:pt modelId="{52F45A97-D9D6-0C41-97A9-7406F2C32411}" type="pres">
      <dgm:prSet presAssocID="{AB869CF4-624F-484C-AE64-67EB75707CFF}" presName="rootConnector" presStyleLbl="node1" presStyleIdx="1" presStyleCnt="3"/>
      <dgm:spPr/>
    </dgm:pt>
    <dgm:pt modelId="{96662508-7FE4-AE48-A200-80B97398A05E}" type="pres">
      <dgm:prSet presAssocID="{AB869CF4-624F-484C-AE64-67EB75707CFF}" presName="childShape" presStyleCnt="0"/>
      <dgm:spPr/>
    </dgm:pt>
    <dgm:pt modelId="{765EF3BB-4319-234C-846E-66DB4BCB1BAC}" type="pres">
      <dgm:prSet presAssocID="{DB977C8A-4056-438F-8469-2D59A985B350}" presName="root" presStyleCnt="0"/>
      <dgm:spPr/>
    </dgm:pt>
    <dgm:pt modelId="{B601C94C-255E-DF4B-BEC5-01707633B1B2}" type="pres">
      <dgm:prSet presAssocID="{DB977C8A-4056-438F-8469-2D59A985B350}" presName="rootComposite" presStyleCnt="0"/>
      <dgm:spPr/>
    </dgm:pt>
    <dgm:pt modelId="{5175EF96-471A-5A44-A5B8-69AB38726B4E}" type="pres">
      <dgm:prSet presAssocID="{DB977C8A-4056-438F-8469-2D59A985B350}" presName="rootText" presStyleLbl="node1" presStyleIdx="2" presStyleCnt="3"/>
      <dgm:spPr/>
    </dgm:pt>
    <dgm:pt modelId="{E9EAE5E9-0C8A-C445-A27D-E853969AF717}" type="pres">
      <dgm:prSet presAssocID="{DB977C8A-4056-438F-8469-2D59A985B350}" presName="rootConnector" presStyleLbl="node1" presStyleIdx="2" presStyleCnt="3"/>
      <dgm:spPr/>
    </dgm:pt>
    <dgm:pt modelId="{BADBB56B-FD6D-6F46-8C15-8961D05C48FB}" type="pres">
      <dgm:prSet presAssocID="{DB977C8A-4056-438F-8469-2D59A985B350}" presName="childShape" presStyleCnt="0"/>
      <dgm:spPr/>
    </dgm:pt>
  </dgm:ptLst>
  <dgm:cxnLst>
    <dgm:cxn modelId="{34F9BB12-F212-C34F-B385-7C112E08E06B}" type="presOf" srcId="{AB869CF4-624F-484C-AE64-67EB75707CFF}" destId="{F4B6C7F5-1AD1-814A-9EA8-B805547D36AA}" srcOrd="0" destOrd="0" presId="urn:microsoft.com/office/officeart/2005/8/layout/hierarchy3"/>
    <dgm:cxn modelId="{31DCA81A-4179-7C41-805B-DDB39B30DAB8}" type="presOf" srcId="{DB977C8A-4056-438F-8469-2D59A985B350}" destId="{E9EAE5E9-0C8A-C445-A27D-E853969AF717}" srcOrd="1" destOrd="0" presId="urn:microsoft.com/office/officeart/2005/8/layout/hierarchy3"/>
    <dgm:cxn modelId="{F4C3BD29-75D2-4669-BB98-45AC6625C484}" srcId="{322D5908-37C0-48BE-8860-246A643955FC}" destId="{497347E3-E7D8-47D8-8001-F24F8B431F91}" srcOrd="0" destOrd="0" parTransId="{B0B782C9-AAA0-4065-BEFC-1B2EB0C11275}" sibTransId="{4863C66F-F928-49BD-AB6B-13FEBED92609}"/>
    <dgm:cxn modelId="{9BAF7083-48F3-42C0-AB8D-1B58E1E03D25}" srcId="{322D5908-37C0-48BE-8860-246A643955FC}" destId="{DB977C8A-4056-438F-8469-2D59A985B350}" srcOrd="2" destOrd="0" parTransId="{D08D2E18-06D8-4D8F-AA09-1DF21E2A4A60}" sibTransId="{B26FC6E4-7DC4-4381-B3BC-A21244837252}"/>
    <dgm:cxn modelId="{8047F888-5263-0041-9CFC-73B827DB6044}" type="presOf" srcId="{322D5908-37C0-48BE-8860-246A643955FC}" destId="{4BCD8B82-3E64-6B47-A41A-64FEAA632DE9}" srcOrd="0" destOrd="0" presId="urn:microsoft.com/office/officeart/2005/8/layout/hierarchy3"/>
    <dgm:cxn modelId="{4D540AA3-D184-AE48-A1FC-D3DB0A63D7DA}" type="presOf" srcId="{AB869CF4-624F-484C-AE64-67EB75707CFF}" destId="{52F45A97-D9D6-0C41-97A9-7406F2C32411}" srcOrd="1" destOrd="0" presId="urn:microsoft.com/office/officeart/2005/8/layout/hierarchy3"/>
    <dgm:cxn modelId="{3AFA7FB2-BC4D-4840-90CA-99E432C54914}" type="presOf" srcId="{DB977C8A-4056-438F-8469-2D59A985B350}" destId="{5175EF96-471A-5A44-A5B8-69AB38726B4E}" srcOrd="0" destOrd="0" presId="urn:microsoft.com/office/officeart/2005/8/layout/hierarchy3"/>
    <dgm:cxn modelId="{43923DCA-C8D0-CA4E-BE2E-E6DC33F0046D}" type="presOf" srcId="{497347E3-E7D8-47D8-8001-F24F8B431F91}" destId="{147E73CB-13FC-F24F-AB66-E70CE3664A06}" srcOrd="0" destOrd="0" presId="urn:microsoft.com/office/officeart/2005/8/layout/hierarchy3"/>
    <dgm:cxn modelId="{C4CDE4E1-DA77-4282-A88A-DA90BBE1EAA8}" srcId="{322D5908-37C0-48BE-8860-246A643955FC}" destId="{AB869CF4-624F-484C-AE64-67EB75707CFF}" srcOrd="1" destOrd="0" parTransId="{D48608F7-DB3D-4E36-A4D8-E793C221C709}" sibTransId="{A34FBC97-B86E-476E-940C-5B2020FA7C9B}"/>
    <dgm:cxn modelId="{69BC7BF5-20BF-3D48-B455-B85926FEBD2A}" type="presOf" srcId="{497347E3-E7D8-47D8-8001-F24F8B431F91}" destId="{528CCD32-A3E7-2B4E-911E-0FC16D1F9A14}" srcOrd="1" destOrd="0" presId="urn:microsoft.com/office/officeart/2005/8/layout/hierarchy3"/>
    <dgm:cxn modelId="{58C80D63-E78E-F844-AC3C-7F31E30268B5}" type="presParOf" srcId="{4BCD8B82-3E64-6B47-A41A-64FEAA632DE9}" destId="{51F3EC45-ECB7-1344-B348-328E216B119D}" srcOrd="0" destOrd="0" presId="urn:microsoft.com/office/officeart/2005/8/layout/hierarchy3"/>
    <dgm:cxn modelId="{BBD62779-A7C6-5D41-8A4A-002AF7235E1A}" type="presParOf" srcId="{51F3EC45-ECB7-1344-B348-328E216B119D}" destId="{ACC76761-807A-5C41-BF21-6C416691791D}" srcOrd="0" destOrd="0" presId="urn:microsoft.com/office/officeart/2005/8/layout/hierarchy3"/>
    <dgm:cxn modelId="{B261B1A0-13B2-CE48-BACE-504DBFE7CFB8}" type="presParOf" srcId="{ACC76761-807A-5C41-BF21-6C416691791D}" destId="{147E73CB-13FC-F24F-AB66-E70CE3664A06}" srcOrd="0" destOrd="0" presId="urn:microsoft.com/office/officeart/2005/8/layout/hierarchy3"/>
    <dgm:cxn modelId="{D38A6D4B-C047-084D-8F57-4FC451614267}" type="presParOf" srcId="{ACC76761-807A-5C41-BF21-6C416691791D}" destId="{528CCD32-A3E7-2B4E-911E-0FC16D1F9A14}" srcOrd="1" destOrd="0" presId="urn:microsoft.com/office/officeart/2005/8/layout/hierarchy3"/>
    <dgm:cxn modelId="{BF01755E-ED2B-9A43-90B7-21C9B84C0376}" type="presParOf" srcId="{51F3EC45-ECB7-1344-B348-328E216B119D}" destId="{E498DA08-BAA6-F34A-9FCA-26F326BBE08B}" srcOrd="1" destOrd="0" presId="urn:microsoft.com/office/officeart/2005/8/layout/hierarchy3"/>
    <dgm:cxn modelId="{F25E3809-042B-F941-8495-D010507B910F}" type="presParOf" srcId="{4BCD8B82-3E64-6B47-A41A-64FEAA632DE9}" destId="{E2CA6E7B-86D4-C94B-8163-1D8B22316D54}" srcOrd="1" destOrd="0" presId="urn:microsoft.com/office/officeart/2005/8/layout/hierarchy3"/>
    <dgm:cxn modelId="{67D315EB-C5E4-FA44-BCF0-7A7F1B095231}" type="presParOf" srcId="{E2CA6E7B-86D4-C94B-8163-1D8B22316D54}" destId="{C1D300E9-52BB-8740-A83D-460E8986D459}" srcOrd="0" destOrd="0" presId="urn:microsoft.com/office/officeart/2005/8/layout/hierarchy3"/>
    <dgm:cxn modelId="{04A540BF-E580-5B4B-A764-545BD61785D5}" type="presParOf" srcId="{C1D300E9-52BB-8740-A83D-460E8986D459}" destId="{F4B6C7F5-1AD1-814A-9EA8-B805547D36AA}" srcOrd="0" destOrd="0" presId="urn:microsoft.com/office/officeart/2005/8/layout/hierarchy3"/>
    <dgm:cxn modelId="{26A4492C-0E34-2D41-A46A-25769628769E}" type="presParOf" srcId="{C1D300E9-52BB-8740-A83D-460E8986D459}" destId="{52F45A97-D9D6-0C41-97A9-7406F2C32411}" srcOrd="1" destOrd="0" presId="urn:microsoft.com/office/officeart/2005/8/layout/hierarchy3"/>
    <dgm:cxn modelId="{1F4BC6F7-8C49-534A-AFD8-392B374EBC7A}" type="presParOf" srcId="{E2CA6E7B-86D4-C94B-8163-1D8B22316D54}" destId="{96662508-7FE4-AE48-A200-80B97398A05E}" srcOrd="1" destOrd="0" presId="urn:microsoft.com/office/officeart/2005/8/layout/hierarchy3"/>
    <dgm:cxn modelId="{D8DCE5CA-13A3-584F-9F0D-0F5868031338}" type="presParOf" srcId="{4BCD8B82-3E64-6B47-A41A-64FEAA632DE9}" destId="{765EF3BB-4319-234C-846E-66DB4BCB1BAC}" srcOrd="2" destOrd="0" presId="urn:microsoft.com/office/officeart/2005/8/layout/hierarchy3"/>
    <dgm:cxn modelId="{268F95FE-7769-1C4B-B776-D7ED807274AC}" type="presParOf" srcId="{765EF3BB-4319-234C-846E-66DB4BCB1BAC}" destId="{B601C94C-255E-DF4B-BEC5-01707633B1B2}" srcOrd="0" destOrd="0" presId="urn:microsoft.com/office/officeart/2005/8/layout/hierarchy3"/>
    <dgm:cxn modelId="{E3A4F53A-96F5-ED49-9528-719552809EA7}" type="presParOf" srcId="{B601C94C-255E-DF4B-BEC5-01707633B1B2}" destId="{5175EF96-471A-5A44-A5B8-69AB38726B4E}" srcOrd="0" destOrd="0" presId="urn:microsoft.com/office/officeart/2005/8/layout/hierarchy3"/>
    <dgm:cxn modelId="{039095A0-5A5E-C645-A8F9-A7FF4744134B}" type="presParOf" srcId="{B601C94C-255E-DF4B-BEC5-01707633B1B2}" destId="{E9EAE5E9-0C8A-C445-A27D-E853969AF717}" srcOrd="1" destOrd="0" presId="urn:microsoft.com/office/officeart/2005/8/layout/hierarchy3"/>
    <dgm:cxn modelId="{5CEA6F25-F51F-8C4B-B66B-63E5CF475FB8}" type="presParOf" srcId="{765EF3BB-4319-234C-846E-66DB4BCB1BAC}" destId="{BADBB56B-FD6D-6F46-8C15-8961D05C48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2D5908-37C0-48BE-8860-246A64395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7347E3-E7D8-47D8-8001-F24F8B431F91}">
      <dgm:prSet/>
      <dgm:spPr/>
      <dgm:t>
        <a:bodyPr/>
        <a:lstStyle/>
        <a:p>
          <a:r>
            <a:rPr lang="en-US"/>
            <a:t>Lawyer</a:t>
          </a:r>
        </a:p>
      </dgm:t>
    </dgm:pt>
    <dgm:pt modelId="{B0B782C9-AAA0-4065-BEFC-1B2EB0C11275}" type="parTrans" cxnId="{F4C3BD29-75D2-4669-BB98-45AC6625C484}">
      <dgm:prSet/>
      <dgm:spPr/>
      <dgm:t>
        <a:bodyPr/>
        <a:lstStyle/>
        <a:p>
          <a:endParaRPr lang="en-US"/>
        </a:p>
      </dgm:t>
    </dgm:pt>
    <dgm:pt modelId="{4863C66F-F928-49BD-AB6B-13FEBED92609}" type="sibTrans" cxnId="{F4C3BD29-75D2-4669-BB98-45AC6625C484}">
      <dgm:prSet/>
      <dgm:spPr/>
      <dgm:t>
        <a:bodyPr/>
        <a:lstStyle/>
        <a:p>
          <a:endParaRPr lang="en-US"/>
        </a:p>
      </dgm:t>
    </dgm:pt>
    <dgm:pt modelId="{AB869CF4-624F-484C-AE64-67EB75707CFF}">
      <dgm:prSet/>
      <dgm:spPr/>
      <dgm:t>
        <a:bodyPr/>
        <a:lstStyle/>
        <a:p>
          <a:r>
            <a:rPr lang="en-US" dirty="0"/>
            <a:t>Defers to</a:t>
          </a:r>
        </a:p>
      </dgm:t>
    </dgm:pt>
    <dgm:pt modelId="{D48608F7-DB3D-4E36-A4D8-E793C221C709}" type="parTrans" cxnId="{C4CDE4E1-DA77-4282-A88A-DA90BBE1EAA8}">
      <dgm:prSet/>
      <dgm:spPr/>
      <dgm:t>
        <a:bodyPr/>
        <a:lstStyle/>
        <a:p>
          <a:endParaRPr lang="en-US"/>
        </a:p>
      </dgm:t>
    </dgm:pt>
    <dgm:pt modelId="{A34FBC97-B86E-476E-940C-5B2020FA7C9B}" type="sibTrans" cxnId="{C4CDE4E1-DA77-4282-A88A-DA90BBE1EAA8}">
      <dgm:prSet/>
      <dgm:spPr/>
      <dgm:t>
        <a:bodyPr/>
        <a:lstStyle/>
        <a:p>
          <a:endParaRPr lang="en-US"/>
        </a:p>
      </dgm:t>
    </dgm:pt>
    <dgm:pt modelId="{DB977C8A-4056-438F-8469-2D59A985B350}">
      <dgm:prSet/>
      <dgm:spPr/>
      <dgm:t>
        <a:bodyPr/>
        <a:lstStyle/>
        <a:p>
          <a:r>
            <a:rPr lang="en-US" dirty="0"/>
            <a:t>Telemarketer</a:t>
          </a:r>
        </a:p>
      </dgm:t>
    </dgm:pt>
    <dgm:pt modelId="{D08D2E18-06D8-4D8F-AA09-1DF21E2A4A60}" type="parTrans" cxnId="{9BAF7083-48F3-42C0-AB8D-1B58E1E03D25}">
      <dgm:prSet/>
      <dgm:spPr/>
      <dgm:t>
        <a:bodyPr/>
        <a:lstStyle/>
        <a:p>
          <a:endParaRPr lang="en-US"/>
        </a:p>
      </dgm:t>
    </dgm:pt>
    <dgm:pt modelId="{B26FC6E4-7DC4-4381-B3BC-A21244837252}" type="sibTrans" cxnId="{9BAF7083-48F3-42C0-AB8D-1B58E1E03D25}">
      <dgm:prSet/>
      <dgm:spPr/>
      <dgm:t>
        <a:bodyPr/>
        <a:lstStyle/>
        <a:p>
          <a:endParaRPr lang="en-US"/>
        </a:p>
      </dgm:t>
    </dgm:pt>
    <dgm:pt modelId="{4BCD8B82-3E64-6B47-A41A-64FEAA632DE9}" type="pres">
      <dgm:prSet presAssocID="{322D5908-37C0-48BE-8860-246A64395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3EC45-ECB7-1344-B348-328E216B119D}" type="pres">
      <dgm:prSet presAssocID="{497347E3-E7D8-47D8-8001-F24F8B431F91}" presName="root" presStyleCnt="0"/>
      <dgm:spPr/>
    </dgm:pt>
    <dgm:pt modelId="{ACC76761-807A-5C41-BF21-6C416691791D}" type="pres">
      <dgm:prSet presAssocID="{497347E3-E7D8-47D8-8001-F24F8B431F91}" presName="rootComposite" presStyleCnt="0"/>
      <dgm:spPr/>
    </dgm:pt>
    <dgm:pt modelId="{147E73CB-13FC-F24F-AB66-E70CE3664A06}" type="pres">
      <dgm:prSet presAssocID="{497347E3-E7D8-47D8-8001-F24F8B431F91}" presName="rootText" presStyleLbl="node1" presStyleIdx="0" presStyleCnt="3"/>
      <dgm:spPr/>
    </dgm:pt>
    <dgm:pt modelId="{528CCD32-A3E7-2B4E-911E-0FC16D1F9A14}" type="pres">
      <dgm:prSet presAssocID="{497347E3-E7D8-47D8-8001-F24F8B431F91}" presName="rootConnector" presStyleLbl="node1" presStyleIdx="0" presStyleCnt="3"/>
      <dgm:spPr/>
    </dgm:pt>
    <dgm:pt modelId="{E498DA08-BAA6-F34A-9FCA-26F326BBE08B}" type="pres">
      <dgm:prSet presAssocID="{497347E3-E7D8-47D8-8001-F24F8B431F91}" presName="childShape" presStyleCnt="0"/>
      <dgm:spPr/>
    </dgm:pt>
    <dgm:pt modelId="{E2CA6E7B-86D4-C94B-8163-1D8B22316D54}" type="pres">
      <dgm:prSet presAssocID="{AB869CF4-624F-484C-AE64-67EB75707CFF}" presName="root" presStyleCnt="0"/>
      <dgm:spPr/>
    </dgm:pt>
    <dgm:pt modelId="{C1D300E9-52BB-8740-A83D-460E8986D459}" type="pres">
      <dgm:prSet presAssocID="{AB869CF4-624F-484C-AE64-67EB75707CFF}" presName="rootComposite" presStyleCnt="0"/>
      <dgm:spPr/>
    </dgm:pt>
    <dgm:pt modelId="{F4B6C7F5-1AD1-814A-9EA8-B805547D36AA}" type="pres">
      <dgm:prSet presAssocID="{AB869CF4-624F-484C-AE64-67EB75707CFF}" presName="rootText" presStyleLbl="node1" presStyleIdx="1" presStyleCnt="3"/>
      <dgm:spPr/>
    </dgm:pt>
    <dgm:pt modelId="{52F45A97-D9D6-0C41-97A9-7406F2C32411}" type="pres">
      <dgm:prSet presAssocID="{AB869CF4-624F-484C-AE64-67EB75707CFF}" presName="rootConnector" presStyleLbl="node1" presStyleIdx="1" presStyleCnt="3"/>
      <dgm:spPr/>
    </dgm:pt>
    <dgm:pt modelId="{96662508-7FE4-AE48-A200-80B97398A05E}" type="pres">
      <dgm:prSet presAssocID="{AB869CF4-624F-484C-AE64-67EB75707CFF}" presName="childShape" presStyleCnt="0"/>
      <dgm:spPr/>
    </dgm:pt>
    <dgm:pt modelId="{765EF3BB-4319-234C-846E-66DB4BCB1BAC}" type="pres">
      <dgm:prSet presAssocID="{DB977C8A-4056-438F-8469-2D59A985B350}" presName="root" presStyleCnt="0"/>
      <dgm:spPr/>
    </dgm:pt>
    <dgm:pt modelId="{B601C94C-255E-DF4B-BEC5-01707633B1B2}" type="pres">
      <dgm:prSet presAssocID="{DB977C8A-4056-438F-8469-2D59A985B350}" presName="rootComposite" presStyleCnt="0"/>
      <dgm:spPr/>
    </dgm:pt>
    <dgm:pt modelId="{5175EF96-471A-5A44-A5B8-69AB38726B4E}" type="pres">
      <dgm:prSet presAssocID="{DB977C8A-4056-438F-8469-2D59A985B350}" presName="rootText" presStyleLbl="node1" presStyleIdx="2" presStyleCnt="3"/>
      <dgm:spPr/>
    </dgm:pt>
    <dgm:pt modelId="{E9EAE5E9-0C8A-C445-A27D-E853969AF717}" type="pres">
      <dgm:prSet presAssocID="{DB977C8A-4056-438F-8469-2D59A985B350}" presName="rootConnector" presStyleLbl="node1" presStyleIdx="2" presStyleCnt="3"/>
      <dgm:spPr/>
    </dgm:pt>
    <dgm:pt modelId="{BADBB56B-FD6D-6F46-8C15-8961D05C48FB}" type="pres">
      <dgm:prSet presAssocID="{DB977C8A-4056-438F-8469-2D59A985B350}" presName="childShape" presStyleCnt="0"/>
      <dgm:spPr/>
    </dgm:pt>
  </dgm:ptLst>
  <dgm:cxnLst>
    <dgm:cxn modelId="{34F9BB12-F212-C34F-B385-7C112E08E06B}" type="presOf" srcId="{AB869CF4-624F-484C-AE64-67EB75707CFF}" destId="{F4B6C7F5-1AD1-814A-9EA8-B805547D36AA}" srcOrd="0" destOrd="0" presId="urn:microsoft.com/office/officeart/2005/8/layout/hierarchy3"/>
    <dgm:cxn modelId="{31DCA81A-4179-7C41-805B-DDB39B30DAB8}" type="presOf" srcId="{DB977C8A-4056-438F-8469-2D59A985B350}" destId="{E9EAE5E9-0C8A-C445-A27D-E853969AF717}" srcOrd="1" destOrd="0" presId="urn:microsoft.com/office/officeart/2005/8/layout/hierarchy3"/>
    <dgm:cxn modelId="{F4C3BD29-75D2-4669-BB98-45AC6625C484}" srcId="{322D5908-37C0-48BE-8860-246A643955FC}" destId="{497347E3-E7D8-47D8-8001-F24F8B431F91}" srcOrd="0" destOrd="0" parTransId="{B0B782C9-AAA0-4065-BEFC-1B2EB0C11275}" sibTransId="{4863C66F-F928-49BD-AB6B-13FEBED92609}"/>
    <dgm:cxn modelId="{9BAF7083-48F3-42C0-AB8D-1B58E1E03D25}" srcId="{322D5908-37C0-48BE-8860-246A643955FC}" destId="{DB977C8A-4056-438F-8469-2D59A985B350}" srcOrd="2" destOrd="0" parTransId="{D08D2E18-06D8-4D8F-AA09-1DF21E2A4A60}" sibTransId="{B26FC6E4-7DC4-4381-B3BC-A21244837252}"/>
    <dgm:cxn modelId="{8047F888-5263-0041-9CFC-73B827DB6044}" type="presOf" srcId="{322D5908-37C0-48BE-8860-246A643955FC}" destId="{4BCD8B82-3E64-6B47-A41A-64FEAA632DE9}" srcOrd="0" destOrd="0" presId="urn:microsoft.com/office/officeart/2005/8/layout/hierarchy3"/>
    <dgm:cxn modelId="{4D540AA3-D184-AE48-A1FC-D3DB0A63D7DA}" type="presOf" srcId="{AB869CF4-624F-484C-AE64-67EB75707CFF}" destId="{52F45A97-D9D6-0C41-97A9-7406F2C32411}" srcOrd="1" destOrd="0" presId="urn:microsoft.com/office/officeart/2005/8/layout/hierarchy3"/>
    <dgm:cxn modelId="{3AFA7FB2-BC4D-4840-90CA-99E432C54914}" type="presOf" srcId="{DB977C8A-4056-438F-8469-2D59A985B350}" destId="{5175EF96-471A-5A44-A5B8-69AB38726B4E}" srcOrd="0" destOrd="0" presId="urn:microsoft.com/office/officeart/2005/8/layout/hierarchy3"/>
    <dgm:cxn modelId="{43923DCA-C8D0-CA4E-BE2E-E6DC33F0046D}" type="presOf" srcId="{497347E3-E7D8-47D8-8001-F24F8B431F91}" destId="{147E73CB-13FC-F24F-AB66-E70CE3664A06}" srcOrd="0" destOrd="0" presId="urn:microsoft.com/office/officeart/2005/8/layout/hierarchy3"/>
    <dgm:cxn modelId="{C4CDE4E1-DA77-4282-A88A-DA90BBE1EAA8}" srcId="{322D5908-37C0-48BE-8860-246A643955FC}" destId="{AB869CF4-624F-484C-AE64-67EB75707CFF}" srcOrd="1" destOrd="0" parTransId="{D48608F7-DB3D-4E36-A4D8-E793C221C709}" sibTransId="{A34FBC97-B86E-476E-940C-5B2020FA7C9B}"/>
    <dgm:cxn modelId="{69BC7BF5-20BF-3D48-B455-B85926FEBD2A}" type="presOf" srcId="{497347E3-E7D8-47D8-8001-F24F8B431F91}" destId="{528CCD32-A3E7-2B4E-911E-0FC16D1F9A14}" srcOrd="1" destOrd="0" presId="urn:microsoft.com/office/officeart/2005/8/layout/hierarchy3"/>
    <dgm:cxn modelId="{58C80D63-E78E-F844-AC3C-7F31E30268B5}" type="presParOf" srcId="{4BCD8B82-3E64-6B47-A41A-64FEAA632DE9}" destId="{51F3EC45-ECB7-1344-B348-328E216B119D}" srcOrd="0" destOrd="0" presId="urn:microsoft.com/office/officeart/2005/8/layout/hierarchy3"/>
    <dgm:cxn modelId="{BBD62779-A7C6-5D41-8A4A-002AF7235E1A}" type="presParOf" srcId="{51F3EC45-ECB7-1344-B348-328E216B119D}" destId="{ACC76761-807A-5C41-BF21-6C416691791D}" srcOrd="0" destOrd="0" presId="urn:microsoft.com/office/officeart/2005/8/layout/hierarchy3"/>
    <dgm:cxn modelId="{B261B1A0-13B2-CE48-BACE-504DBFE7CFB8}" type="presParOf" srcId="{ACC76761-807A-5C41-BF21-6C416691791D}" destId="{147E73CB-13FC-F24F-AB66-E70CE3664A06}" srcOrd="0" destOrd="0" presId="urn:microsoft.com/office/officeart/2005/8/layout/hierarchy3"/>
    <dgm:cxn modelId="{D38A6D4B-C047-084D-8F57-4FC451614267}" type="presParOf" srcId="{ACC76761-807A-5C41-BF21-6C416691791D}" destId="{528CCD32-A3E7-2B4E-911E-0FC16D1F9A14}" srcOrd="1" destOrd="0" presId="urn:microsoft.com/office/officeart/2005/8/layout/hierarchy3"/>
    <dgm:cxn modelId="{BF01755E-ED2B-9A43-90B7-21C9B84C0376}" type="presParOf" srcId="{51F3EC45-ECB7-1344-B348-328E216B119D}" destId="{E498DA08-BAA6-F34A-9FCA-26F326BBE08B}" srcOrd="1" destOrd="0" presId="urn:microsoft.com/office/officeart/2005/8/layout/hierarchy3"/>
    <dgm:cxn modelId="{F25E3809-042B-F941-8495-D010507B910F}" type="presParOf" srcId="{4BCD8B82-3E64-6B47-A41A-64FEAA632DE9}" destId="{E2CA6E7B-86D4-C94B-8163-1D8B22316D54}" srcOrd="1" destOrd="0" presId="urn:microsoft.com/office/officeart/2005/8/layout/hierarchy3"/>
    <dgm:cxn modelId="{67D315EB-C5E4-FA44-BCF0-7A7F1B095231}" type="presParOf" srcId="{E2CA6E7B-86D4-C94B-8163-1D8B22316D54}" destId="{C1D300E9-52BB-8740-A83D-460E8986D459}" srcOrd="0" destOrd="0" presId="urn:microsoft.com/office/officeart/2005/8/layout/hierarchy3"/>
    <dgm:cxn modelId="{04A540BF-E580-5B4B-A764-545BD61785D5}" type="presParOf" srcId="{C1D300E9-52BB-8740-A83D-460E8986D459}" destId="{F4B6C7F5-1AD1-814A-9EA8-B805547D36AA}" srcOrd="0" destOrd="0" presId="urn:microsoft.com/office/officeart/2005/8/layout/hierarchy3"/>
    <dgm:cxn modelId="{26A4492C-0E34-2D41-A46A-25769628769E}" type="presParOf" srcId="{C1D300E9-52BB-8740-A83D-460E8986D459}" destId="{52F45A97-D9D6-0C41-97A9-7406F2C32411}" srcOrd="1" destOrd="0" presId="urn:microsoft.com/office/officeart/2005/8/layout/hierarchy3"/>
    <dgm:cxn modelId="{1F4BC6F7-8C49-534A-AFD8-392B374EBC7A}" type="presParOf" srcId="{E2CA6E7B-86D4-C94B-8163-1D8B22316D54}" destId="{96662508-7FE4-AE48-A200-80B97398A05E}" srcOrd="1" destOrd="0" presId="urn:microsoft.com/office/officeart/2005/8/layout/hierarchy3"/>
    <dgm:cxn modelId="{D8DCE5CA-13A3-584F-9F0D-0F5868031338}" type="presParOf" srcId="{4BCD8B82-3E64-6B47-A41A-64FEAA632DE9}" destId="{765EF3BB-4319-234C-846E-66DB4BCB1BAC}" srcOrd="2" destOrd="0" presId="urn:microsoft.com/office/officeart/2005/8/layout/hierarchy3"/>
    <dgm:cxn modelId="{268F95FE-7769-1C4B-B776-D7ED807274AC}" type="presParOf" srcId="{765EF3BB-4319-234C-846E-66DB4BCB1BAC}" destId="{B601C94C-255E-DF4B-BEC5-01707633B1B2}" srcOrd="0" destOrd="0" presId="urn:microsoft.com/office/officeart/2005/8/layout/hierarchy3"/>
    <dgm:cxn modelId="{E3A4F53A-96F5-ED49-9528-719552809EA7}" type="presParOf" srcId="{B601C94C-255E-DF4B-BEC5-01707633B1B2}" destId="{5175EF96-471A-5A44-A5B8-69AB38726B4E}" srcOrd="0" destOrd="0" presId="urn:microsoft.com/office/officeart/2005/8/layout/hierarchy3"/>
    <dgm:cxn modelId="{039095A0-5A5E-C645-A8F9-A7FF4744134B}" type="presParOf" srcId="{B601C94C-255E-DF4B-BEC5-01707633B1B2}" destId="{E9EAE5E9-0C8A-C445-A27D-E853969AF717}" srcOrd="1" destOrd="0" presId="urn:microsoft.com/office/officeart/2005/8/layout/hierarchy3"/>
    <dgm:cxn modelId="{5CEA6F25-F51F-8C4B-B66B-63E5CF475FB8}" type="presParOf" srcId="{765EF3BB-4319-234C-846E-66DB4BCB1BAC}" destId="{BADBB56B-FD6D-6F46-8C15-8961D05C48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2D5908-37C0-48BE-8860-246A643955F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97347E3-E7D8-47D8-8001-F24F8B431F91}">
      <dgm:prSet/>
      <dgm:spPr/>
      <dgm:t>
        <a:bodyPr/>
        <a:lstStyle/>
        <a:p>
          <a:r>
            <a:rPr lang="en-US"/>
            <a:t>Lawyer</a:t>
          </a:r>
        </a:p>
      </dgm:t>
    </dgm:pt>
    <dgm:pt modelId="{B0B782C9-AAA0-4065-BEFC-1B2EB0C11275}" type="parTrans" cxnId="{F4C3BD29-75D2-4669-BB98-45AC6625C484}">
      <dgm:prSet/>
      <dgm:spPr/>
      <dgm:t>
        <a:bodyPr/>
        <a:lstStyle/>
        <a:p>
          <a:endParaRPr lang="en-US"/>
        </a:p>
      </dgm:t>
    </dgm:pt>
    <dgm:pt modelId="{4863C66F-F928-49BD-AB6B-13FEBED92609}" type="sibTrans" cxnId="{F4C3BD29-75D2-4669-BB98-45AC6625C484}">
      <dgm:prSet/>
      <dgm:spPr/>
      <dgm:t>
        <a:bodyPr/>
        <a:lstStyle/>
        <a:p>
          <a:endParaRPr lang="en-US"/>
        </a:p>
      </dgm:t>
    </dgm:pt>
    <dgm:pt modelId="{AB869CF4-624F-484C-AE64-67EB75707CFF}">
      <dgm:prSet/>
      <dgm:spPr/>
      <dgm:t>
        <a:bodyPr/>
        <a:lstStyle/>
        <a:p>
          <a:r>
            <a:rPr lang="en-US" dirty="0"/>
            <a:t>Defers to</a:t>
          </a:r>
        </a:p>
      </dgm:t>
    </dgm:pt>
    <dgm:pt modelId="{D48608F7-DB3D-4E36-A4D8-E793C221C709}" type="parTrans" cxnId="{C4CDE4E1-DA77-4282-A88A-DA90BBE1EAA8}">
      <dgm:prSet/>
      <dgm:spPr/>
      <dgm:t>
        <a:bodyPr/>
        <a:lstStyle/>
        <a:p>
          <a:endParaRPr lang="en-US"/>
        </a:p>
      </dgm:t>
    </dgm:pt>
    <dgm:pt modelId="{A34FBC97-B86E-476E-940C-5B2020FA7C9B}" type="sibTrans" cxnId="{C4CDE4E1-DA77-4282-A88A-DA90BBE1EAA8}">
      <dgm:prSet/>
      <dgm:spPr/>
      <dgm:t>
        <a:bodyPr/>
        <a:lstStyle/>
        <a:p>
          <a:endParaRPr lang="en-US"/>
        </a:p>
      </dgm:t>
    </dgm:pt>
    <dgm:pt modelId="{DB977C8A-4056-438F-8469-2D59A985B350}">
      <dgm:prSet/>
      <dgm:spPr/>
      <dgm:t>
        <a:bodyPr/>
        <a:lstStyle/>
        <a:p>
          <a:r>
            <a:rPr lang="en-US" dirty="0"/>
            <a:t>Telemarketer</a:t>
          </a:r>
        </a:p>
      </dgm:t>
    </dgm:pt>
    <dgm:pt modelId="{D08D2E18-06D8-4D8F-AA09-1DF21E2A4A60}" type="parTrans" cxnId="{9BAF7083-48F3-42C0-AB8D-1B58E1E03D25}">
      <dgm:prSet/>
      <dgm:spPr/>
      <dgm:t>
        <a:bodyPr/>
        <a:lstStyle/>
        <a:p>
          <a:endParaRPr lang="en-US"/>
        </a:p>
      </dgm:t>
    </dgm:pt>
    <dgm:pt modelId="{B26FC6E4-7DC4-4381-B3BC-A21244837252}" type="sibTrans" cxnId="{9BAF7083-48F3-42C0-AB8D-1B58E1E03D25}">
      <dgm:prSet/>
      <dgm:spPr/>
      <dgm:t>
        <a:bodyPr/>
        <a:lstStyle/>
        <a:p>
          <a:endParaRPr lang="en-US"/>
        </a:p>
      </dgm:t>
    </dgm:pt>
    <dgm:pt modelId="{4BCD8B82-3E64-6B47-A41A-64FEAA632DE9}" type="pres">
      <dgm:prSet presAssocID="{322D5908-37C0-48BE-8860-246A643955F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F3EC45-ECB7-1344-B348-328E216B119D}" type="pres">
      <dgm:prSet presAssocID="{497347E3-E7D8-47D8-8001-F24F8B431F91}" presName="root" presStyleCnt="0"/>
      <dgm:spPr/>
    </dgm:pt>
    <dgm:pt modelId="{ACC76761-807A-5C41-BF21-6C416691791D}" type="pres">
      <dgm:prSet presAssocID="{497347E3-E7D8-47D8-8001-F24F8B431F91}" presName="rootComposite" presStyleCnt="0"/>
      <dgm:spPr/>
    </dgm:pt>
    <dgm:pt modelId="{147E73CB-13FC-F24F-AB66-E70CE3664A06}" type="pres">
      <dgm:prSet presAssocID="{497347E3-E7D8-47D8-8001-F24F8B431F91}" presName="rootText" presStyleLbl="node1" presStyleIdx="0" presStyleCnt="3"/>
      <dgm:spPr/>
    </dgm:pt>
    <dgm:pt modelId="{528CCD32-A3E7-2B4E-911E-0FC16D1F9A14}" type="pres">
      <dgm:prSet presAssocID="{497347E3-E7D8-47D8-8001-F24F8B431F91}" presName="rootConnector" presStyleLbl="node1" presStyleIdx="0" presStyleCnt="3"/>
      <dgm:spPr/>
    </dgm:pt>
    <dgm:pt modelId="{E498DA08-BAA6-F34A-9FCA-26F326BBE08B}" type="pres">
      <dgm:prSet presAssocID="{497347E3-E7D8-47D8-8001-F24F8B431F91}" presName="childShape" presStyleCnt="0"/>
      <dgm:spPr/>
    </dgm:pt>
    <dgm:pt modelId="{E2CA6E7B-86D4-C94B-8163-1D8B22316D54}" type="pres">
      <dgm:prSet presAssocID="{AB869CF4-624F-484C-AE64-67EB75707CFF}" presName="root" presStyleCnt="0"/>
      <dgm:spPr/>
    </dgm:pt>
    <dgm:pt modelId="{C1D300E9-52BB-8740-A83D-460E8986D459}" type="pres">
      <dgm:prSet presAssocID="{AB869CF4-624F-484C-AE64-67EB75707CFF}" presName="rootComposite" presStyleCnt="0"/>
      <dgm:spPr/>
    </dgm:pt>
    <dgm:pt modelId="{F4B6C7F5-1AD1-814A-9EA8-B805547D36AA}" type="pres">
      <dgm:prSet presAssocID="{AB869CF4-624F-484C-AE64-67EB75707CFF}" presName="rootText" presStyleLbl="node1" presStyleIdx="1" presStyleCnt="3"/>
      <dgm:spPr/>
    </dgm:pt>
    <dgm:pt modelId="{52F45A97-D9D6-0C41-97A9-7406F2C32411}" type="pres">
      <dgm:prSet presAssocID="{AB869CF4-624F-484C-AE64-67EB75707CFF}" presName="rootConnector" presStyleLbl="node1" presStyleIdx="1" presStyleCnt="3"/>
      <dgm:spPr/>
    </dgm:pt>
    <dgm:pt modelId="{96662508-7FE4-AE48-A200-80B97398A05E}" type="pres">
      <dgm:prSet presAssocID="{AB869CF4-624F-484C-AE64-67EB75707CFF}" presName="childShape" presStyleCnt="0"/>
      <dgm:spPr/>
    </dgm:pt>
    <dgm:pt modelId="{765EF3BB-4319-234C-846E-66DB4BCB1BAC}" type="pres">
      <dgm:prSet presAssocID="{DB977C8A-4056-438F-8469-2D59A985B350}" presName="root" presStyleCnt="0"/>
      <dgm:spPr/>
    </dgm:pt>
    <dgm:pt modelId="{B601C94C-255E-DF4B-BEC5-01707633B1B2}" type="pres">
      <dgm:prSet presAssocID="{DB977C8A-4056-438F-8469-2D59A985B350}" presName="rootComposite" presStyleCnt="0"/>
      <dgm:spPr/>
    </dgm:pt>
    <dgm:pt modelId="{5175EF96-471A-5A44-A5B8-69AB38726B4E}" type="pres">
      <dgm:prSet presAssocID="{DB977C8A-4056-438F-8469-2D59A985B350}" presName="rootText" presStyleLbl="node1" presStyleIdx="2" presStyleCnt="3"/>
      <dgm:spPr/>
    </dgm:pt>
    <dgm:pt modelId="{E9EAE5E9-0C8A-C445-A27D-E853969AF717}" type="pres">
      <dgm:prSet presAssocID="{DB977C8A-4056-438F-8469-2D59A985B350}" presName="rootConnector" presStyleLbl="node1" presStyleIdx="2" presStyleCnt="3"/>
      <dgm:spPr/>
    </dgm:pt>
    <dgm:pt modelId="{BADBB56B-FD6D-6F46-8C15-8961D05C48FB}" type="pres">
      <dgm:prSet presAssocID="{DB977C8A-4056-438F-8469-2D59A985B350}" presName="childShape" presStyleCnt="0"/>
      <dgm:spPr/>
    </dgm:pt>
  </dgm:ptLst>
  <dgm:cxnLst>
    <dgm:cxn modelId="{34F9BB12-F212-C34F-B385-7C112E08E06B}" type="presOf" srcId="{AB869CF4-624F-484C-AE64-67EB75707CFF}" destId="{F4B6C7F5-1AD1-814A-9EA8-B805547D36AA}" srcOrd="0" destOrd="0" presId="urn:microsoft.com/office/officeart/2005/8/layout/hierarchy3"/>
    <dgm:cxn modelId="{31DCA81A-4179-7C41-805B-DDB39B30DAB8}" type="presOf" srcId="{DB977C8A-4056-438F-8469-2D59A985B350}" destId="{E9EAE5E9-0C8A-C445-A27D-E853969AF717}" srcOrd="1" destOrd="0" presId="urn:microsoft.com/office/officeart/2005/8/layout/hierarchy3"/>
    <dgm:cxn modelId="{F4C3BD29-75D2-4669-BB98-45AC6625C484}" srcId="{322D5908-37C0-48BE-8860-246A643955FC}" destId="{497347E3-E7D8-47D8-8001-F24F8B431F91}" srcOrd="0" destOrd="0" parTransId="{B0B782C9-AAA0-4065-BEFC-1B2EB0C11275}" sibTransId="{4863C66F-F928-49BD-AB6B-13FEBED92609}"/>
    <dgm:cxn modelId="{9BAF7083-48F3-42C0-AB8D-1B58E1E03D25}" srcId="{322D5908-37C0-48BE-8860-246A643955FC}" destId="{DB977C8A-4056-438F-8469-2D59A985B350}" srcOrd="2" destOrd="0" parTransId="{D08D2E18-06D8-4D8F-AA09-1DF21E2A4A60}" sibTransId="{B26FC6E4-7DC4-4381-B3BC-A21244837252}"/>
    <dgm:cxn modelId="{8047F888-5263-0041-9CFC-73B827DB6044}" type="presOf" srcId="{322D5908-37C0-48BE-8860-246A643955FC}" destId="{4BCD8B82-3E64-6B47-A41A-64FEAA632DE9}" srcOrd="0" destOrd="0" presId="urn:microsoft.com/office/officeart/2005/8/layout/hierarchy3"/>
    <dgm:cxn modelId="{4D540AA3-D184-AE48-A1FC-D3DB0A63D7DA}" type="presOf" srcId="{AB869CF4-624F-484C-AE64-67EB75707CFF}" destId="{52F45A97-D9D6-0C41-97A9-7406F2C32411}" srcOrd="1" destOrd="0" presId="urn:microsoft.com/office/officeart/2005/8/layout/hierarchy3"/>
    <dgm:cxn modelId="{3AFA7FB2-BC4D-4840-90CA-99E432C54914}" type="presOf" srcId="{DB977C8A-4056-438F-8469-2D59A985B350}" destId="{5175EF96-471A-5A44-A5B8-69AB38726B4E}" srcOrd="0" destOrd="0" presId="urn:microsoft.com/office/officeart/2005/8/layout/hierarchy3"/>
    <dgm:cxn modelId="{43923DCA-C8D0-CA4E-BE2E-E6DC33F0046D}" type="presOf" srcId="{497347E3-E7D8-47D8-8001-F24F8B431F91}" destId="{147E73CB-13FC-F24F-AB66-E70CE3664A06}" srcOrd="0" destOrd="0" presId="urn:microsoft.com/office/officeart/2005/8/layout/hierarchy3"/>
    <dgm:cxn modelId="{C4CDE4E1-DA77-4282-A88A-DA90BBE1EAA8}" srcId="{322D5908-37C0-48BE-8860-246A643955FC}" destId="{AB869CF4-624F-484C-AE64-67EB75707CFF}" srcOrd="1" destOrd="0" parTransId="{D48608F7-DB3D-4E36-A4D8-E793C221C709}" sibTransId="{A34FBC97-B86E-476E-940C-5B2020FA7C9B}"/>
    <dgm:cxn modelId="{69BC7BF5-20BF-3D48-B455-B85926FEBD2A}" type="presOf" srcId="{497347E3-E7D8-47D8-8001-F24F8B431F91}" destId="{528CCD32-A3E7-2B4E-911E-0FC16D1F9A14}" srcOrd="1" destOrd="0" presId="urn:microsoft.com/office/officeart/2005/8/layout/hierarchy3"/>
    <dgm:cxn modelId="{58C80D63-E78E-F844-AC3C-7F31E30268B5}" type="presParOf" srcId="{4BCD8B82-3E64-6B47-A41A-64FEAA632DE9}" destId="{51F3EC45-ECB7-1344-B348-328E216B119D}" srcOrd="0" destOrd="0" presId="urn:microsoft.com/office/officeart/2005/8/layout/hierarchy3"/>
    <dgm:cxn modelId="{BBD62779-A7C6-5D41-8A4A-002AF7235E1A}" type="presParOf" srcId="{51F3EC45-ECB7-1344-B348-328E216B119D}" destId="{ACC76761-807A-5C41-BF21-6C416691791D}" srcOrd="0" destOrd="0" presId="urn:microsoft.com/office/officeart/2005/8/layout/hierarchy3"/>
    <dgm:cxn modelId="{B261B1A0-13B2-CE48-BACE-504DBFE7CFB8}" type="presParOf" srcId="{ACC76761-807A-5C41-BF21-6C416691791D}" destId="{147E73CB-13FC-F24F-AB66-E70CE3664A06}" srcOrd="0" destOrd="0" presId="urn:microsoft.com/office/officeart/2005/8/layout/hierarchy3"/>
    <dgm:cxn modelId="{D38A6D4B-C047-084D-8F57-4FC451614267}" type="presParOf" srcId="{ACC76761-807A-5C41-BF21-6C416691791D}" destId="{528CCD32-A3E7-2B4E-911E-0FC16D1F9A14}" srcOrd="1" destOrd="0" presId="urn:microsoft.com/office/officeart/2005/8/layout/hierarchy3"/>
    <dgm:cxn modelId="{BF01755E-ED2B-9A43-90B7-21C9B84C0376}" type="presParOf" srcId="{51F3EC45-ECB7-1344-B348-328E216B119D}" destId="{E498DA08-BAA6-F34A-9FCA-26F326BBE08B}" srcOrd="1" destOrd="0" presId="urn:microsoft.com/office/officeart/2005/8/layout/hierarchy3"/>
    <dgm:cxn modelId="{F25E3809-042B-F941-8495-D010507B910F}" type="presParOf" srcId="{4BCD8B82-3E64-6B47-A41A-64FEAA632DE9}" destId="{E2CA6E7B-86D4-C94B-8163-1D8B22316D54}" srcOrd="1" destOrd="0" presId="urn:microsoft.com/office/officeart/2005/8/layout/hierarchy3"/>
    <dgm:cxn modelId="{67D315EB-C5E4-FA44-BCF0-7A7F1B095231}" type="presParOf" srcId="{E2CA6E7B-86D4-C94B-8163-1D8B22316D54}" destId="{C1D300E9-52BB-8740-A83D-460E8986D459}" srcOrd="0" destOrd="0" presId="urn:microsoft.com/office/officeart/2005/8/layout/hierarchy3"/>
    <dgm:cxn modelId="{04A540BF-E580-5B4B-A764-545BD61785D5}" type="presParOf" srcId="{C1D300E9-52BB-8740-A83D-460E8986D459}" destId="{F4B6C7F5-1AD1-814A-9EA8-B805547D36AA}" srcOrd="0" destOrd="0" presId="urn:microsoft.com/office/officeart/2005/8/layout/hierarchy3"/>
    <dgm:cxn modelId="{26A4492C-0E34-2D41-A46A-25769628769E}" type="presParOf" srcId="{C1D300E9-52BB-8740-A83D-460E8986D459}" destId="{52F45A97-D9D6-0C41-97A9-7406F2C32411}" srcOrd="1" destOrd="0" presId="urn:microsoft.com/office/officeart/2005/8/layout/hierarchy3"/>
    <dgm:cxn modelId="{1F4BC6F7-8C49-534A-AFD8-392B374EBC7A}" type="presParOf" srcId="{E2CA6E7B-86D4-C94B-8163-1D8B22316D54}" destId="{96662508-7FE4-AE48-A200-80B97398A05E}" srcOrd="1" destOrd="0" presId="urn:microsoft.com/office/officeart/2005/8/layout/hierarchy3"/>
    <dgm:cxn modelId="{D8DCE5CA-13A3-584F-9F0D-0F5868031338}" type="presParOf" srcId="{4BCD8B82-3E64-6B47-A41A-64FEAA632DE9}" destId="{765EF3BB-4319-234C-846E-66DB4BCB1BAC}" srcOrd="2" destOrd="0" presId="urn:microsoft.com/office/officeart/2005/8/layout/hierarchy3"/>
    <dgm:cxn modelId="{268F95FE-7769-1C4B-B776-D7ED807274AC}" type="presParOf" srcId="{765EF3BB-4319-234C-846E-66DB4BCB1BAC}" destId="{B601C94C-255E-DF4B-BEC5-01707633B1B2}" srcOrd="0" destOrd="0" presId="urn:microsoft.com/office/officeart/2005/8/layout/hierarchy3"/>
    <dgm:cxn modelId="{E3A4F53A-96F5-ED49-9528-719552809EA7}" type="presParOf" srcId="{B601C94C-255E-DF4B-BEC5-01707633B1B2}" destId="{5175EF96-471A-5A44-A5B8-69AB38726B4E}" srcOrd="0" destOrd="0" presId="urn:microsoft.com/office/officeart/2005/8/layout/hierarchy3"/>
    <dgm:cxn modelId="{039095A0-5A5E-C645-A8F9-A7FF4744134B}" type="presParOf" srcId="{B601C94C-255E-DF4B-BEC5-01707633B1B2}" destId="{E9EAE5E9-0C8A-C445-A27D-E853969AF717}" srcOrd="1" destOrd="0" presId="urn:microsoft.com/office/officeart/2005/8/layout/hierarchy3"/>
    <dgm:cxn modelId="{5CEA6F25-F51F-8C4B-B66B-63E5CF475FB8}" type="presParOf" srcId="{765EF3BB-4319-234C-846E-66DB4BCB1BAC}" destId="{BADBB56B-FD6D-6F46-8C15-8961D05C48F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44D7C9-099C-4049-BA65-34726F8F2D43}">
      <dsp:nvSpPr>
        <dsp:cNvPr id="0" name=""/>
        <dsp:cNvSpPr/>
      </dsp:nvSpPr>
      <dsp:spPr>
        <a:xfrm>
          <a:off x="0" y="0"/>
          <a:ext cx="11029950" cy="1751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Class is defined materially by: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one’s position in the economic sphere and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how that determines life chances </a:t>
          </a:r>
        </a:p>
      </dsp:txBody>
      <dsp:txXfrm>
        <a:off x="2381101" y="0"/>
        <a:ext cx="8648848" cy="1751114"/>
      </dsp:txXfrm>
    </dsp:sp>
    <dsp:sp modelId="{FEFDCCAE-13CF-C047-93E8-4F568EA1C584}">
      <dsp:nvSpPr>
        <dsp:cNvPr id="0" name=""/>
        <dsp:cNvSpPr/>
      </dsp:nvSpPr>
      <dsp:spPr>
        <a:xfrm>
          <a:off x="175111" y="175111"/>
          <a:ext cx="2205990" cy="14008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9000" b="-29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E117D-7DDC-314F-ABE9-B4E20666369C}">
      <dsp:nvSpPr>
        <dsp:cNvPr id="0" name=""/>
        <dsp:cNvSpPr/>
      </dsp:nvSpPr>
      <dsp:spPr>
        <a:xfrm>
          <a:off x="0" y="1926225"/>
          <a:ext cx="11029950" cy="17511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Status is defined culturally by: 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to whom we give honor, deference, esteem and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is associated with certain life styles</a:t>
          </a:r>
        </a:p>
      </dsp:txBody>
      <dsp:txXfrm>
        <a:off x="2381101" y="1926225"/>
        <a:ext cx="8648848" cy="1751114"/>
      </dsp:txXfrm>
    </dsp:sp>
    <dsp:sp modelId="{ABD064BB-F280-474F-AC70-E90A1474559E}">
      <dsp:nvSpPr>
        <dsp:cNvPr id="0" name=""/>
        <dsp:cNvSpPr/>
      </dsp:nvSpPr>
      <dsp:spPr>
        <a:xfrm>
          <a:off x="175111" y="2101337"/>
          <a:ext cx="2205990" cy="140089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9000" b="-29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73CB-13FC-F24F-AB66-E70CE3664A06}">
      <dsp:nvSpPr>
        <dsp:cNvPr id="0" name=""/>
        <dsp:cNvSpPr/>
      </dsp:nvSpPr>
      <dsp:spPr>
        <a:xfrm>
          <a:off x="1346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Lawyer</a:t>
          </a:r>
        </a:p>
      </dsp:txBody>
      <dsp:txXfrm>
        <a:off x="47486" y="1097597"/>
        <a:ext cx="3058364" cy="1483042"/>
      </dsp:txXfrm>
    </dsp:sp>
    <dsp:sp modelId="{F4B6C7F5-1AD1-814A-9EA8-B805547D36AA}">
      <dsp:nvSpPr>
        <dsp:cNvPr id="0" name=""/>
        <dsp:cNvSpPr/>
      </dsp:nvSpPr>
      <dsp:spPr>
        <a:xfrm>
          <a:off x="3939652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Defers to</a:t>
          </a:r>
        </a:p>
      </dsp:txBody>
      <dsp:txXfrm>
        <a:off x="3985792" y="1097597"/>
        <a:ext cx="3058364" cy="1483042"/>
      </dsp:txXfrm>
    </dsp:sp>
    <dsp:sp modelId="{5175EF96-471A-5A44-A5B8-69AB38726B4E}">
      <dsp:nvSpPr>
        <dsp:cNvPr id="0" name=""/>
        <dsp:cNvSpPr/>
      </dsp:nvSpPr>
      <dsp:spPr>
        <a:xfrm>
          <a:off x="7877958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Telemarketer</a:t>
          </a:r>
        </a:p>
      </dsp:txBody>
      <dsp:txXfrm>
        <a:off x="7924098" y="1097597"/>
        <a:ext cx="3058364" cy="148304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73CB-13FC-F24F-AB66-E70CE3664A06}">
      <dsp:nvSpPr>
        <dsp:cNvPr id="0" name=""/>
        <dsp:cNvSpPr/>
      </dsp:nvSpPr>
      <dsp:spPr>
        <a:xfrm>
          <a:off x="1346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Lawyer</a:t>
          </a:r>
        </a:p>
      </dsp:txBody>
      <dsp:txXfrm>
        <a:off x="47486" y="1097597"/>
        <a:ext cx="3058364" cy="1483042"/>
      </dsp:txXfrm>
    </dsp:sp>
    <dsp:sp modelId="{F4B6C7F5-1AD1-814A-9EA8-B805547D36AA}">
      <dsp:nvSpPr>
        <dsp:cNvPr id="0" name=""/>
        <dsp:cNvSpPr/>
      </dsp:nvSpPr>
      <dsp:spPr>
        <a:xfrm>
          <a:off x="3939652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Defers to</a:t>
          </a:r>
        </a:p>
      </dsp:txBody>
      <dsp:txXfrm>
        <a:off x="3985792" y="1097597"/>
        <a:ext cx="3058364" cy="1483042"/>
      </dsp:txXfrm>
    </dsp:sp>
    <dsp:sp modelId="{5175EF96-471A-5A44-A5B8-69AB38726B4E}">
      <dsp:nvSpPr>
        <dsp:cNvPr id="0" name=""/>
        <dsp:cNvSpPr/>
      </dsp:nvSpPr>
      <dsp:spPr>
        <a:xfrm>
          <a:off x="7877958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Telemarketer</a:t>
          </a:r>
        </a:p>
      </dsp:txBody>
      <dsp:txXfrm>
        <a:off x="7924098" y="1097597"/>
        <a:ext cx="3058364" cy="148304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73CB-13FC-F24F-AB66-E70CE3664A06}">
      <dsp:nvSpPr>
        <dsp:cNvPr id="0" name=""/>
        <dsp:cNvSpPr/>
      </dsp:nvSpPr>
      <dsp:spPr>
        <a:xfrm>
          <a:off x="1245" y="645156"/>
          <a:ext cx="2915298" cy="14576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Lawyer</a:t>
          </a:r>
        </a:p>
      </dsp:txBody>
      <dsp:txXfrm>
        <a:off x="43938" y="687849"/>
        <a:ext cx="2829912" cy="1372263"/>
      </dsp:txXfrm>
    </dsp:sp>
    <dsp:sp modelId="{F4B6C7F5-1AD1-814A-9EA8-B805547D36AA}">
      <dsp:nvSpPr>
        <dsp:cNvPr id="0" name=""/>
        <dsp:cNvSpPr/>
      </dsp:nvSpPr>
      <dsp:spPr>
        <a:xfrm>
          <a:off x="3645369" y="645156"/>
          <a:ext cx="2915298" cy="14576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Defers to</a:t>
          </a:r>
        </a:p>
      </dsp:txBody>
      <dsp:txXfrm>
        <a:off x="3688062" y="687849"/>
        <a:ext cx="2829912" cy="1372263"/>
      </dsp:txXfrm>
    </dsp:sp>
    <dsp:sp modelId="{5175EF96-471A-5A44-A5B8-69AB38726B4E}">
      <dsp:nvSpPr>
        <dsp:cNvPr id="0" name=""/>
        <dsp:cNvSpPr/>
      </dsp:nvSpPr>
      <dsp:spPr>
        <a:xfrm>
          <a:off x="7289493" y="645156"/>
          <a:ext cx="2915298" cy="14576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Telemarketer</a:t>
          </a:r>
        </a:p>
      </dsp:txBody>
      <dsp:txXfrm>
        <a:off x="7332186" y="687849"/>
        <a:ext cx="2829912" cy="137226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73CB-13FC-F24F-AB66-E70CE3664A06}">
      <dsp:nvSpPr>
        <dsp:cNvPr id="0" name=""/>
        <dsp:cNvSpPr/>
      </dsp:nvSpPr>
      <dsp:spPr>
        <a:xfrm>
          <a:off x="1245" y="645156"/>
          <a:ext cx="2915298" cy="14576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Lawyer</a:t>
          </a:r>
        </a:p>
      </dsp:txBody>
      <dsp:txXfrm>
        <a:off x="43938" y="687849"/>
        <a:ext cx="2829912" cy="1372263"/>
      </dsp:txXfrm>
    </dsp:sp>
    <dsp:sp modelId="{F4B6C7F5-1AD1-814A-9EA8-B805547D36AA}">
      <dsp:nvSpPr>
        <dsp:cNvPr id="0" name=""/>
        <dsp:cNvSpPr/>
      </dsp:nvSpPr>
      <dsp:spPr>
        <a:xfrm>
          <a:off x="3645369" y="645156"/>
          <a:ext cx="2915298" cy="14576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Defers to</a:t>
          </a:r>
        </a:p>
      </dsp:txBody>
      <dsp:txXfrm>
        <a:off x="3688062" y="687849"/>
        <a:ext cx="2829912" cy="1372263"/>
      </dsp:txXfrm>
    </dsp:sp>
    <dsp:sp modelId="{5175EF96-471A-5A44-A5B8-69AB38726B4E}">
      <dsp:nvSpPr>
        <dsp:cNvPr id="0" name=""/>
        <dsp:cNvSpPr/>
      </dsp:nvSpPr>
      <dsp:spPr>
        <a:xfrm>
          <a:off x="7289493" y="645156"/>
          <a:ext cx="2915298" cy="14576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Telemarketer</a:t>
          </a:r>
        </a:p>
      </dsp:txBody>
      <dsp:txXfrm>
        <a:off x="7332186" y="687849"/>
        <a:ext cx="2829912" cy="137226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73CB-13FC-F24F-AB66-E70CE3664A06}">
      <dsp:nvSpPr>
        <dsp:cNvPr id="0" name=""/>
        <dsp:cNvSpPr/>
      </dsp:nvSpPr>
      <dsp:spPr>
        <a:xfrm>
          <a:off x="1245" y="645156"/>
          <a:ext cx="2915298" cy="14576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Lawyer</a:t>
          </a:r>
        </a:p>
      </dsp:txBody>
      <dsp:txXfrm>
        <a:off x="43938" y="687849"/>
        <a:ext cx="2829912" cy="1372263"/>
      </dsp:txXfrm>
    </dsp:sp>
    <dsp:sp modelId="{F4B6C7F5-1AD1-814A-9EA8-B805547D36AA}">
      <dsp:nvSpPr>
        <dsp:cNvPr id="0" name=""/>
        <dsp:cNvSpPr/>
      </dsp:nvSpPr>
      <dsp:spPr>
        <a:xfrm>
          <a:off x="3645369" y="645156"/>
          <a:ext cx="2915298" cy="14576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Defers to</a:t>
          </a:r>
        </a:p>
      </dsp:txBody>
      <dsp:txXfrm>
        <a:off x="3688062" y="687849"/>
        <a:ext cx="2829912" cy="1372263"/>
      </dsp:txXfrm>
    </dsp:sp>
    <dsp:sp modelId="{5175EF96-471A-5A44-A5B8-69AB38726B4E}">
      <dsp:nvSpPr>
        <dsp:cNvPr id="0" name=""/>
        <dsp:cNvSpPr/>
      </dsp:nvSpPr>
      <dsp:spPr>
        <a:xfrm>
          <a:off x="7289493" y="645156"/>
          <a:ext cx="2915298" cy="14576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Telemarketer</a:t>
          </a:r>
        </a:p>
      </dsp:txBody>
      <dsp:txXfrm>
        <a:off x="7332186" y="687849"/>
        <a:ext cx="2829912" cy="13722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C543C-0CF9-0346-AC9C-2B5A489E0A35}">
      <dsp:nvSpPr>
        <dsp:cNvPr id="0" name=""/>
        <dsp:cNvSpPr/>
      </dsp:nvSpPr>
      <dsp:spPr>
        <a:xfrm>
          <a:off x="0" y="422878"/>
          <a:ext cx="1102995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138F9-357B-B945-906D-F61056E11FAB}">
      <dsp:nvSpPr>
        <dsp:cNvPr id="0" name=""/>
        <dsp:cNvSpPr/>
      </dsp:nvSpPr>
      <dsp:spPr>
        <a:xfrm>
          <a:off x="551497" y="9598"/>
          <a:ext cx="7720965" cy="826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Evaluation</a:t>
          </a:r>
        </a:p>
      </dsp:txBody>
      <dsp:txXfrm>
        <a:off x="591846" y="49947"/>
        <a:ext cx="7640267" cy="745862"/>
      </dsp:txXfrm>
    </dsp:sp>
    <dsp:sp modelId="{B5AAEB9A-6E01-1949-8574-FA0BAFEF44B7}">
      <dsp:nvSpPr>
        <dsp:cNvPr id="0" name=""/>
        <dsp:cNvSpPr/>
      </dsp:nvSpPr>
      <dsp:spPr>
        <a:xfrm>
          <a:off x="0" y="1692959"/>
          <a:ext cx="1102995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31050-86B3-9048-A1FF-8B8AB6E3AEAD}">
      <dsp:nvSpPr>
        <dsp:cNvPr id="0" name=""/>
        <dsp:cNvSpPr/>
      </dsp:nvSpPr>
      <dsp:spPr>
        <a:xfrm>
          <a:off x="551497" y="1279678"/>
          <a:ext cx="7720965" cy="8265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Potency</a:t>
          </a:r>
        </a:p>
      </dsp:txBody>
      <dsp:txXfrm>
        <a:off x="591846" y="1320027"/>
        <a:ext cx="7640267" cy="745862"/>
      </dsp:txXfrm>
    </dsp:sp>
    <dsp:sp modelId="{1670FDC8-4473-A847-9D6E-80DBFA77C160}">
      <dsp:nvSpPr>
        <dsp:cNvPr id="0" name=""/>
        <dsp:cNvSpPr/>
      </dsp:nvSpPr>
      <dsp:spPr>
        <a:xfrm>
          <a:off x="0" y="2963039"/>
          <a:ext cx="11029950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F4381-9E09-EC4B-8B50-4D27C465D51B}">
      <dsp:nvSpPr>
        <dsp:cNvPr id="0" name=""/>
        <dsp:cNvSpPr/>
      </dsp:nvSpPr>
      <dsp:spPr>
        <a:xfrm>
          <a:off x="551497" y="2549759"/>
          <a:ext cx="7720965" cy="8265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Activity</a:t>
          </a:r>
        </a:p>
      </dsp:txBody>
      <dsp:txXfrm>
        <a:off x="591846" y="2590108"/>
        <a:ext cx="7640267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D3A86-E400-4EEA-86E3-1EA4DC21B373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D180E-0D0A-455B-9036-AB1934812C0C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A94D7-31BA-49D6-BB2F-29C047B9C4FC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Actor</a:t>
          </a:r>
        </a:p>
      </dsp:txBody>
      <dsp:txXfrm>
        <a:off x="50287" y="2784119"/>
        <a:ext cx="3262500" cy="720000"/>
      </dsp:txXfrm>
    </dsp:sp>
    <dsp:sp modelId="{471D96FB-0677-47C1-9F4C-A0AED71D6939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2FE78-C213-4A9B-9BDE-1518EA890883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BF2A0-C84E-46A0-852D-FB267DBE5B57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Behavior </a:t>
          </a:r>
        </a:p>
      </dsp:txBody>
      <dsp:txXfrm>
        <a:off x="3883725" y="2784119"/>
        <a:ext cx="3262500" cy="720000"/>
      </dsp:txXfrm>
    </dsp:sp>
    <dsp:sp modelId="{BC9112B5-4889-40B6-A72D-F209BD04DE89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34143-505A-424D-AAD2-8798A669DC3F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2CCEF-8753-4C3C-9DB5-3AB30BB4599D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Object</a:t>
          </a:r>
        </a:p>
      </dsp:txBody>
      <dsp:txXfrm>
        <a:off x="7717162" y="2784119"/>
        <a:ext cx="326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D3A86-E400-4EEA-86E3-1EA4DC21B373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D180E-0D0A-455B-9036-AB1934812C0C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A94D7-31BA-49D6-BB2F-29C047B9C4FC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Actor</a:t>
          </a:r>
        </a:p>
      </dsp:txBody>
      <dsp:txXfrm>
        <a:off x="50287" y="2784119"/>
        <a:ext cx="3262500" cy="720000"/>
      </dsp:txXfrm>
    </dsp:sp>
    <dsp:sp modelId="{471D96FB-0677-47C1-9F4C-A0AED71D6939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2FE78-C213-4A9B-9BDE-1518EA890883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BF2A0-C84E-46A0-852D-FB267DBE5B57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Behavior </a:t>
          </a:r>
        </a:p>
      </dsp:txBody>
      <dsp:txXfrm>
        <a:off x="3883725" y="2784119"/>
        <a:ext cx="3262500" cy="720000"/>
      </dsp:txXfrm>
    </dsp:sp>
    <dsp:sp modelId="{BC9112B5-4889-40B6-A72D-F209BD04DE89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34143-505A-424D-AAD2-8798A669DC3F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2CCEF-8753-4C3C-9DB5-3AB30BB4599D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Object</a:t>
          </a:r>
        </a:p>
      </dsp:txBody>
      <dsp:txXfrm>
        <a:off x="7717162" y="2784119"/>
        <a:ext cx="3262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D3A86-E400-4EEA-86E3-1EA4DC21B373}">
      <dsp:nvSpPr>
        <dsp:cNvPr id="0" name=""/>
        <dsp:cNvSpPr/>
      </dsp:nvSpPr>
      <dsp:spPr>
        <a:xfrm>
          <a:off x="686474" y="174118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0D180E-0D0A-455B-9036-AB1934812C0C}">
      <dsp:nvSpPr>
        <dsp:cNvPr id="0" name=""/>
        <dsp:cNvSpPr/>
      </dsp:nvSpPr>
      <dsp:spPr>
        <a:xfrm>
          <a:off x="1110599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A94D7-31BA-49D6-BB2F-29C047B9C4FC}">
      <dsp:nvSpPr>
        <dsp:cNvPr id="0" name=""/>
        <dsp:cNvSpPr/>
      </dsp:nvSpPr>
      <dsp:spPr>
        <a:xfrm>
          <a:off x="50287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Actor</a:t>
          </a:r>
        </a:p>
      </dsp:txBody>
      <dsp:txXfrm>
        <a:off x="50287" y="2784119"/>
        <a:ext cx="3262500" cy="720000"/>
      </dsp:txXfrm>
    </dsp:sp>
    <dsp:sp modelId="{471D96FB-0677-47C1-9F4C-A0AED71D6939}">
      <dsp:nvSpPr>
        <dsp:cNvPr id="0" name=""/>
        <dsp:cNvSpPr/>
      </dsp:nvSpPr>
      <dsp:spPr>
        <a:xfrm>
          <a:off x="4519912" y="174118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2FE78-C213-4A9B-9BDE-1518EA890883}">
      <dsp:nvSpPr>
        <dsp:cNvPr id="0" name=""/>
        <dsp:cNvSpPr/>
      </dsp:nvSpPr>
      <dsp:spPr>
        <a:xfrm>
          <a:off x="4944037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BF2A0-C84E-46A0-852D-FB267DBE5B57}">
      <dsp:nvSpPr>
        <dsp:cNvPr id="0" name=""/>
        <dsp:cNvSpPr/>
      </dsp:nvSpPr>
      <dsp:spPr>
        <a:xfrm>
          <a:off x="3883725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Behavior </a:t>
          </a:r>
        </a:p>
      </dsp:txBody>
      <dsp:txXfrm>
        <a:off x="3883725" y="2784119"/>
        <a:ext cx="3262500" cy="720000"/>
      </dsp:txXfrm>
    </dsp:sp>
    <dsp:sp modelId="{BC9112B5-4889-40B6-A72D-F209BD04DE89}">
      <dsp:nvSpPr>
        <dsp:cNvPr id="0" name=""/>
        <dsp:cNvSpPr/>
      </dsp:nvSpPr>
      <dsp:spPr>
        <a:xfrm>
          <a:off x="8353350" y="174118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034143-505A-424D-AAD2-8798A669DC3F}">
      <dsp:nvSpPr>
        <dsp:cNvPr id="0" name=""/>
        <dsp:cNvSpPr/>
      </dsp:nvSpPr>
      <dsp:spPr>
        <a:xfrm>
          <a:off x="8777475" y="59824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2CCEF-8753-4C3C-9DB5-3AB30BB4599D}">
      <dsp:nvSpPr>
        <dsp:cNvPr id="0" name=""/>
        <dsp:cNvSpPr/>
      </dsp:nvSpPr>
      <dsp:spPr>
        <a:xfrm>
          <a:off x="7717162" y="278411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Object</a:t>
          </a:r>
        </a:p>
      </dsp:txBody>
      <dsp:txXfrm>
        <a:off x="7717162" y="2784119"/>
        <a:ext cx="3262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73CB-13FC-F24F-AB66-E70CE3664A06}">
      <dsp:nvSpPr>
        <dsp:cNvPr id="0" name=""/>
        <dsp:cNvSpPr/>
      </dsp:nvSpPr>
      <dsp:spPr>
        <a:xfrm>
          <a:off x="1346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Lawyer</a:t>
          </a:r>
        </a:p>
      </dsp:txBody>
      <dsp:txXfrm>
        <a:off x="47486" y="1097597"/>
        <a:ext cx="3058364" cy="1483042"/>
      </dsp:txXfrm>
    </dsp:sp>
    <dsp:sp modelId="{F4B6C7F5-1AD1-814A-9EA8-B805547D36AA}">
      <dsp:nvSpPr>
        <dsp:cNvPr id="0" name=""/>
        <dsp:cNvSpPr/>
      </dsp:nvSpPr>
      <dsp:spPr>
        <a:xfrm>
          <a:off x="3939652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Defers to</a:t>
          </a:r>
        </a:p>
      </dsp:txBody>
      <dsp:txXfrm>
        <a:off x="3985792" y="1097597"/>
        <a:ext cx="3058364" cy="1483042"/>
      </dsp:txXfrm>
    </dsp:sp>
    <dsp:sp modelId="{5175EF96-471A-5A44-A5B8-69AB38726B4E}">
      <dsp:nvSpPr>
        <dsp:cNvPr id="0" name=""/>
        <dsp:cNvSpPr/>
      </dsp:nvSpPr>
      <dsp:spPr>
        <a:xfrm>
          <a:off x="7877958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Telemarketer</a:t>
          </a:r>
        </a:p>
      </dsp:txBody>
      <dsp:txXfrm>
        <a:off x="7924098" y="1097597"/>
        <a:ext cx="3058364" cy="14830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73CB-13FC-F24F-AB66-E70CE3664A06}">
      <dsp:nvSpPr>
        <dsp:cNvPr id="0" name=""/>
        <dsp:cNvSpPr/>
      </dsp:nvSpPr>
      <dsp:spPr>
        <a:xfrm>
          <a:off x="1346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Lawyer</a:t>
          </a:r>
        </a:p>
      </dsp:txBody>
      <dsp:txXfrm>
        <a:off x="47486" y="1097597"/>
        <a:ext cx="3058364" cy="1483042"/>
      </dsp:txXfrm>
    </dsp:sp>
    <dsp:sp modelId="{F4B6C7F5-1AD1-814A-9EA8-B805547D36AA}">
      <dsp:nvSpPr>
        <dsp:cNvPr id="0" name=""/>
        <dsp:cNvSpPr/>
      </dsp:nvSpPr>
      <dsp:spPr>
        <a:xfrm>
          <a:off x="3939652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Defers to</a:t>
          </a:r>
        </a:p>
      </dsp:txBody>
      <dsp:txXfrm>
        <a:off x="3985792" y="1097597"/>
        <a:ext cx="3058364" cy="1483042"/>
      </dsp:txXfrm>
    </dsp:sp>
    <dsp:sp modelId="{5175EF96-471A-5A44-A5B8-69AB38726B4E}">
      <dsp:nvSpPr>
        <dsp:cNvPr id="0" name=""/>
        <dsp:cNvSpPr/>
      </dsp:nvSpPr>
      <dsp:spPr>
        <a:xfrm>
          <a:off x="7877958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Telemarketer</a:t>
          </a:r>
        </a:p>
      </dsp:txBody>
      <dsp:txXfrm>
        <a:off x="7924098" y="1097597"/>
        <a:ext cx="3058364" cy="14830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73CB-13FC-F24F-AB66-E70CE3664A06}">
      <dsp:nvSpPr>
        <dsp:cNvPr id="0" name=""/>
        <dsp:cNvSpPr/>
      </dsp:nvSpPr>
      <dsp:spPr>
        <a:xfrm>
          <a:off x="1346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Lawyer</a:t>
          </a:r>
        </a:p>
      </dsp:txBody>
      <dsp:txXfrm>
        <a:off x="47486" y="1097597"/>
        <a:ext cx="3058364" cy="1483042"/>
      </dsp:txXfrm>
    </dsp:sp>
    <dsp:sp modelId="{F4B6C7F5-1AD1-814A-9EA8-B805547D36AA}">
      <dsp:nvSpPr>
        <dsp:cNvPr id="0" name=""/>
        <dsp:cNvSpPr/>
      </dsp:nvSpPr>
      <dsp:spPr>
        <a:xfrm>
          <a:off x="3939652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Defers to</a:t>
          </a:r>
        </a:p>
      </dsp:txBody>
      <dsp:txXfrm>
        <a:off x="3985792" y="1097597"/>
        <a:ext cx="3058364" cy="1483042"/>
      </dsp:txXfrm>
    </dsp:sp>
    <dsp:sp modelId="{5175EF96-471A-5A44-A5B8-69AB38726B4E}">
      <dsp:nvSpPr>
        <dsp:cNvPr id="0" name=""/>
        <dsp:cNvSpPr/>
      </dsp:nvSpPr>
      <dsp:spPr>
        <a:xfrm>
          <a:off x="7877958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Telemarketer</a:t>
          </a:r>
        </a:p>
      </dsp:txBody>
      <dsp:txXfrm>
        <a:off x="7924098" y="1097597"/>
        <a:ext cx="3058364" cy="14830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7E73CB-13FC-F24F-AB66-E70CE3664A06}">
      <dsp:nvSpPr>
        <dsp:cNvPr id="0" name=""/>
        <dsp:cNvSpPr/>
      </dsp:nvSpPr>
      <dsp:spPr>
        <a:xfrm>
          <a:off x="1346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Lawyer</a:t>
          </a:r>
        </a:p>
      </dsp:txBody>
      <dsp:txXfrm>
        <a:off x="47486" y="1097597"/>
        <a:ext cx="3058364" cy="1483042"/>
      </dsp:txXfrm>
    </dsp:sp>
    <dsp:sp modelId="{F4B6C7F5-1AD1-814A-9EA8-B805547D36AA}">
      <dsp:nvSpPr>
        <dsp:cNvPr id="0" name=""/>
        <dsp:cNvSpPr/>
      </dsp:nvSpPr>
      <dsp:spPr>
        <a:xfrm>
          <a:off x="3939652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Defers to</a:t>
          </a:r>
        </a:p>
      </dsp:txBody>
      <dsp:txXfrm>
        <a:off x="3985792" y="1097597"/>
        <a:ext cx="3058364" cy="1483042"/>
      </dsp:txXfrm>
    </dsp:sp>
    <dsp:sp modelId="{5175EF96-471A-5A44-A5B8-69AB38726B4E}">
      <dsp:nvSpPr>
        <dsp:cNvPr id="0" name=""/>
        <dsp:cNvSpPr/>
      </dsp:nvSpPr>
      <dsp:spPr>
        <a:xfrm>
          <a:off x="7877958" y="1051457"/>
          <a:ext cx="3150644" cy="157532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Telemarketer</a:t>
          </a:r>
        </a:p>
      </dsp:txBody>
      <dsp:txXfrm>
        <a:off x="7924098" y="1097597"/>
        <a:ext cx="3058364" cy="14830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7A4FB-9333-F847-A204-164DCF78FB7D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C656B-EA13-9A45-9FB9-8464FDEA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4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13DD-ABBF-A443-B812-0F53CF21F3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7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NewRomanPSMT"/>
              </a:rPr>
              <a:t>−.15, .45, −.44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13DD-ABBF-A443-B812-0F53CF21F3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4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US" dirty="0"/>
              <a:t>-1.76 -1.55 1.76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13DD-ABBF-A443-B812-0F53CF21F3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56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13DD-ABBF-A443-B812-0F53CF21F32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68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13DD-ABBF-A443-B812-0F53CF21F32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18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13DD-ABBF-A443-B812-0F53CF21F32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9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F13DD-ABBF-A443-B812-0F53CF21F32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2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6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1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6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5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05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4454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0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53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11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272BB42-DFFB-BE4F-B2CD-44B88D56CB4B}" type="datetimeFigureOut">
              <a:rPr lang="en-US" smtClean="0"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EC7868B-1ECD-0148-B24C-542A826B3B3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718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8" r:id="rId5"/>
    <p:sldLayoutId id="2147484079" r:id="rId6"/>
    <p:sldLayoutId id="2147484080" r:id="rId7"/>
    <p:sldLayoutId id="2147484081" r:id="rId8"/>
    <p:sldLayoutId id="2147484082" r:id="rId9"/>
    <p:sldLayoutId id="2147484083" r:id="rId10"/>
    <p:sldLayoutId id="214748408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5D08-772A-C217-93C8-40EDB187B5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Affect Control Theory to Measure Occupational Status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44E09-A117-A8B6-E92C-7891400B3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Transient Impression &amp; Deflections</a:t>
            </a:r>
          </a:p>
        </p:txBody>
      </p:sp>
    </p:spTree>
    <p:extLst>
      <p:ext uri="{BB962C8B-B14F-4D97-AF65-F5344CB8AC3E}">
        <p14:creationId xmlns:p14="http://schemas.microsoft.com/office/powerpoint/2010/main" val="426610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40AB-2574-2A7A-40EB-D8F7E15D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How do we model these situations in act?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99F77F-E88F-4B4F-A6ED-513E20B6D7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810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40AB-2574-2A7A-40EB-D8F7E15D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 do ‘Situations’ look like in ACT?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99F77F-E88F-4B4F-A6ED-513E20B6D7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95D1169-B3D3-A409-1E01-73C9492A6EAC}"/>
              </a:ext>
            </a:extLst>
          </p:cNvPr>
          <p:cNvSpPr/>
          <p:nvPr/>
        </p:nvSpPr>
        <p:spPr>
          <a:xfrm>
            <a:off x="581025" y="2028826"/>
            <a:ext cx="11249025" cy="4386262"/>
          </a:xfrm>
          <a:prstGeom prst="rect">
            <a:avLst/>
          </a:prstGeom>
          <a:solidFill>
            <a:schemeClr val="accent1">
              <a:alpha val="2286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800" dirty="0">
                <a:solidFill>
                  <a:schemeClr val="tx1"/>
                </a:solidFill>
              </a:rPr>
              <a:t>SETTING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09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40AB-2574-2A7A-40EB-D8F7E15D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 do ‘Situations’ look like in ACT?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99F77F-E88F-4B4F-A6ED-513E20B6D7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5D3A8302-3102-CC3C-832C-EAD26E958665}"/>
              </a:ext>
            </a:extLst>
          </p:cNvPr>
          <p:cNvSpPr/>
          <p:nvPr/>
        </p:nvSpPr>
        <p:spPr>
          <a:xfrm>
            <a:off x="845820" y="2181225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3BCA4D-4A6E-1376-5B7B-1D2639D34E38}"/>
              </a:ext>
            </a:extLst>
          </p:cNvPr>
          <p:cNvSpPr/>
          <p:nvPr/>
        </p:nvSpPr>
        <p:spPr>
          <a:xfrm>
            <a:off x="8613457" y="2164737"/>
            <a:ext cx="914400" cy="9144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D1169-B3D3-A409-1E01-73C9492A6EAC}"/>
              </a:ext>
            </a:extLst>
          </p:cNvPr>
          <p:cNvSpPr/>
          <p:nvPr/>
        </p:nvSpPr>
        <p:spPr>
          <a:xfrm>
            <a:off x="581025" y="2131399"/>
            <a:ext cx="11249025" cy="4386262"/>
          </a:xfrm>
          <a:prstGeom prst="rect">
            <a:avLst/>
          </a:prstGeom>
          <a:solidFill>
            <a:schemeClr val="accent1">
              <a:alpha val="22864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800" dirty="0">
                <a:solidFill>
                  <a:schemeClr val="tx1"/>
                </a:solidFill>
              </a:rPr>
              <a:t>SETTING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76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A1C-C683-284F-F7D4-FDF93B9F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F0568-18B6-E5A2-3BBC-2B41E7431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10001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3128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A1C-C683-284F-F7D4-FDF93B9F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F0568-18B6-E5A2-3BBC-2B41E7431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298289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A0F775-5453-22CA-C38B-91D9DEBB3EFE}"/>
              </a:ext>
            </a:extLst>
          </p:cNvPr>
          <p:cNvSpPr txBox="1"/>
          <p:nvPr/>
        </p:nvSpPr>
        <p:spPr>
          <a:xfrm>
            <a:off x="581025" y="2181225"/>
            <a:ext cx="35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element of the event has its own Evaluation, Potency, and Activity</a:t>
            </a:r>
          </a:p>
        </p:txBody>
      </p:sp>
    </p:spTree>
    <p:extLst>
      <p:ext uri="{BB962C8B-B14F-4D97-AF65-F5344CB8AC3E}">
        <p14:creationId xmlns:p14="http://schemas.microsoft.com/office/powerpoint/2010/main" val="121149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A1C-C683-284F-F7D4-FDF93B9F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F0568-18B6-E5A2-3BBC-2B41E7431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175052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A0F775-5453-22CA-C38B-91D9DEBB3EFE}"/>
              </a:ext>
            </a:extLst>
          </p:cNvPr>
          <p:cNvSpPr txBox="1"/>
          <p:nvPr/>
        </p:nvSpPr>
        <p:spPr>
          <a:xfrm>
            <a:off x="581025" y="2181225"/>
            <a:ext cx="35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element of the event has its own Evaluation, Potency, and Activity</a:t>
            </a: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B4DCCD96-B33F-795E-E527-7E8366B78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368090"/>
              </p:ext>
            </p:extLst>
          </p:nvPr>
        </p:nvGraphicFramePr>
        <p:xfrm>
          <a:off x="1321388" y="5117783"/>
          <a:ext cx="1444769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045989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843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A1C-C683-284F-F7D4-FDF93B9F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F0568-18B6-E5A2-3BBC-2B41E7431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94608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A0F775-5453-22CA-C38B-91D9DEBB3EFE}"/>
              </a:ext>
            </a:extLst>
          </p:cNvPr>
          <p:cNvSpPr txBox="1"/>
          <p:nvPr/>
        </p:nvSpPr>
        <p:spPr>
          <a:xfrm>
            <a:off x="581025" y="2181225"/>
            <a:ext cx="35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element of the event has its own Evaluation, Potency, and Activity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04FA9F-343F-29C3-5C01-B335D614E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56513"/>
              </p:ext>
            </p:extLst>
          </p:nvPr>
        </p:nvGraphicFramePr>
        <p:xfrm>
          <a:off x="5298684" y="5134928"/>
          <a:ext cx="1444769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045989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14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A1C-C683-284F-F7D4-FDF93B9F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F0568-18B6-E5A2-3BBC-2B41E7431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24562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A0F775-5453-22CA-C38B-91D9DEBB3EFE}"/>
              </a:ext>
            </a:extLst>
          </p:cNvPr>
          <p:cNvSpPr txBox="1"/>
          <p:nvPr/>
        </p:nvSpPr>
        <p:spPr>
          <a:xfrm>
            <a:off x="581025" y="2181225"/>
            <a:ext cx="35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element of the event has its own Evaluation, Potency, and Activity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A89B1B-37B8-698A-1006-D1D92DF59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52589"/>
              </p:ext>
            </p:extLst>
          </p:nvPr>
        </p:nvGraphicFramePr>
        <p:xfrm>
          <a:off x="9275980" y="5117783"/>
          <a:ext cx="1444769" cy="1478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045989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-1.76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20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A1C-C683-284F-F7D4-FDF93B9F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an event is over…Our affective impressions of each element change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F0568-18B6-E5A2-3BBC-2B41E7431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94233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A0F775-5453-22CA-C38B-91D9DEBB3EFE}"/>
              </a:ext>
            </a:extLst>
          </p:cNvPr>
          <p:cNvSpPr txBox="1"/>
          <p:nvPr/>
        </p:nvSpPr>
        <p:spPr>
          <a:xfrm>
            <a:off x="581025" y="2181225"/>
            <a:ext cx="35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element of the event has its own Evaluation, Potency, and Activity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DFFE63-62AF-2E6B-C4EB-ABB08ACFC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920979"/>
              </p:ext>
            </p:extLst>
          </p:nvPr>
        </p:nvGraphicFramePr>
        <p:xfrm>
          <a:off x="764176" y="5068277"/>
          <a:ext cx="2600221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045989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155452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-0.08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F30A0B7-0AB4-5E4B-DD01-0BFC0A385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00369"/>
              </p:ext>
            </p:extLst>
          </p:nvPr>
        </p:nvGraphicFramePr>
        <p:xfrm>
          <a:off x="4795889" y="5117783"/>
          <a:ext cx="2600221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045989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155452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9736658-1983-3E75-1959-60B13304F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79208"/>
              </p:ext>
            </p:extLst>
          </p:nvPr>
        </p:nvGraphicFramePr>
        <p:xfrm>
          <a:off x="8635273" y="5117783"/>
          <a:ext cx="2600221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045989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155452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-1.76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-1.12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-1.16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7903FDC-5483-A640-B0BC-DEC08FBBC35E}"/>
              </a:ext>
            </a:extLst>
          </p:cNvPr>
          <p:cNvSpPr txBox="1"/>
          <p:nvPr/>
        </p:nvSpPr>
        <p:spPr>
          <a:xfrm>
            <a:off x="7396110" y="2181224"/>
            <a:ext cx="3571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each shifts in response to the event</a:t>
            </a:r>
          </a:p>
        </p:txBody>
      </p:sp>
    </p:spTree>
    <p:extLst>
      <p:ext uri="{BB962C8B-B14F-4D97-AF65-F5344CB8AC3E}">
        <p14:creationId xmlns:p14="http://schemas.microsoft.com/office/powerpoint/2010/main" val="2698921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A1C-C683-284F-F7D4-FDF93B9F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Lawyer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F0568-18B6-E5A2-3BBC-2B41E7431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195073"/>
              </p:ext>
            </p:extLst>
          </p:nvPr>
        </p:nvGraphicFramePr>
        <p:xfrm>
          <a:off x="764176" y="1498818"/>
          <a:ext cx="10206038" cy="2747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DFFE63-62AF-2E6B-C4EB-ABB08ACFC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382772"/>
              </p:ext>
            </p:extLst>
          </p:nvPr>
        </p:nvGraphicFramePr>
        <p:xfrm>
          <a:off x="935626" y="4133565"/>
          <a:ext cx="3307762" cy="22540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7291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330611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469860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</a:tblGrid>
              <a:tr h="5635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Fundamental Impression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Transient Impression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-0.08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sz="2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1.55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563508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C5FB64-9091-DC1C-13C4-B5E2848DC8EE}"/>
              </a:ext>
            </a:extLst>
          </p:cNvPr>
          <p:cNvSpPr txBox="1"/>
          <p:nvPr/>
        </p:nvSpPr>
        <p:spPr>
          <a:xfrm>
            <a:off x="4691478" y="4133565"/>
            <a:ext cx="4748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the event “Lawyer defers to telemarketer”,</a:t>
            </a:r>
          </a:p>
          <a:p>
            <a:r>
              <a:rPr lang="en-US" dirty="0"/>
              <a:t> lawyer is seen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Good (Lower Evaluation)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Powerful (Lower Potency)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Active (Lower Activity)</a:t>
            </a:r>
          </a:p>
        </p:txBody>
      </p:sp>
    </p:spTree>
    <p:extLst>
      <p:ext uri="{BB962C8B-B14F-4D97-AF65-F5344CB8AC3E}">
        <p14:creationId xmlns:p14="http://schemas.microsoft.com/office/powerpoint/2010/main" val="183459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3962-7D9B-2533-F51F-D5E4875E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Class and Status Are Distinct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728C46-163C-E211-F5DA-18E6775E5E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3797837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47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A1C-C683-284F-F7D4-FDF93B9F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Defer 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F0568-18B6-E5A2-3BBC-2B41E7431A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4176" y="1498818"/>
          <a:ext cx="10206038" cy="2747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C5FB64-9091-DC1C-13C4-B5E2848DC8EE}"/>
              </a:ext>
            </a:extLst>
          </p:cNvPr>
          <p:cNvSpPr txBox="1"/>
          <p:nvPr/>
        </p:nvSpPr>
        <p:spPr>
          <a:xfrm>
            <a:off x="4691478" y="4133565"/>
            <a:ext cx="4748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the event “Lawyer defers to telemarketer”,</a:t>
            </a:r>
          </a:p>
          <a:p>
            <a:r>
              <a:rPr lang="en-US" dirty="0"/>
              <a:t>     the behavior ‘defer to’ is seen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the same in Evaluation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Powerful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Active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78F77A-3446-4D1C-56C7-938B89713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09607"/>
              </p:ext>
            </p:extLst>
          </p:nvPr>
        </p:nvGraphicFramePr>
        <p:xfrm>
          <a:off x="641834" y="3921195"/>
          <a:ext cx="3286708" cy="24417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62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322142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460504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</a:tblGrid>
              <a:tr h="6104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610425"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-0.17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610425">
                <a:tc>
                  <a:txBody>
                    <a:bodyPr/>
                    <a:lstStyle/>
                    <a:p>
                      <a:r>
                        <a:rPr lang="en-US" sz="2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610425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70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A1C-C683-284F-F7D4-FDF93B9F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Telemarketer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1F0568-18B6-E5A2-3BBC-2B41E7431A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4176" y="1498818"/>
          <a:ext cx="10206038" cy="2747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C5FB64-9091-DC1C-13C4-B5E2848DC8EE}"/>
              </a:ext>
            </a:extLst>
          </p:cNvPr>
          <p:cNvSpPr txBox="1"/>
          <p:nvPr/>
        </p:nvSpPr>
        <p:spPr>
          <a:xfrm>
            <a:off x="4691478" y="4133565"/>
            <a:ext cx="47482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the event “Lawyer defers to telemarketer”,</a:t>
            </a:r>
          </a:p>
          <a:p>
            <a:r>
              <a:rPr lang="en-US" dirty="0"/>
              <a:t>     telemarketer is seen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Good (Higher Evaluation)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Powerful (Higher Potency)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Active (Lower Activity)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BFEFDE-4840-765D-AAFC-76EB7D2A0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946164"/>
              </p:ext>
            </p:extLst>
          </p:nvPr>
        </p:nvGraphicFramePr>
        <p:xfrm>
          <a:off x="877161" y="3931516"/>
          <a:ext cx="3580539" cy="248357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49125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440341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591073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</a:tblGrid>
              <a:tr h="6208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Fund.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620893"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-1.76 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-1.12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620893">
                <a:tc>
                  <a:txBody>
                    <a:bodyPr/>
                    <a:lstStyle/>
                    <a:p>
                      <a:r>
                        <a:rPr lang="en-US" sz="2000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-1.55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-1.16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620893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 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 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279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AA7F-A5D2-FDF3-2CE3-BAEB0A5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b="1" dirty="0"/>
              <a:t>Much</a:t>
            </a:r>
            <a:r>
              <a:rPr lang="en-US" dirty="0"/>
              <a:t> Did each element move in EPA space?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78E393EE-A0FC-F720-12C0-3749DDA2D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083408"/>
              </p:ext>
            </p:extLst>
          </p:nvPr>
        </p:nvGraphicFramePr>
        <p:xfrm>
          <a:off x="3621675" y="1945640"/>
          <a:ext cx="4347622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6768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48915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-0.08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A550B9DB-03D6-77B7-B25F-FC74E51EA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944959"/>
              </p:ext>
            </p:extLst>
          </p:nvPr>
        </p:nvGraphicFramePr>
        <p:xfrm>
          <a:off x="3621675" y="3569526"/>
          <a:ext cx="4347622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6768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48915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D7B5882-BA1A-42BD-87DD-0EC337E8E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123958"/>
              </p:ext>
            </p:extLst>
          </p:nvPr>
        </p:nvGraphicFramePr>
        <p:xfrm>
          <a:off x="3621675" y="5197478"/>
          <a:ext cx="4347622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6768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48915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-1.76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-1.12 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C6B0C8-D587-DB4F-4B4B-BC7803142298}"/>
              </a:ext>
            </a:extLst>
          </p:cNvPr>
          <p:cNvSpPr txBox="1"/>
          <p:nvPr/>
        </p:nvSpPr>
        <p:spPr>
          <a:xfrm>
            <a:off x="581192" y="2071722"/>
            <a:ext cx="240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Squared Euclidean Distance: </a:t>
            </a:r>
          </a:p>
          <a:p>
            <a:endParaRPr lang="en-US" dirty="0"/>
          </a:p>
          <a:p>
            <a:r>
              <a:rPr lang="en-US" dirty="0"/>
              <a:t>Sum of the squared distances between each element’s fundamental sentiment and transient sentiment. </a:t>
            </a:r>
          </a:p>
        </p:txBody>
      </p:sp>
    </p:spTree>
    <p:extLst>
      <p:ext uri="{BB962C8B-B14F-4D97-AF65-F5344CB8AC3E}">
        <p14:creationId xmlns:p14="http://schemas.microsoft.com/office/powerpoint/2010/main" val="18521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AA7F-A5D2-FDF3-2CE3-BAEB0A5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Did each element move in EPA space?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78E393EE-A0FC-F720-12C0-3749DDA2D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07373"/>
              </p:ext>
            </p:extLst>
          </p:nvPr>
        </p:nvGraphicFramePr>
        <p:xfrm>
          <a:off x="3621675" y="1945640"/>
          <a:ext cx="6279561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6768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48915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2835087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-0.91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-1.08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A550B9DB-03D6-77B7-B25F-FC74E51EA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007749"/>
              </p:ext>
            </p:extLst>
          </p:nvPr>
        </p:nvGraphicFramePr>
        <p:xfrm>
          <a:off x="3621675" y="3569526"/>
          <a:ext cx="6279561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6768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48915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2835087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-0.01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D7B5882-BA1A-42BD-87DD-0EC337E8E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422654"/>
              </p:ext>
            </p:extLst>
          </p:nvPr>
        </p:nvGraphicFramePr>
        <p:xfrm>
          <a:off x="3621675" y="5197478"/>
          <a:ext cx="6279561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6768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48915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31939">
                  <a:extLst>
                    <a:ext uri="{9D8B030D-6E8A-4147-A177-3AD203B41FA5}">
                      <a16:colId xmlns:a16="http://schemas.microsoft.com/office/drawing/2014/main" val="2835087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-1.76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-1.12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-0.55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C6B0C8-D587-DB4F-4B4B-BC7803142298}"/>
              </a:ext>
            </a:extLst>
          </p:cNvPr>
          <p:cNvSpPr txBox="1"/>
          <p:nvPr/>
        </p:nvSpPr>
        <p:spPr>
          <a:xfrm>
            <a:off x="581192" y="2071722"/>
            <a:ext cx="240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Euclidean Distance: </a:t>
            </a:r>
          </a:p>
          <a:p>
            <a:endParaRPr lang="en-US" dirty="0"/>
          </a:p>
          <a:p>
            <a:r>
              <a:rPr lang="en-US" dirty="0"/>
              <a:t>Sum of the squared </a:t>
            </a:r>
            <a:r>
              <a:rPr lang="en-US" b="1" dirty="0"/>
              <a:t>distances between each element’s fundamental sentiment and transient sentiment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27546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AA7F-A5D2-FDF3-2CE3-BAEB0A5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Did each element move in EPA space?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78E393EE-A0FC-F720-12C0-3749DDA2D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244276"/>
              </p:ext>
            </p:extLst>
          </p:nvPr>
        </p:nvGraphicFramePr>
        <p:xfrm>
          <a:off x="3621675" y="1945640"/>
          <a:ext cx="830838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4635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69551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283508757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131166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-0.91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A550B9DB-03D6-77B7-B25F-FC74E51EA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11410"/>
              </p:ext>
            </p:extLst>
          </p:nvPr>
        </p:nvGraphicFramePr>
        <p:xfrm>
          <a:off x="3621675" y="3569526"/>
          <a:ext cx="8308388" cy="148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4635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69551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283508757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29399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D7B5882-BA1A-42BD-87DD-0EC337E8E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530130"/>
              </p:ext>
            </p:extLst>
          </p:nvPr>
        </p:nvGraphicFramePr>
        <p:xfrm>
          <a:off x="3621675" y="5197478"/>
          <a:ext cx="8308388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4635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69551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283508757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2810494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-1.76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-1.12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C6B0C8-D587-DB4F-4B4B-BC7803142298}"/>
              </a:ext>
            </a:extLst>
          </p:cNvPr>
          <p:cNvSpPr txBox="1"/>
          <p:nvPr/>
        </p:nvSpPr>
        <p:spPr>
          <a:xfrm>
            <a:off x="581192" y="2071722"/>
            <a:ext cx="240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Euclidean Distance: </a:t>
            </a:r>
          </a:p>
          <a:p>
            <a:endParaRPr lang="en-US" dirty="0"/>
          </a:p>
          <a:p>
            <a:r>
              <a:rPr lang="en-US" dirty="0"/>
              <a:t>Sum of the </a:t>
            </a:r>
            <a:r>
              <a:rPr lang="en-US" b="1" dirty="0"/>
              <a:t>squared</a:t>
            </a:r>
            <a:r>
              <a:rPr lang="en-US" dirty="0"/>
              <a:t> distances between each element’s fundamental sentiment and transient sentiment</a:t>
            </a:r>
          </a:p>
        </p:txBody>
      </p:sp>
    </p:spTree>
    <p:extLst>
      <p:ext uri="{BB962C8B-B14F-4D97-AF65-F5344CB8AC3E}">
        <p14:creationId xmlns:p14="http://schemas.microsoft.com/office/powerpoint/2010/main" val="4048292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AA7F-A5D2-FDF3-2CE3-BAEB0A5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Did each element move in EPA space?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78E393EE-A0FC-F720-12C0-3749DDA2D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81718"/>
              </p:ext>
            </p:extLst>
          </p:nvPr>
        </p:nvGraphicFramePr>
        <p:xfrm>
          <a:off x="3621675" y="1945640"/>
          <a:ext cx="635365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4635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69551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131166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A550B9DB-03D6-77B7-B25F-FC74E51EA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20284"/>
              </p:ext>
            </p:extLst>
          </p:nvPr>
        </p:nvGraphicFramePr>
        <p:xfrm>
          <a:off x="3621675" y="3569526"/>
          <a:ext cx="6353654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4635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69551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29399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D7B5882-BA1A-42BD-87DD-0EC337E8E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61542"/>
              </p:ext>
            </p:extLst>
          </p:nvPr>
        </p:nvGraphicFramePr>
        <p:xfrm>
          <a:off x="3621675" y="5197478"/>
          <a:ext cx="6353654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4635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69551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2810494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-1.76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-1.12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0.152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C6B0C8-D587-DB4F-4B4B-BC7803142298}"/>
              </a:ext>
            </a:extLst>
          </p:cNvPr>
          <p:cNvSpPr txBox="1"/>
          <p:nvPr/>
        </p:nvSpPr>
        <p:spPr>
          <a:xfrm>
            <a:off x="581192" y="2071722"/>
            <a:ext cx="240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Euclidean Distance: </a:t>
            </a:r>
          </a:p>
          <a:p>
            <a:endParaRPr lang="en-US" dirty="0"/>
          </a:p>
          <a:p>
            <a:r>
              <a:rPr lang="en-US" b="1" dirty="0"/>
              <a:t>Sum</a:t>
            </a:r>
            <a:r>
              <a:rPr lang="en-US" dirty="0"/>
              <a:t> of the squared distances between each element’s fundamental sentiment and transient sentiment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6D5FC-D309-B940-0C14-C0F21B230966}"/>
              </a:ext>
            </a:extLst>
          </p:cNvPr>
          <p:cNvSpPr txBox="1"/>
          <p:nvPr/>
        </p:nvSpPr>
        <p:spPr>
          <a:xfrm>
            <a:off x="10319810" y="268732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 2.27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AC718-38A6-CF6D-4109-DBA679E69CF9}"/>
              </a:ext>
            </a:extLst>
          </p:cNvPr>
          <p:cNvSpPr txBox="1"/>
          <p:nvPr/>
        </p:nvSpPr>
        <p:spPr>
          <a:xfrm>
            <a:off x="10375176" y="422913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 0.45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530AB-DAEC-0248-6D0B-18AB2812B482}"/>
              </a:ext>
            </a:extLst>
          </p:cNvPr>
          <p:cNvSpPr txBox="1"/>
          <p:nvPr/>
        </p:nvSpPr>
        <p:spPr>
          <a:xfrm>
            <a:off x="10375176" y="575449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 0.862</a:t>
            </a:r>
          </a:p>
        </p:txBody>
      </p:sp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1CBF2AF0-A908-5445-3D85-C083864CA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6312" y="2458720"/>
            <a:ext cx="333376" cy="333376"/>
          </a:xfrm>
          <a:prstGeom prst="rect">
            <a:avLst/>
          </a:prstGeom>
        </p:spPr>
      </p:pic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248E51FD-6749-A455-002C-1AFF183BD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6312" y="2889964"/>
            <a:ext cx="333376" cy="333376"/>
          </a:xfrm>
          <a:prstGeom prst="rect">
            <a:avLst/>
          </a:prstGeom>
        </p:spPr>
      </p:pic>
      <p:pic>
        <p:nvPicPr>
          <p:cNvPr id="13" name="Graphic 12" descr="Add with solid fill">
            <a:extLst>
              <a:ext uri="{FF2B5EF4-FFF2-40B4-BE49-F238E27FC236}">
                <a16:creationId xmlns:a16="http://schemas.microsoft.com/office/drawing/2014/main" id="{209FA526-E287-A6AA-0CF0-364BCD4A1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0" y="4109080"/>
            <a:ext cx="333376" cy="333376"/>
          </a:xfrm>
          <a:prstGeom prst="rect">
            <a:avLst/>
          </a:prstGeom>
        </p:spPr>
      </p:pic>
      <p:pic>
        <p:nvPicPr>
          <p:cNvPr id="14" name="Graphic 13" descr="Add with solid fill">
            <a:extLst>
              <a:ext uri="{FF2B5EF4-FFF2-40B4-BE49-F238E27FC236}">
                <a16:creationId xmlns:a16="http://schemas.microsoft.com/office/drawing/2014/main" id="{5AE919D9-5078-8652-4149-3DE8ADF70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4425" y="4592128"/>
            <a:ext cx="333376" cy="333376"/>
          </a:xfrm>
          <a:prstGeom prst="rect">
            <a:avLst/>
          </a:prstGeom>
        </p:spPr>
      </p:pic>
      <p:pic>
        <p:nvPicPr>
          <p:cNvPr id="15" name="Graphic 14" descr="Add with solid fill">
            <a:extLst>
              <a:ext uri="{FF2B5EF4-FFF2-40B4-BE49-F238E27FC236}">
                <a16:creationId xmlns:a16="http://schemas.microsoft.com/office/drawing/2014/main" id="{C341EA6D-BD53-25EF-4D86-7AD0470D7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4425" y="5737032"/>
            <a:ext cx="333376" cy="333376"/>
          </a:xfrm>
          <a:prstGeom prst="rect">
            <a:avLst/>
          </a:prstGeom>
        </p:spPr>
      </p:pic>
      <p:pic>
        <p:nvPicPr>
          <p:cNvPr id="16" name="Graphic 15" descr="Add with solid fill">
            <a:extLst>
              <a:ext uri="{FF2B5EF4-FFF2-40B4-BE49-F238E27FC236}">
                <a16:creationId xmlns:a16="http://schemas.microsoft.com/office/drawing/2014/main" id="{F413119E-4DA3-07F7-8482-F03602BAB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850" y="6220080"/>
            <a:ext cx="333376" cy="33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80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AA7F-A5D2-FDF3-2CE3-BAEB0A5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Much Did each element move in EPA space?</a:t>
            </a:r>
          </a:p>
        </p:txBody>
      </p:sp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78E393EE-A0FC-F720-12C0-3749DDA2D7B5}"/>
              </a:ext>
            </a:extLst>
          </p:cNvPr>
          <p:cNvGraphicFramePr>
            <a:graphicFrameLocks noGrp="1"/>
          </p:cNvGraphicFramePr>
          <p:nvPr/>
        </p:nvGraphicFramePr>
        <p:xfrm>
          <a:off x="3621675" y="1945640"/>
          <a:ext cx="6353654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74635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69551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1311669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-0.08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A550B9DB-03D6-77B7-B25F-FC74E51EAF60}"/>
              </a:ext>
            </a:extLst>
          </p:cNvPr>
          <p:cNvGraphicFramePr>
            <a:graphicFrameLocks noGrp="1"/>
          </p:cNvGraphicFramePr>
          <p:nvPr/>
        </p:nvGraphicFramePr>
        <p:xfrm>
          <a:off x="3621675" y="3569526"/>
          <a:ext cx="6353654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4635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69551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293993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2D7B5882-BA1A-42BD-87DD-0EC337E8ED43}"/>
              </a:ext>
            </a:extLst>
          </p:cNvPr>
          <p:cNvGraphicFramePr>
            <a:graphicFrameLocks noGrp="1"/>
          </p:cNvGraphicFramePr>
          <p:nvPr/>
        </p:nvGraphicFramePr>
        <p:xfrm>
          <a:off x="3621675" y="5197478"/>
          <a:ext cx="6353654" cy="148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4635">
                  <a:extLst>
                    <a:ext uri="{9D8B030D-6E8A-4147-A177-3AD203B41FA5}">
                      <a16:colId xmlns:a16="http://schemas.microsoft.com/office/drawing/2014/main" val="1241945516"/>
                    </a:ext>
                  </a:extLst>
                </a:gridCol>
                <a:gridCol w="1769551">
                  <a:extLst>
                    <a:ext uri="{9D8B030D-6E8A-4147-A177-3AD203B41FA5}">
                      <a16:colId xmlns:a16="http://schemas.microsoft.com/office/drawing/2014/main" val="3525402151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3178613824"/>
                    </a:ext>
                  </a:extLst>
                </a:gridCol>
                <a:gridCol w="1954734">
                  <a:extLst>
                    <a:ext uri="{9D8B030D-6E8A-4147-A177-3AD203B41FA5}">
                      <a16:colId xmlns:a16="http://schemas.microsoft.com/office/drawing/2014/main" val="2810494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Fundamental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Transient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Distance 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-1.76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-1.12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56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-1.16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712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09148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8C6B0C8-D587-DB4F-4B4B-BC7803142298}"/>
              </a:ext>
            </a:extLst>
          </p:cNvPr>
          <p:cNvSpPr txBox="1"/>
          <p:nvPr/>
        </p:nvSpPr>
        <p:spPr>
          <a:xfrm>
            <a:off x="581192" y="2071722"/>
            <a:ext cx="240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Euclidean Distance: </a:t>
            </a:r>
          </a:p>
          <a:p>
            <a:endParaRPr lang="en-US" dirty="0"/>
          </a:p>
          <a:p>
            <a:r>
              <a:rPr lang="en-US" b="1" dirty="0"/>
              <a:t>Sum</a:t>
            </a:r>
            <a:r>
              <a:rPr lang="en-US" dirty="0"/>
              <a:t> of the squared distances between each element’s fundamental sentiment and transient sentiment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6D5FC-D309-B940-0C14-C0F21B230966}"/>
              </a:ext>
            </a:extLst>
          </p:cNvPr>
          <p:cNvSpPr txBox="1"/>
          <p:nvPr/>
        </p:nvSpPr>
        <p:spPr>
          <a:xfrm>
            <a:off x="10319810" y="268732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 2.27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AC718-38A6-CF6D-4109-DBA679E69CF9}"/>
              </a:ext>
            </a:extLst>
          </p:cNvPr>
          <p:cNvSpPr txBox="1"/>
          <p:nvPr/>
        </p:nvSpPr>
        <p:spPr>
          <a:xfrm>
            <a:off x="10375176" y="424530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 0.45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530AB-DAEC-0248-6D0B-18AB2812B482}"/>
              </a:ext>
            </a:extLst>
          </p:cNvPr>
          <p:cNvSpPr txBox="1"/>
          <p:nvPr/>
        </p:nvSpPr>
        <p:spPr>
          <a:xfrm>
            <a:off x="10375176" y="5754492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 0.862</a:t>
            </a:r>
          </a:p>
        </p:txBody>
      </p:sp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1CBF2AF0-A908-5445-3D85-C083864CA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2783" y="5058601"/>
            <a:ext cx="333376" cy="333376"/>
          </a:xfrm>
          <a:prstGeom prst="rect">
            <a:avLst/>
          </a:prstGeom>
        </p:spPr>
      </p:pic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248E51FD-6749-A455-002C-1AFF183BD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23375" y="3467973"/>
            <a:ext cx="333376" cy="333376"/>
          </a:xfrm>
          <a:prstGeom prst="rect">
            <a:avLst/>
          </a:prstGeom>
        </p:spPr>
      </p:pic>
      <p:pic>
        <p:nvPicPr>
          <p:cNvPr id="16" name="Graphic 15" descr="Add with solid fill">
            <a:extLst>
              <a:ext uri="{FF2B5EF4-FFF2-40B4-BE49-F238E27FC236}">
                <a16:creationId xmlns:a16="http://schemas.microsoft.com/office/drawing/2014/main" id="{F413119E-4DA3-07F7-8482-F03602BAB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5850" y="6220080"/>
            <a:ext cx="333376" cy="333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F80774-BAAE-0F92-8A04-BCBF5085D1C3}"/>
              </a:ext>
            </a:extLst>
          </p:cNvPr>
          <p:cNvSpPr txBox="1"/>
          <p:nvPr/>
        </p:nvSpPr>
        <p:spPr>
          <a:xfrm>
            <a:off x="11411017" y="399733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 3.6</a:t>
            </a:r>
          </a:p>
        </p:txBody>
      </p:sp>
    </p:spTree>
    <p:extLst>
      <p:ext uri="{BB962C8B-B14F-4D97-AF65-F5344CB8AC3E}">
        <p14:creationId xmlns:p14="http://schemas.microsoft.com/office/powerpoint/2010/main" val="3708186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362D-2648-0AA8-B345-ACAB75EF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EPA Space, the Squared Euclidean Distance is Called </a:t>
            </a:r>
            <a:r>
              <a:rPr lang="en-US" b="1" dirty="0"/>
              <a:t>Deflection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00E4-0744-A83E-81B6-FA1ED3AE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Deflection is considered an indication of how </a:t>
            </a:r>
            <a:r>
              <a:rPr lang="en-US" sz="2000" b="1" dirty="0"/>
              <a:t>likely</a:t>
            </a:r>
            <a:r>
              <a:rPr lang="en-US" sz="2000" dirty="0"/>
              <a:t> or </a:t>
            </a:r>
            <a:r>
              <a:rPr lang="en-US" sz="2000" b="1" dirty="0"/>
              <a:t>unlikely</a:t>
            </a:r>
            <a:r>
              <a:rPr lang="en-US" sz="2000" dirty="0"/>
              <a:t> an event is – due to how much the impressions of each element of the event move as a consequence of that event!</a:t>
            </a:r>
          </a:p>
          <a:p>
            <a:r>
              <a:rPr lang="en-US" sz="2000" dirty="0"/>
              <a:t>Some examples: </a:t>
            </a:r>
          </a:p>
        </p:txBody>
      </p:sp>
    </p:spTree>
    <p:extLst>
      <p:ext uri="{BB962C8B-B14F-4D97-AF65-F5344CB8AC3E}">
        <p14:creationId xmlns:p14="http://schemas.microsoft.com/office/powerpoint/2010/main" val="948660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362D-2648-0AA8-B345-ACAB75EF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EPA Space, the Euclidean Distance is Called Deflection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A00E4-0744-A83E-81B6-FA1ED3AE8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Deflection is considered an indication of how </a:t>
            </a:r>
            <a:r>
              <a:rPr lang="en-US" sz="2000" b="1" dirty="0"/>
              <a:t>likely</a:t>
            </a:r>
            <a:r>
              <a:rPr lang="en-US" sz="2000" dirty="0"/>
              <a:t> or </a:t>
            </a:r>
            <a:r>
              <a:rPr lang="en-US" sz="2000" b="1" dirty="0"/>
              <a:t>unlikely</a:t>
            </a:r>
            <a:r>
              <a:rPr lang="en-US" sz="2000" dirty="0"/>
              <a:t> an event is – due to how much the impressions of each element of the event move as a consequence of that event!</a:t>
            </a:r>
          </a:p>
          <a:p>
            <a:r>
              <a:rPr lang="en-US" sz="2000" dirty="0"/>
              <a:t>Some examples: </a:t>
            </a:r>
          </a:p>
          <a:p>
            <a:r>
              <a:rPr lang="en-US" sz="2000" dirty="0"/>
              <a:t>High Deflection event – </a:t>
            </a:r>
          </a:p>
          <a:p>
            <a:pPr lvl="1"/>
            <a:r>
              <a:rPr lang="en-US" sz="1800" b="1" dirty="0"/>
              <a:t>Doctor Hurts Child </a:t>
            </a:r>
            <a:r>
              <a:rPr lang="en-US" sz="1800" dirty="0"/>
              <a:t>has a deflection of </a:t>
            </a:r>
            <a:r>
              <a:rPr lang="en-US" sz="1800" b="1" dirty="0"/>
              <a:t>35</a:t>
            </a:r>
          </a:p>
          <a:p>
            <a:pPr lvl="1"/>
            <a:r>
              <a:rPr lang="en-US" sz="1800" b="1" dirty="0"/>
              <a:t>Very unexpected </a:t>
            </a:r>
          </a:p>
        </p:txBody>
      </p:sp>
    </p:spTree>
    <p:extLst>
      <p:ext uri="{BB962C8B-B14F-4D97-AF65-F5344CB8AC3E}">
        <p14:creationId xmlns:p14="http://schemas.microsoft.com/office/powerpoint/2010/main" val="1631209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362D-2648-0AA8-B345-ACAB75EF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EPA Space, the Euclidean Distance is Called Deflection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5913905-987A-FE60-719B-C346D30D0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517103"/>
              </p:ext>
            </p:extLst>
          </p:nvPr>
        </p:nvGraphicFramePr>
        <p:xfrm>
          <a:off x="581025" y="2181225"/>
          <a:ext cx="110299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325">
                  <a:extLst>
                    <a:ext uri="{9D8B030D-6E8A-4147-A177-3AD203B41FA5}">
                      <a16:colId xmlns:a16="http://schemas.microsoft.com/office/drawing/2014/main" val="580033231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117989856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857928352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636640718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129564796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691776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Term</a:t>
                      </a:r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Dimension</a:t>
                      </a:r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Fundamental</a:t>
                      </a:r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Transient</a:t>
                      </a:r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+mn-lt"/>
                        </a:rPr>
                        <a:t>Dist</a:t>
                      </a:r>
                      <a:endParaRPr lang="en-US" dirty="0">
                        <a:latin typeface="+mn-lt"/>
                      </a:endParaRPr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Squared Dist.</a:t>
                      </a:r>
                    </a:p>
                  </a:txBody>
                  <a:tcPr marL="91438" marR="91438"/>
                </a:tc>
                <a:extLst>
                  <a:ext uri="{0D108BD9-81ED-4DB2-BD59-A6C34878D82A}">
                    <a16:rowId xmlns:a16="http://schemas.microsoft.com/office/drawing/2014/main" val="2653083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doctor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-2.81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-5.50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30.25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1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5212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doctor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4323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-3.17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-2.94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854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81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hurt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1751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child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-1.70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58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-1.84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774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child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3847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48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A156-CFA7-C803-EFB8-D3867150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Operationalization of Occupational Status has been plagued by the conflation of class and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4C19-42FD-6C98-BAED-3249117D1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Class-based measures being used as stand-ins for status questions </a:t>
            </a:r>
          </a:p>
          <a:p>
            <a:r>
              <a:rPr lang="en-US" sz="2000"/>
              <a:t>Status-based measures largely being based on public opinion / ranking surveys</a:t>
            </a:r>
          </a:p>
          <a:p>
            <a:pPr lvl="1"/>
            <a:r>
              <a:rPr lang="en-US" sz="1800"/>
              <a:t>Unclear what respondents are thinking of / is it ‘status’ or ‘job desirability’ </a:t>
            </a:r>
          </a:p>
          <a:p>
            <a:pPr lvl="1"/>
            <a:r>
              <a:rPr lang="en-US" sz="1800"/>
              <a:t>Difficult to know for sure either way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73761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D649-A648-2703-057D-34A67EF6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F75E1-AF87-F86F-EC31-62A8E57D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Deflection != morality </a:t>
            </a:r>
          </a:p>
          <a:p>
            <a:r>
              <a:rPr lang="en-US" sz="2000" dirty="0"/>
              <a:t>Indicator of likelihood – </a:t>
            </a:r>
            <a:r>
              <a:rPr lang="en-US" sz="2000" b="1" dirty="0"/>
              <a:t>normality, </a:t>
            </a:r>
            <a:r>
              <a:rPr lang="en-US" sz="2000" dirty="0"/>
              <a:t>not necessarily morality </a:t>
            </a:r>
          </a:p>
          <a:p>
            <a:r>
              <a:rPr lang="en-US" sz="2000" dirty="0"/>
              <a:t>While doctor hurts patient is both high deflection and immoral, other immoral events may be low deflection </a:t>
            </a:r>
          </a:p>
          <a:p>
            <a:pPr lvl="1"/>
            <a:r>
              <a:rPr lang="en-US" sz="1800" b="1" dirty="0"/>
              <a:t>Mugger Steals From Loner </a:t>
            </a:r>
            <a:r>
              <a:rPr lang="en-US" sz="1800" dirty="0"/>
              <a:t>has a deflection of </a:t>
            </a:r>
            <a:r>
              <a:rPr lang="en-US" sz="1800" b="1" dirty="0"/>
              <a:t>3.3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07285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CA09F4-329A-90CD-9C27-7F90231E8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0A395D-96F5-3690-9CDC-E8C3943C7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46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D649-A648-2703-057D-34A67EF6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Cultural Expectedness as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F75E1-AF87-F86F-EC31-62A8E57D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Deflection can be used in studies to assess how culturally expected or unexpected a theoretically interesting event is</a:t>
            </a:r>
          </a:p>
          <a:p>
            <a:pPr lvl="1"/>
            <a:r>
              <a:rPr lang="en-US" dirty="0"/>
              <a:t>Validated with experimental studies</a:t>
            </a:r>
          </a:p>
          <a:p>
            <a:r>
              <a:rPr lang="en-US" dirty="0"/>
              <a:t>This can tell us about norms and the underlying cultural beliefs attached to various social identities</a:t>
            </a:r>
          </a:p>
          <a:p>
            <a:r>
              <a:rPr lang="en-US" b="1" dirty="0"/>
              <a:t>For example, if we’re interested in conceptualizing occupational status how cultural expectations of deference in between occupational identities!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409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9DB1-7A9D-86EE-1B58-21CD64B0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As Deference – Freeland and </a:t>
            </a:r>
            <a:r>
              <a:rPr lang="en-US" dirty="0" err="1"/>
              <a:t>Hoey</a:t>
            </a:r>
            <a:r>
              <a:rPr lang="en-US" dirty="0"/>
              <a:t> (2018)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4995-F71D-22F4-220B-2469F363B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Which occupational identities are expected to defer to other occupational identities? </a:t>
            </a:r>
          </a:p>
          <a:p>
            <a:r>
              <a:rPr lang="en-US" sz="2000" dirty="0"/>
              <a:t>Construct Actor-Behavior-Object events where: </a:t>
            </a:r>
          </a:p>
          <a:p>
            <a:pPr lvl="1"/>
            <a:r>
              <a:rPr lang="en-US" sz="1800" dirty="0"/>
              <a:t>Occupational identity defers to occupational identity </a:t>
            </a:r>
          </a:p>
          <a:p>
            <a:pPr lvl="1"/>
            <a:r>
              <a:rPr lang="en-US" sz="1800" dirty="0"/>
              <a:t>For </a:t>
            </a:r>
            <a:r>
              <a:rPr lang="en-US" sz="1800" b="1" dirty="0"/>
              <a:t>every single possible combination </a:t>
            </a:r>
            <a:r>
              <a:rPr lang="en-US" sz="1800" dirty="0"/>
              <a:t>of occupational identities in dictionary</a:t>
            </a:r>
          </a:p>
        </p:txBody>
      </p:sp>
    </p:spTree>
    <p:extLst>
      <p:ext uri="{BB962C8B-B14F-4D97-AF65-F5344CB8AC3E}">
        <p14:creationId xmlns:p14="http://schemas.microsoft.com/office/powerpoint/2010/main" val="375958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9DB1-7A9D-86EE-1B58-21CD64B0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Firefighter, Lawyer, telemarketer, </a:t>
            </a:r>
            <a:br>
              <a:rPr lang="en-US" dirty="0"/>
            </a:br>
            <a:r>
              <a:rPr lang="en-US" dirty="0"/>
              <a:t>Elementary School Teacher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4995-F71D-22F4-220B-2469F363B9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Firefighter defers to firefighter </a:t>
            </a:r>
          </a:p>
          <a:p>
            <a:r>
              <a:rPr lang="en-US" dirty="0"/>
              <a:t>Firefighter defers to lawyer </a:t>
            </a:r>
          </a:p>
          <a:p>
            <a:r>
              <a:rPr lang="en-US" dirty="0"/>
              <a:t>Firefighter defers to telemarketer</a:t>
            </a:r>
          </a:p>
          <a:p>
            <a:r>
              <a:rPr lang="en-US" dirty="0"/>
              <a:t>Firefighter defers to elementary school teacher </a:t>
            </a:r>
          </a:p>
          <a:p>
            <a:r>
              <a:rPr lang="en-US" dirty="0"/>
              <a:t>Lawyer defers to firefighter </a:t>
            </a:r>
          </a:p>
          <a:p>
            <a:r>
              <a:rPr lang="en-US" dirty="0"/>
              <a:t>Lawyer defers to lawyer</a:t>
            </a:r>
          </a:p>
          <a:p>
            <a:r>
              <a:rPr lang="en-US" dirty="0"/>
              <a:t>Lawyer defers to telemarketer  </a:t>
            </a:r>
          </a:p>
          <a:p>
            <a:r>
              <a:rPr lang="en-US" dirty="0"/>
              <a:t>Lawyer defers to elementary school teacher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8EA5F8-78AD-F384-8D07-FDB3BEE58C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Telemarketer defers to firefighter </a:t>
            </a:r>
          </a:p>
          <a:p>
            <a:r>
              <a:rPr lang="en-US" dirty="0"/>
              <a:t>Telemarketer defers to lawyer </a:t>
            </a:r>
          </a:p>
          <a:p>
            <a:r>
              <a:rPr lang="en-US" dirty="0"/>
              <a:t>Telemarketer defers to telemarketer</a:t>
            </a:r>
          </a:p>
          <a:p>
            <a:r>
              <a:rPr lang="en-US" dirty="0"/>
              <a:t>Telemarketer defers to elementary school teacher </a:t>
            </a:r>
          </a:p>
          <a:p>
            <a:r>
              <a:rPr lang="en-US" dirty="0"/>
              <a:t>Elementary school teacher defers to firefighter </a:t>
            </a:r>
          </a:p>
          <a:p>
            <a:r>
              <a:rPr lang="en-US" dirty="0"/>
              <a:t>Elementary school teacher defers to lawyer</a:t>
            </a:r>
          </a:p>
          <a:p>
            <a:r>
              <a:rPr lang="en-US" dirty="0"/>
              <a:t>Elementary school teacher defers to telemarketer  </a:t>
            </a:r>
          </a:p>
          <a:p>
            <a:r>
              <a:rPr lang="en-US" dirty="0"/>
              <a:t>Elementary school teacher defers to elementary school teacher</a:t>
            </a:r>
          </a:p>
        </p:txBody>
      </p:sp>
    </p:spTree>
    <p:extLst>
      <p:ext uri="{BB962C8B-B14F-4D97-AF65-F5344CB8AC3E}">
        <p14:creationId xmlns:p14="http://schemas.microsoft.com/office/powerpoint/2010/main" val="3684473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9DB1-7A9D-86EE-1B58-21CD64B05E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>
            <a:normAutofit/>
          </a:bodyPr>
          <a:lstStyle/>
          <a:p>
            <a:r>
              <a:rPr lang="en-US" dirty="0"/>
              <a:t>Firefighter, Lawyer, telemarketer, </a:t>
            </a:r>
            <a:br>
              <a:rPr lang="en-US" dirty="0"/>
            </a:br>
            <a:r>
              <a:rPr lang="en-US" dirty="0"/>
              <a:t>Elementary School Teacher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67CC484-F7B7-EA16-FA0D-36880E7ED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76881"/>
              </p:ext>
            </p:extLst>
          </p:nvPr>
        </p:nvGraphicFramePr>
        <p:xfrm>
          <a:off x="488156" y="730250"/>
          <a:ext cx="11215688" cy="5658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732">
                  <a:extLst>
                    <a:ext uri="{9D8B030D-6E8A-4147-A177-3AD203B41FA5}">
                      <a16:colId xmlns:a16="http://schemas.microsoft.com/office/drawing/2014/main" val="3232035212"/>
                    </a:ext>
                  </a:extLst>
                </a:gridCol>
                <a:gridCol w="1671637">
                  <a:extLst>
                    <a:ext uri="{9D8B030D-6E8A-4147-A177-3AD203B41FA5}">
                      <a16:colId xmlns:a16="http://schemas.microsoft.com/office/drawing/2014/main" val="4211424902"/>
                    </a:ext>
                  </a:extLst>
                </a:gridCol>
                <a:gridCol w="3986213">
                  <a:extLst>
                    <a:ext uri="{9D8B030D-6E8A-4147-A177-3AD203B41FA5}">
                      <a16:colId xmlns:a16="http://schemas.microsoft.com/office/drawing/2014/main" val="1369725470"/>
                    </a:ext>
                  </a:extLst>
                </a:gridCol>
                <a:gridCol w="2374106">
                  <a:extLst>
                    <a:ext uri="{9D8B030D-6E8A-4147-A177-3AD203B41FA5}">
                      <a16:colId xmlns:a16="http://schemas.microsoft.com/office/drawing/2014/main" val="600647529"/>
                    </a:ext>
                  </a:extLst>
                </a:gridCol>
              </a:tblGrid>
              <a:tr h="330823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136856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710143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8.16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082656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9.42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6946636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9.38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1313275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7.16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4751211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4.56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964360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3.58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342803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5.23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614634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7.98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478299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5.13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063679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3.46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2835495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77747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0915238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5.52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820475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6.02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2866928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68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3048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9DB1-7A9D-86EE-1B58-21CD64B05E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>
            <a:normAutofit/>
          </a:bodyPr>
          <a:lstStyle/>
          <a:p>
            <a:r>
              <a:rPr lang="en-US" dirty="0"/>
              <a:t>Firefighter, Lawyer, telemarketer, </a:t>
            </a:r>
            <a:br>
              <a:rPr lang="en-US" dirty="0"/>
            </a:br>
            <a:r>
              <a:rPr lang="en-US" dirty="0"/>
              <a:t>Elementary School Teacher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016072-09D2-9512-6992-97C7EE63B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128810"/>
              </p:ext>
            </p:extLst>
          </p:nvPr>
        </p:nvGraphicFramePr>
        <p:xfrm>
          <a:off x="1914526" y="1871664"/>
          <a:ext cx="8558210" cy="4128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642">
                  <a:extLst>
                    <a:ext uri="{9D8B030D-6E8A-4147-A177-3AD203B41FA5}">
                      <a16:colId xmlns:a16="http://schemas.microsoft.com/office/drawing/2014/main" val="2452267363"/>
                    </a:ext>
                  </a:extLst>
                </a:gridCol>
                <a:gridCol w="1711642">
                  <a:extLst>
                    <a:ext uri="{9D8B030D-6E8A-4147-A177-3AD203B41FA5}">
                      <a16:colId xmlns:a16="http://schemas.microsoft.com/office/drawing/2014/main" val="2303689545"/>
                    </a:ext>
                  </a:extLst>
                </a:gridCol>
                <a:gridCol w="1711642">
                  <a:extLst>
                    <a:ext uri="{9D8B030D-6E8A-4147-A177-3AD203B41FA5}">
                      <a16:colId xmlns:a16="http://schemas.microsoft.com/office/drawing/2014/main" val="266548313"/>
                    </a:ext>
                  </a:extLst>
                </a:gridCol>
                <a:gridCol w="1711642">
                  <a:extLst>
                    <a:ext uri="{9D8B030D-6E8A-4147-A177-3AD203B41FA5}">
                      <a16:colId xmlns:a16="http://schemas.microsoft.com/office/drawing/2014/main" val="1905969184"/>
                    </a:ext>
                  </a:extLst>
                </a:gridCol>
                <a:gridCol w="1711642">
                  <a:extLst>
                    <a:ext uri="{9D8B030D-6E8A-4147-A177-3AD203B41FA5}">
                      <a16:colId xmlns:a16="http://schemas.microsoft.com/office/drawing/2014/main" val="3396131314"/>
                    </a:ext>
                  </a:extLst>
                </a:gridCol>
              </a:tblGrid>
              <a:tr h="76009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Elementary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School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teacher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80300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firefighter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754164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lawyer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114768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telemarketer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402023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Elementary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School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teacher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02498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D56273-BD62-02B0-7FC3-45AD81D70918}"/>
              </a:ext>
            </a:extLst>
          </p:cNvPr>
          <p:cNvSpPr txBox="1"/>
          <p:nvPr/>
        </p:nvSpPr>
        <p:spPr>
          <a:xfrm>
            <a:off x="5734210" y="85463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1BE67-2993-17E7-EA91-334ACD805C1A}"/>
              </a:ext>
            </a:extLst>
          </p:cNvPr>
          <p:cNvSpPr txBox="1"/>
          <p:nvPr/>
        </p:nvSpPr>
        <p:spPr>
          <a:xfrm rot="16200000">
            <a:off x="838200" y="431006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11526493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9DB1-7A9D-86EE-1B58-21CD64B05E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>
            <a:normAutofit/>
          </a:bodyPr>
          <a:lstStyle/>
          <a:p>
            <a:r>
              <a:rPr lang="en-US" dirty="0"/>
              <a:t>Firefighter, Lawyer, telemarketer, </a:t>
            </a:r>
            <a:br>
              <a:rPr lang="en-US" dirty="0"/>
            </a:br>
            <a:r>
              <a:rPr lang="en-US" dirty="0"/>
              <a:t>Elementary School Teacher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016072-09D2-9512-6992-97C7EE63B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476524"/>
              </p:ext>
            </p:extLst>
          </p:nvPr>
        </p:nvGraphicFramePr>
        <p:xfrm>
          <a:off x="1914526" y="1871664"/>
          <a:ext cx="8558210" cy="4128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642">
                  <a:extLst>
                    <a:ext uri="{9D8B030D-6E8A-4147-A177-3AD203B41FA5}">
                      <a16:colId xmlns:a16="http://schemas.microsoft.com/office/drawing/2014/main" val="2452267363"/>
                    </a:ext>
                  </a:extLst>
                </a:gridCol>
                <a:gridCol w="1711642">
                  <a:extLst>
                    <a:ext uri="{9D8B030D-6E8A-4147-A177-3AD203B41FA5}">
                      <a16:colId xmlns:a16="http://schemas.microsoft.com/office/drawing/2014/main" val="2303689545"/>
                    </a:ext>
                  </a:extLst>
                </a:gridCol>
                <a:gridCol w="1711642">
                  <a:extLst>
                    <a:ext uri="{9D8B030D-6E8A-4147-A177-3AD203B41FA5}">
                      <a16:colId xmlns:a16="http://schemas.microsoft.com/office/drawing/2014/main" val="266548313"/>
                    </a:ext>
                  </a:extLst>
                </a:gridCol>
                <a:gridCol w="1711642">
                  <a:extLst>
                    <a:ext uri="{9D8B030D-6E8A-4147-A177-3AD203B41FA5}">
                      <a16:colId xmlns:a16="http://schemas.microsoft.com/office/drawing/2014/main" val="1905969184"/>
                    </a:ext>
                  </a:extLst>
                </a:gridCol>
                <a:gridCol w="1711642">
                  <a:extLst>
                    <a:ext uri="{9D8B030D-6E8A-4147-A177-3AD203B41FA5}">
                      <a16:colId xmlns:a16="http://schemas.microsoft.com/office/drawing/2014/main" val="3396131314"/>
                    </a:ext>
                  </a:extLst>
                </a:gridCol>
              </a:tblGrid>
              <a:tr h="76009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Elementary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School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teacher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80300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firefighter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10.8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754164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lawyer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6114768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telemarketer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402023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Elementary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School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teacher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02498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D56273-BD62-02B0-7FC3-45AD81D70918}"/>
              </a:ext>
            </a:extLst>
          </p:cNvPr>
          <p:cNvSpPr txBox="1"/>
          <p:nvPr/>
        </p:nvSpPr>
        <p:spPr>
          <a:xfrm>
            <a:off x="5734210" y="85463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1BE67-2993-17E7-EA91-334ACD805C1A}"/>
              </a:ext>
            </a:extLst>
          </p:cNvPr>
          <p:cNvSpPr txBox="1"/>
          <p:nvPr/>
        </p:nvSpPr>
        <p:spPr>
          <a:xfrm rot="16200000">
            <a:off x="838200" y="431006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626065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9DB1-7A9D-86EE-1B58-21CD64B05E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>
            <a:normAutofit/>
          </a:bodyPr>
          <a:lstStyle/>
          <a:p>
            <a:r>
              <a:rPr lang="en-US" dirty="0"/>
              <a:t>Firefighter, Lawyer, telemarketer, </a:t>
            </a:r>
            <a:br>
              <a:rPr lang="en-US" dirty="0"/>
            </a:br>
            <a:r>
              <a:rPr lang="en-US" dirty="0"/>
              <a:t>Elementary School Teacher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67CC484-F7B7-EA16-FA0D-36880E7ED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137550"/>
              </p:ext>
            </p:extLst>
          </p:nvPr>
        </p:nvGraphicFramePr>
        <p:xfrm>
          <a:off x="488156" y="730250"/>
          <a:ext cx="11215688" cy="5658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3732">
                  <a:extLst>
                    <a:ext uri="{9D8B030D-6E8A-4147-A177-3AD203B41FA5}">
                      <a16:colId xmlns:a16="http://schemas.microsoft.com/office/drawing/2014/main" val="3232035212"/>
                    </a:ext>
                  </a:extLst>
                </a:gridCol>
                <a:gridCol w="1671637">
                  <a:extLst>
                    <a:ext uri="{9D8B030D-6E8A-4147-A177-3AD203B41FA5}">
                      <a16:colId xmlns:a16="http://schemas.microsoft.com/office/drawing/2014/main" val="4211424902"/>
                    </a:ext>
                  </a:extLst>
                </a:gridCol>
                <a:gridCol w="3986213">
                  <a:extLst>
                    <a:ext uri="{9D8B030D-6E8A-4147-A177-3AD203B41FA5}">
                      <a16:colId xmlns:a16="http://schemas.microsoft.com/office/drawing/2014/main" val="1369725470"/>
                    </a:ext>
                  </a:extLst>
                </a:gridCol>
                <a:gridCol w="2374106">
                  <a:extLst>
                    <a:ext uri="{9D8B030D-6E8A-4147-A177-3AD203B41FA5}">
                      <a16:colId xmlns:a16="http://schemas.microsoft.com/office/drawing/2014/main" val="600647529"/>
                    </a:ext>
                  </a:extLst>
                </a:gridCol>
              </a:tblGrid>
              <a:tr h="330823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136856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10.8</a:t>
                      </a: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0143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8.16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082656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9.42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6946636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9.38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1313275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7.16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4751211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4.56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9964360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3.58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342803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5.23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614634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7.98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478299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5.13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063679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3.46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2835495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177747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0915238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5.52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8204757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6.02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2866928"/>
                  </a:ext>
                </a:extLst>
              </a:tr>
              <a:tr h="33082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defer_to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elementary_school_teacher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68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770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9DB1-7A9D-86EE-1B58-21CD64B05E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>
            <a:normAutofit/>
          </a:bodyPr>
          <a:lstStyle/>
          <a:p>
            <a:r>
              <a:rPr lang="en-US" dirty="0"/>
              <a:t>Firefighter, Lawyer, telemarketer, </a:t>
            </a:r>
            <a:br>
              <a:rPr lang="en-US" dirty="0"/>
            </a:br>
            <a:r>
              <a:rPr lang="en-US" dirty="0"/>
              <a:t>Elementary School Teacher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016072-09D2-9512-6992-97C7EE63B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01385"/>
              </p:ext>
            </p:extLst>
          </p:nvPr>
        </p:nvGraphicFramePr>
        <p:xfrm>
          <a:off x="1914526" y="1871664"/>
          <a:ext cx="8558208" cy="4128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368">
                  <a:extLst>
                    <a:ext uri="{9D8B030D-6E8A-4147-A177-3AD203B41FA5}">
                      <a16:colId xmlns:a16="http://schemas.microsoft.com/office/drawing/2014/main" val="2452267363"/>
                    </a:ext>
                  </a:extLst>
                </a:gridCol>
                <a:gridCol w="1426368">
                  <a:extLst>
                    <a:ext uri="{9D8B030D-6E8A-4147-A177-3AD203B41FA5}">
                      <a16:colId xmlns:a16="http://schemas.microsoft.com/office/drawing/2014/main" val="2303689545"/>
                    </a:ext>
                  </a:extLst>
                </a:gridCol>
                <a:gridCol w="1426368">
                  <a:extLst>
                    <a:ext uri="{9D8B030D-6E8A-4147-A177-3AD203B41FA5}">
                      <a16:colId xmlns:a16="http://schemas.microsoft.com/office/drawing/2014/main" val="266548313"/>
                    </a:ext>
                  </a:extLst>
                </a:gridCol>
                <a:gridCol w="1426368">
                  <a:extLst>
                    <a:ext uri="{9D8B030D-6E8A-4147-A177-3AD203B41FA5}">
                      <a16:colId xmlns:a16="http://schemas.microsoft.com/office/drawing/2014/main" val="1905969184"/>
                    </a:ext>
                  </a:extLst>
                </a:gridCol>
                <a:gridCol w="1426368">
                  <a:extLst>
                    <a:ext uri="{9D8B030D-6E8A-4147-A177-3AD203B41FA5}">
                      <a16:colId xmlns:a16="http://schemas.microsoft.com/office/drawing/2014/main" val="3396131314"/>
                    </a:ext>
                  </a:extLst>
                </a:gridCol>
                <a:gridCol w="1426368">
                  <a:extLst>
                    <a:ext uri="{9D8B030D-6E8A-4147-A177-3AD203B41FA5}">
                      <a16:colId xmlns:a16="http://schemas.microsoft.com/office/drawing/2014/main" val="290847162"/>
                    </a:ext>
                  </a:extLst>
                </a:gridCol>
              </a:tblGrid>
              <a:tr h="76009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Elementary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School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Average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80300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9.44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4164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5.133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14768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5.62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402023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Elementary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School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6.58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2498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D56273-BD62-02B0-7FC3-45AD81D70918}"/>
              </a:ext>
            </a:extLst>
          </p:cNvPr>
          <p:cNvSpPr txBox="1"/>
          <p:nvPr/>
        </p:nvSpPr>
        <p:spPr>
          <a:xfrm>
            <a:off x="5734210" y="85463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1BE67-2993-17E7-EA91-334ACD805C1A}"/>
              </a:ext>
            </a:extLst>
          </p:cNvPr>
          <p:cNvSpPr txBox="1"/>
          <p:nvPr/>
        </p:nvSpPr>
        <p:spPr>
          <a:xfrm rot="16200000">
            <a:off x="838200" y="431006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Actors</a:t>
            </a:r>
          </a:p>
        </p:txBody>
      </p:sp>
    </p:spTree>
    <p:extLst>
      <p:ext uri="{BB962C8B-B14F-4D97-AF65-F5344CB8AC3E}">
        <p14:creationId xmlns:p14="http://schemas.microsoft.com/office/powerpoint/2010/main" val="12611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2A156-CFA7-C803-EFB8-D3867150F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Where does this leave 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4C19-42FD-6C98-BAED-3249117D1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Class and status are distinct theoretical concepts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Operationalization of occupational status has been plagued by the conflation of class and status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to find a way to </a:t>
            </a:r>
            <a:r>
              <a:rPr lang="en-US" dirty="0" err="1"/>
              <a:t>oper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903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9DB1-7A9D-86EE-1B58-21CD64B05EF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730250"/>
            <a:ext cx="11029950" cy="987425"/>
          </a:xfrm>
        </p:spPr>
        <p:txBody>
          <a:bodyPr>
            <a:normAutofit/>
          </a:bodyPr>
          <a:lstStyle/>
          <a:p>
            <a:r>
              <a:rPr lang="en-US" dirty="0"/>
              <a:t>Firefighter, Lawyer, telemarketer, </a:t>
            </a:r>
            <a:br>
              <a:rPr lang="en-US" dirty="0"/>
            </a:br>
            <a:r>
              <a:rPr lang="en-US" dirty="0"/>
              <a:t>Elementary School Teacher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8016072-09D2-9512-6992-97C7EE63B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918804"/>
              </p:ext>
            </p:extLst>
          </p:nvPr>
        </p:nvGraphicFramePr>
        <p:xfrm>
          <a:off x="828676" y="1999615"/>
          <a:ext cx="8558208" cy="4128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368">
                  <a:extLst>
                    <a:ext uri="{9D8B030D-6E8A-4147-A177-3AD203B41FA5}">
                      <a16:colId xmlns:a16="http://schemas.microsoft.com/office/drawing/2014/main" val="2452267363"/>
                    </a:ext>
                  </a:extLst>
                </a:gridCol>
                <a:gridCol w="1426368">
                  <a:extLst>
                    <a:ext uri="{9D8B030D-6E8A-4147-A177-3AD203B41FA5}">
                      <a16:colId xmlns:a16="http://schemas.microsoft.com/office/drawing/2014/main" val="2303689545"/>
                    </a:ext>
                  </a:extLst>
                </a:gridCol>
                <a:gridCol w="1426368">
                  <a:extLst>
                    <a:ext uri="{9D8B030D-6E8A-4147-A177-3AD203B41FA5}">
                      <a16:colId xmlns:a16="http://schemas.microsoft.com/office/drawing/2014/main" val="266548313"/>
                    </a:ext>
                  </a:extLst>
                </a:gridCol>
                <a:gridCol w="1426368">
                  <a:extLst>
                    <a:ext uri="{9D8B030D-6E8A-4147-A177-3AD203B41FA5}">
                      <a16:colId xmlns:a16="http://schemas.microsoft.com/office/drawing/2014/main" val="1905969184"/>
                    </a:ext>
                  </a:extLst>
                </a:gridCol>
                <a:gridCol w="1426368">
                  <a:extLst>
                    <a:ext uri="{9D8B030D-6E8A-4147-A177-3AD203B41FA5}">
                      <a16:colId xmlns:a16="http://schemas.microsoft.com/office/drawing/2014/main" val="3396131314"/>
                    </a:ext>
                  </a:extLst>
                </a:gridCol>
                <a:gridCol w="1426368">
                  <a:extLst>
                    <a:ext uri="{9D8B030D-6E8A-4147-A177-3AD203B41FA5}">
                      <a16:colId xmlns:a16="http://schemas.microsoft.com/office/drawing/2014/main" val="290847162"/>
                    </a:ext>
                  </a:extLst>
                </a:gridCol>
              </a:tblGrid>
              <a:tr h="76009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Lucida Grande" panose="020B06000405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Elementary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School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Average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80300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firefighter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9.44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4164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lawyer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5.133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14768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telemarketer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5.62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402023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Elementary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School</a:t>
                      </a:r>
                    </a:p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teacher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5.52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6.58</a:t>
                      </a:r>
                    </a:p>
                  </a:txBody>
                  <a:tcPr marL="9525" marR="9525" marT="9525" marB="0" anchor="b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2498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D56273-BD62-02B0-7FC3-45AD81D70918}"/>
              </a:ext>
            </a:extLst>
          </p:cNvPr>
          <p:cNvSpPr txBox="1"/>
          <p:nvPr/>
        </p:nvSpPr>
        <p:spPr>
          <a:xfrm>
            <a:off x="3019585" y="124991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1BE67-2993-17E7-EA91-334ACD805C1A}"/>
              </a:ext>
            </a:extLst>
          </p:cNvPr>
          <p:cNvSpPr txBox="1"/>
          <p:nvPr/>
        </p:nvSpPr>
        <p:spPr>
          <a:xfrm rot="16200000">
            <a:off x="9526" y="416239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5AB8A-CFE4-FA8E-0733-578DF97F6166}"/>
              </a:ext>
            </a:extLst>
          </p:cNvPr>
          <p:cNvSpPr txBox="1"/>
          <p:nvPr/>
        </p:nvSpPr>
        <p:spPr>
          <a:xfrm>
            <a:off x="10111109" y="1673979"/>
            <a:ext cx="1861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Across our ‘small universe’ of occupational identities, the occupation that is least culturally expected to defer to other occupational identities is </a:t>
            </a:r>
            <a:r>
              <a:rPr lang="en-US" b="1" dirty="0"/>
              <a:t>firefighter because it has the highest deflection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95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73EE4AA-AB2D-B3FF-2EEC-B8C00F656C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32161"/>
              </p:ext>
            </p:extLst>
          </p:nvPr>
        </p:nvGraphicFramePr>
        <p:xfrm>
          <a:off x="2246313" y="748241"/>
          <a:ext cx="7254875" cy="4395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FE7B-EC49-7EFD-8FD7-E787A4C94EF0}"/>
              </a:ext>
            </a:extLst>
          </p:cNvPr>
          <p:cNvSpPr txBox="1">
            <a:spLocks/>
          </p:cNvSpPr>
          <p:nvPr/>
        </p:nvSpPr>
        <p:spPr>
          <a:xfrm>
            <a:off x="581192" y="5416353"/>
            <a:ext cx="11029615" cy="138681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expect low status occupational identities to defer to everyone and high status occupational identities to be unlikely to defer to others </a:t>
            </a:r>
          </a:p>
          <a:p>
            <a:pPr lvl="1"/>
            <a:r>
              <a:rPr lang="en-US" dirty="0"/>
              <a:t>So higher deflection score is higher status </a:t>
            </a:r>
          </a:p>
        </p:txBody>
      </p:sp>
    </p:spTree>
    <p:extLst>
      <p:ext uri="{BB962C8B-B14F-4D97-AF65-F5344CB8AC3E}">
        <p14:creationId xmlns:p14="http://schemas.microsoft.com/office/powerpoint/2010/main" val="2478525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1EB241-0852-428A-8A50-67737CA9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23EDC2-E1E5-4C5D-9C74-714516AF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781548-0E4F-4401-A909-82EDF50DB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030110-5A0B-4476-9070-A890E1987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0A57E-D35C-7C7C-A97F-90404710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304 Occupations</a:t>
            </a: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08DAED-6222-40F8-97FA-1474D91F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6983361-0F6A-4620-4928-5CEE1D88AD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361" y="1421595"/>
            <a:ext cx="3014297" cy="214768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9EA7D0C-D986-4DAE-813C-903CF7A31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392" y="641102"/>
            <a:ext cx="3666744" cy="369851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C1B53B5-3675-2686-943B-1E0FB0A22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994" y="974331"/>
            <a:ext cx="6305107" cy="30422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0FEAC2C-4B4A-4DAB-9021-A01837447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8704" y="642071"/>
            <a:ext cx="7475220" cy="370144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04E7CE-C66B-49FC-8E37-3A08EF9A5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48660" y="4432079"/>
            <a:ext cx="83731" cy="1960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61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CA09F4-329A-90CD-9C27-7F90231E8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0A395D-96F5-3690-9CDC-E8C3943C7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409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2A4C-3AD5-F4B2-D434-C7076BB2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7917-6FEC-0C87-2EAB-81F4E189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Construct:</a:t>
            </a:r>
          </a:p>
          <a:p>
            <a:pPr lvl="1"/>
            <a:r>
              <a:rPr lang="en-US" dirty="0"/>
              <a:t>How well does it match other measurements of the same/similar concept?</a:t>
            </a:r>
          </a:p>
          <a:p>
            <a:pPr lvl="1"/>
            <a:r>
              <a:rPr lang="en-US" dirty="0"/>
              <a:t>Relationship between deference scores and Harris Prestige Poll results</a:t>
            </a:r>
          </a:p>
          <a:p>
            <a:r>
              <a:rPr lang="en-US" dirty="0"/>
              <a:t>Criterion:</a:t>
            </a:r>
          </a:p>
          <a:p>
            <a:pPr lvl="1"/>
            <a:r>
              <a:rPr lang="en-US" dirty="0"/>
              <a:t>Does the measure predict theoretical correlates well?</a:t>
            </a:r>
          </a:p>
          <a:p>
            <a:pPr lvl="1"/>
            <a:r>
              <a:rPr lang="en-US" dirty="0"/>
              <a:t>How well does EPA score predict measures of workplace outcomes?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447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A43E-7043-92FA-EB71-AFF5A29E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Harris Prestige Polls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E22090-20B0-4E64-847E-6DE402F70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2180496"/>
            <a:ext cx="3703320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CD8093B9-7DB0-1BCF-25DD-12C1571A23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0"/>
          <a:stretch/>
        </p:blipFill>
        <p:spPr>
          <a:xfrm>
            <a:off x="1145708" y="2361056"/>
            <a:ext cx="2328209" cy="364921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885AC-2F10-E5FA-1911-79C0FED9A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325" y="2180496"/>
            <a:ext cx="7105481" cy="404568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NewRomanPSMT"/>
              </a:rPr>
              <a:t>“For each [occupation], would you tell me if you feel it is an occupation of very great prestige, considerable prestige, some prestige, or hardly any prestige at all?” </a:t>
            </a:r>
          </a:p>
          <a:p>
            <a:pPr lvl="1"/>
            <a:r>
              <a:rPr lang="en-US" dirty="0">
                <a:latin typeface="TimesNewRomanPSMT"/>
              </a:rPr>
              <a:t>Mean % of respondents who selected ‘very great prestige’ </a:t>
            </a:r>
            <a:endParaRPr lang="en-US" dirty="0">
              <a:effectLst/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182421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EAB1-F4DF-5332-5980-675CEE87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 Validity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72C6DD2-1CA5-B15C-FBC9-F6E17AFB3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468" y="2181225"/>
            <a:ext cx="8375064" cy="3678238"/>
          </a:xfrm>
        </p:spPr>
      </p:pic>
    </p:spTree>
    <p:extLst>
      <p:ext uri="{BB962C8B-B14F-4D97-AF65-F5344CB8AC3E}">
        <p14:creationId xmlns:p14="http://schemas.microsoft.com/office/powerpoint/2010/main" val="3973052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54BD-A883-1367-2272-347E6670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Criterion Validity – General Social Survey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DE5-FA16-3794-5719-5EB79CF2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Attachment to work</a:t>
            </a:r>
          </a:p>
          <a:p>
            <a:pPr lvl="1"/>
            <a:r>
              <a:rPr lang="en-US" dirty="0"/>
              <a:t>Would you continue working if you became rich?</a:t>
            </a:r>
          </a:p>
          <a:p>
            <a:r>
              <a:rPr lang="en-US" dirty="0"/>
              <a:t>Job satisfaction</a:t>
            </a:r>
          </a:p>
          <a:p>
            <a:pPr lvl="1"/>
            <a:r>
              <a:rPr lang="en-US" dirty="0"/>
              <a:t>On the whole, how satisfied with your job are you? </a:t>
            </a:r>
          </a:p>
          <a:p>
            <a:r>
              <a:rPr lang="en-US" dirty="0"/>
              <a:t>General happiness</a:t>
            </a:r>
          </a:p>
          <a:p>
            <a:pPr lvl="1"/>
            <a:r>
              <a:rPr lang="en-US" dirty="0"/>
              <a:t>Taken all together, how would you say things are these days?</a:t>
            </a:r>
          </a:p>
          <a:p>
            <a:r>
              <a:rPr lang="en-US" dirty="0"/>
              <a:t>Workplace respect</a:t>
            </a:r>
          </a:p>
          <a:p>
            <a:pPr lvl="1"/>
            <a:r>
              <a:rPr lang="en-US" sz="1800" dirty="0">
                <a:effectLst/>
              </a:rPr>
              <a:t>At the place where I work, I am treated with respect </a:t>
            </a:r>
            <a:endParaRPr lang="en-US" dirty="0"/>
          </a:p>
          <a:p>
            <a:r>
              <a:rPr lang="en-US" dirty="0"/>
              <a:t>Meaningful work</a:t>
            </a:r>
          </a:p>
          <a:p>
            <a:pPr lvl="1"/>
            <a:r>
              <a:rPr lang="en-US" dirty="0"/>
              <a:t>Choosing ‘</a:t>
            </a:r>
            <a:r>
              <a:rPr lang="en-US" sz="1800" dirty="0">
                <a:effectLst/>
              </a:rPr>
              <a:t>work that is important and gives a feeling of accomplishment’ as the highest preference for a job</a:t>
            </a:r>
          </a:p>
        </p:txBody>
      </p:sp>
    </p:spTree>
    <p:extLst>
      <p:ext uri="{BB962C8B-B14F-4D97-AF65-F5344CB8AC3E}">
        <p14:creationId xmlns:p14="http://schemas.microsoft.com/office/powerpoint/2010/main" val="8390112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54BD-A883-1367-2272-347E6670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Criterion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1DE5-FA16-3794-5719-5EB79CF2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Matched respondents’ occupational codes with occupational identities in ACT dictionary </a:t>
            </a:r>
          </a:p>
          <a:p>
            <a:r>
              <a:rPr lang="en-US" dirty="0"/>
              <a:t>Predicted those dependent variables as a function of:</a:t>
            </a:r>
          </a:p>
          <a:p>
            <a:pPr lvl="1"/>
            <a:r>
              <a:rPr lang="en-US" dirty="0">
                <a:effectLst/>
              </a:rPr>
              <a:t>Deference S</a:t>
            </a:r>
            <a:r>
              <a:rPr lang="en-US" dirty="0"/>
              <a:t>core</a:t>
            </a:r>
          </a:p>
          <a:p>
            <a:pPr lvl="1"/>
            <a:r>
              <a:rPr lang="en-US" dirty="0">
                <a:effectLst/>
              </a:rPr>
              <a:t>Controls (Education, Income, Age, Sex, Race)</a:t>
            </a:r>
          </a:p>
        </p:txBody>
      </p:sp>
    </p:spTree>
    <p:extLst>
      <p:ext uri="{BB962C8B-B14F-4D97-AF65-F5344CB8AC3E}">
        <p14:creationId xmlns:p14="http://schemas.microsoft.com/office/powerpoint/2010/main" val="2756793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084B-6CE2-34B9-485F-7C2F9CD3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Criterion  Validity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715FD09-6F82-1926-10F7-9C9DB239B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871" y="2181225"/>
            <a:ext cx="5790258" cy="3678238"/>
          </a:xfrm>
        </p:spPr>
      </p:pic>
    </p:spTree>
    <p:extLst>
      <p:ext uri="{BB962C8B-B14F-4D97-AF65-F5344CB8AC3E}">
        <p14:creationId xmlns:p14="http://schemas.microsoft.com/office/powerpoint/2010/main" val="1566747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71F941-5D7F-A9FC-BF27-768DBE8C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Operationalize </a:t>
            </a:r>
            <a:r>
              <a:rPr lang="en-US" b="1" dirty="0"/>
              <a:t>Status</a:t>
            </a:r>
            <a:r>
              <a:rPr lang="en-US" dirty="0"/>
              <a:t> and Status only?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9A69E9-82E6-B301-B054-D22D9AE4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need some measurement of culture….</a:t>
            </a:r>
          </a:p>
        </p:txBody>
      </p:sp>
    </p:spTree>
    <p:extLst>
      <p:ext uri="{BB962C8B-B14F-4D97-AF65-F5344CB8AC3E}">
        <p14:creationId xmlns:p14="http://schemas.microsoft.com/office/powerpoint/2010/main" val="15093518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084B-6CE2-34B9-485F-7C2F9CD3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Ratios Are the Worst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715FD09-6F82-1926-10F7-9C9DB239B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38349"/>
            <a:ext cx="6758243" cy="429314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E459FD-D371-9180-A44B-27656E720843}"/>
              </a:ext>
            </a:extLst>
          </p:cNvPr>
          <p:cNvSpPr txBox="1"/>
          <p:nvPr/>
        </p:nvSpPr>
        <p:spPr>
          <a:xfrm>
            <a:off x="8438143" y="3723257"/>
            <a:ext cx="2489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&gt; 1 = positive effect</a:t>
            </a:r>
          </a:p>
          <a:p>
            <a:endParaRPr lang="en-US" dirty="0"/>
          </a:p>
          <a:p>
            <a:r>
              <a:rPr lang="en-US" dirty="0"/>
              <a:t>OR &lt; 1 = negative effect</a:t>
            </a:r>
          </a:p>
        </p:txBody>
      </p:sp>
    </p:spTree>
    <p:extLst>
      <p:ext uri="{BB962C8B-B14F-4D97-AF65-F5344CB8AC3E}">
        <p14:creationId xmlns:p14="http://schemas.microsoft.com/office/powerpoint/2010/main" val="35851518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084B-6CE2-34B9-485F-7C2F9CD3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Ratios Are the Worst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715FD09-6F82-1926-10F7-9C9DB239B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38349"/>
            <a:ext cx="6758243" cy="429314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E459FD-D371-9180-A44B-27656E720843}"/>
              </a:ext>
            </a:extLst>
          </p:cNvPr>
          <p:cNvSpPr txBox="1"/>
          <p:nvPr/>
        </p:nvSpPr>
        <p:spPr>
          <a:xfrm>
            <a:off x="8438143" y="3723257"/>
            <a:ext cx="24893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&gt; 1 = positive effect</a:t>
            </a:r>
          </a:p>
          <a:p>
            <a:endParaRPr lang="en-US" dirty="0"/>
          </a:p>
          <a:p>
            <a:r>
              <a:rPr lang="en-US" dirty="0"/>
              <a:t>OR &lt; 1 = negative effect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E43C6-ADD3-5B52-155C-0FD944DB7ABB}"/>
              </a:ext>
            </a:extLst>
          </p:cNvPr>
          <p:cNvSpPr txBox="1"/>
          <p:nvPr/>
        </p:nvSpPr>
        <p:spPr>
          <a:xfrm>
            <a:off x="8253412" y="47672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12BE2-57E9-6429-E2E7-DBE9163F0064}"/>
              </a:ext>
            </a:extLst>
          </p:cNvPr>
          <p:cNvSpPr/>
          <p:nvPr/>
        </p:nvSpPr>
        <p:spPr>
          <a:xfrm>
            <a:off x="1414463" y="3723257"/>
            <a:ext cx="5572125" cy="205806"/>
          </a:xfrm>
          <a:prstGeom prst="rect">
            <a:avLst/>
          </a:prstGeom>
          <a:solidFill>
            <a:schemeClr val="accent3">
              <a:alpha val="509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77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084B-6CE2-34B9-485F-7C2F9CD3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Odds Ratios Are the Worst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4715FD09-6F82-1926-10F7-9C9DB239B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38349"/>
            <a:ext cx="6758243" cy="429314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AE43C6-ADD3-5B52-155C-0FD944DB7ABB}"/>
              </a:ext>
            </a:extLst>
          </p:cNvPr>
          <p:cNvSpPr txBox="1"/>
          <p:nvPr/>
        </p:nvSpPr>
        <p:spPr>
          <a:xfrm>
            <a:off x="8253412" y="47672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12BE2-57E9-6429-E2E7-DBE9163F0064}"/>
              </a:ext>
            </a:extLst>
          </p:cNvPr>
          <p:cNvSpPr/>
          <p:nvPr/>
        </p:nvSpPr>
        <p:spPr>
          <a:xfrm>
            <a:off x="1414463" y="3723257"/>
            <a:ext cx="5572125" cy="205806"/>
          </a:xfrm>
          <a:prstGeom prst="rect">
            <a:avLst/>
          </a:prstGeom>
          <a:solidFill>
            <a:schemeClr val="accent3">
              <a:alpha val="509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7F72F-5CF3-343E-78B7-74902401F933}"/>
              </a:ext>
            </a:extLst>
          </p:cNvPr>
          <p:cNvSpPr txBox="1"/>
          <p:nvPr/>
        </p:nvSpPr>
        <p:spPr>
          <a:xfrm>
            <a:off x="7393810" y="3261592"/>
            <a:ext cx="4264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higher the deference score, the more likely a respondent is to report all 5 measures!</a:t>
            </a:r>
          </a:p>
        </p:txBody>
      </p:sp>
    </p:spTree>
    <p:extLst>
      <p:ext uri="{BB962C8B-B14F-4D97-AF65-F5344CB8AC3E}">
        <p14:creationId xmlns:p14="http://schemas.microsoft.com/office/powerpoint/2010/main" val="41426989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CA09F4-329A-90CD-9C27-7F90231E8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0A395D-96F5-3690-9CDC-E8C3943C7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022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7F91-50CB-2913-E2A3-7D1E3307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E0816-FD5E-3F1E-A9BA-6263AE91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strengths of this measurement strategy?</a:t>
            </a:r>
          </a:p>
          <a:p>
            <a:r>
              <a:rPr lang="en-US" dirty="0"/>
              <a:t>Weaknesses?</a:t>
            </a:r>
          </a:p>
          <a:p>
            <a:r>
              <a:rPr lang="en-US" dirty="0"/>
              <a:t>How do you think it would perform with less affective outcomes?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3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71F941-5D7F-A9FC-BF27-768DBE8C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Operationalize </a:t>
            </a:r>
            <a:r>
              <a:rPr lang="en-US" b="1" dirty="0"/>
              <a:t>Status</a:t>
            </a:r>
            <a:r>
              <a:rPr lang="en-US" dirty="0"/>
              <a:t> and Status only?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9A69E9-82E6-B301-B054-D22D9AE4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ACT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81360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77D2-20F1-31FC-4C48-EDC162A0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Meaning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A04E3B-83BE-B016-87CE-2CBDFEE77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351975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62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B610-C4A9-16E0-4A1A-6A4AB6EC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EPA Measures Culture Broadly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90CD-05C9-3E01-02F9-465459DF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These dimensions can tell us the broad cultural meaning of the identities, for example that </a:t>
            </a:r>
          </a:p>
          <a:p>
            <a:pPr lvl="1"/>
            <a:r>
              <a:rPr lang="en-US" sz="1800" dirty="0"/>
              <a:t>Nurses (</a:t>
            </a:r>
            <a:r>
              <a:rPr lang="en-US" sz="1800" b="1" dirty="0"/>
              <a:t>2.67</a:t>
            </a:r>
            <a:r>
              <a:rPr lang="en-US" sz="1800" dirty="0"/>
              <a:t> 1.85 1.91) are more good than Lawyers (</a:t>
            </a:r>
            <a:r>
              <a:rPr lang="en-US" sz="1800" b="1" dirty="0"/>
              <a:t>0.7</a:t>
            </a:r>
            <a:r>
              <a:rPr lang="en-US" sz="1800" dirty="0"/>
              <a:t> 2.48 1.24)</a:t>
            </a:r>
          </a:p>
          <a:p>
            <a:pPr lvl="1"/>
            <a:r>
              <a:rPr lang="en-US" sz="1800" dirty="0"/>
              <a:t>Foreman (1.14 </a:t>
            </a:r>
            <a:r>
              <a:rPr lang="en-US" sz="1800" b="1" dirty="0"/>
              <a:t>2.08</a:t>
            </a:r>
            <a:r>
              <a:rPr lang="en-US" sz="1800" dirty="0"/>
              <a:t> 1.94) are more powerful than Librarians (2.39 </a:t>
            </a:r>
            <a:r>
              <a:rPr lang="en-US" sz="1800" b="1" dirty="0"/>
              <a:t>0.09</a:t>
            </a:r>
            <a:r>
              <a:rPr lang="en-US" sz="1800" dirty="0"/>
              <a:t> -1.62)</a:t>
            </a:r>
          </a:p>
          <a:p>
            <a:r>
              <a:rPr lang="en-US" sz="2000" dirty="0"/>
              <a:t>But they can only allow us to make comparisons along those three dimensions, and we want to measure a very specific definition of occupational status: degree to which occupational identities are </a:t>
            </a:r>
            <a:r>
              <a:rPr lang="en-US" sz="2000" b="1" dirty="0"/>
              <a:t>honored</a:t>
            </a:r>
            <a:r>
              <a:rPr lang="en-US" sz="2000" dirty="0"/>
              <a:t> </a:t>
            </a:r>
            <a:r>
              <a:rPr lang="en-US" sz="2000" b="1" dirty="0"/>
              <a:t>and deferred to </a:t>
            </a:r>
            <a:r>
              <a:rPr lang="en-US" sz="2000" dirty="0"/>
              <a:t>(Weber!)</a:t>
            </a:r>
          </a:p>
        </p:txBody>
      </p:sp>
    </p:spTree>
    <p:extLst>
      <p:ext uri="{BB962C8B-B14F-4D97-AF65-F5344CB8AC3E}">
        <p14:creationId xmlns:p14="http://schemas.microsoft.com/office/powerpoint/2010/main" val="180937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82B06-15C2-089A-CEA6-24334CD3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Impression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976A5-A108-2656-591B-9B5F343F9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ACT functions at the level of the situation:</a:t>
            </a:r>
          </a:p>
          <a:p>
            <a:pPr lvl="1"/>
            <a:r>
              <a:rPr lang="en-US" sz="1800" dirty="0"/>
              <a:t>we have measurements of the fundamental meanings of these social identities</a:t>
            </a:r>
          </a:p>
          <a:p>
            <a:pPr lvl="1"/>
            <a:r>
              <a:rPr lang="en-US" sz="1800" dirty="0"/>
              <a:t>but to understand social behavior we need to put them in ‘action’ with each other</a:t>
            </a:r>
          </a:p>
          <a:p>
            <a:pPr lvl="1"/>
            <a:endParaRPr lang="en-US" sz="1800" dirty="0"/>
          </a:p>
          <a:p>
            <a:r>
              <a:rPr lang="en-US" sz="2000" dirty="0"/>
              <a:t>This process is called </a:t>
            </a:r>
            <a:r>
              <a:rPr lang="en-US" sz="2000" b="1" dirty="0"/>
              <a:t>impression formation </a:t>
            </a:r>
            <a:r>
              <a:rPr lang="en-US" sz="2000" dirty="0"/>
              <a:t>in ACT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0916343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{DF1B9272-9CC5-AA49-AD4E-F02DE6260C99}tf10001123</Template>
  <TotalTime>1496</TotalTime>
  <Words>2445</Words>
  <Application>Microsoft Macintosh PowerPoint</Application>
  <PresentationFormat>Widescreen</PresentationFormat>
  <Paragraphs>913</Paragraphs>
  <Slides>54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Gill Sans MT</vt:lpstr>
      <vt:lpstr>Lucida Grande</vt:lpstr>
      <vt:lpstr>TimesNewRomanPSMT</vt:lpstr>
      <vt:lpstr>Wingdings 2</vt:lpstr>
      <vt:lpstr>Dividend</vt:lpstr>
      <vt:lpstr>Using Affect Control Theory to Measure Occupational Status</vt:lpstr>
      <vt:lpstr>1. Class and Status Are Distinct</vt:lpstr>
      <vt:lpstr>2. Operationalization of Occupational Status has been plagued by the conflation of class and status</vt:lpstr>
      <vt:lpstr>Where does this leave us?</vt:lpstr>
      <vt:lpstr>How do we Operationalize Status and Status only?</vt:lpstr>
      <vt:lpstr>How do we Operationalize Status and Status only?</vt:lpstr>
      <vt:lpstr>Measuring Meaning</vt:lpstr>
      <vt:lpstr>EPA Measures Culture Broadly</vt:lpstr>
      <vt:lpstr>Impression Formation</vt:lpstr>
      <vt:lpstr>How do we model these situations in act?</vt:lpstr>
      <vt:lpstr>What do ‘Situations’ look like in ACT?</vt:lpstr>
      <vt:lpstr>What do ‘Situations’ look like in ACT?</vt:lpstr>
      <vt:lpstr>Example</vt:lpstr>
      <vt:lpstr>Example</vt:lpstr>
      <vt:lpstr>Example</vt:lpstr>
      <vt:lpstr>Example</vt:lpstr>
      <vt:lpstr>Example</vt:lpstr>
      <vt:lpstr>After an event is over…Our affective impressions of each element change</vt:lpstr>
      <vt:lpstr>Lawyer </vt:lpstr>
      <vt:lpstr>Defer To</vt:lpstr>
      <vt:lpstr>Telemarketer</vt:lpstr>
      <vt:lpstr>How Much Did each element move in EPA space?</vt:lpstr>
      <vt:lpstr>How Much Did each element move in EPA space?</vt:lpstr>
      <vt:lpstr>How Much Did each element move in EPA space?</vt:lpstr>
      <vt:lpstr>How Much Did each element move in EPA space?</vt:lpstr>
      <vt:lpstr>How Much Did each element move in EPA space?</vt:lpstr>
      <vt:lpstr>In EPA Space, the Squared Euclidean Distance is Called Deflection</vt:lpstr>
      <vt:lpstr>In EPA Space, the Euclidean Distance is Called Deflection</vt:lpstr>
      <vt:lpstr>In EPA Space, the Euclidean Distance is Called Deflection</vt:lpstr>
      <vt:lpstr>Caution</vt:lpstr>
      <vt:lpstr>Questions?</vt:lpstr>
      <vt:lpstr>Cultural Expectedness as Measurement</vt:lpstr>
      <vt:lpstr>Status As Deference – Freeland and Hoey (2018)</vt:lpstr>
      <vt:lpstr>Firefighter, Lawyer, telemarketer,  Elementary School Teacher</vt:lpstr>
      <vt:lpstr>Firefighter, Lawyer, telemarketer,  Elementary School Teacher</vt:lpstr>
      <vt:lpstr>Firefighter, Lawyer, telemarketer,  Elementary School Teacher</vt:lpstr>
      <vt:lpstr>Firefighter, Lawyer, telemarketer,  Elementary School Teacher</vt:lpstr>
      <vt:lpstr>Firefighter, Lawyer, telemarketer,  Elementary School Teacher</vt:lpstr>
      <vt:lpstr>Firefighter, Lawyer, telemarketer,  Elementary School Teacher</vt:lpstr>
      <vt:lpstr>Firefighter, Lawyer, telemarketer,  Elementary School Teacher</vt:lpstr>
      <vt:lpstr>PowerPoint Presentation</vt:lpstr>
      <vt:lpstr>304 Occupations</vt:lpstr>
      <vt:lpstr>Questions?</vt:lpstr>
      <vt:lpstr>Validity?</vt:lpstr>
      <vt:lpstr>Harris Prestige Polls </vt:lpstr>
      <vt:lpstr>Construct  Validity</vt:lpstr>
      <vt:lpstr>Criterion Validity – General Social Survey</vt:lpstr>
      <vt:lpstr>Criterion Validity</vt:lpstr>
      <vt:lpstr>Criterion  Validity</vt:lpstr>
      <vt:lpstr>Odds Ratios Are the Worst</vt:lpstr>
      <vt:lpstr>Odds Ratios Are the Worst</vt:lpstr>
      <vt:lpstr>Odds Ratios Are the Worst</vt:lpstr>
      <vt:lpstr>Questions?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Affect Control Theory</dc:title>
  <dc:creator>Em Maloney</dc:creator>
  <cp:lastModifiedBy>Em Maloney</cp:lastModifiedBy>
  <cp:revision>9</cp:revision>
  <dcterms:created xsi:type="dcterms:W3CDTF">2023-02-03T14:05:12Z</dcterms:created>
  <dcterms:modified xsi:type="dcterms:W3CDTF">2023-02-08T14:48:14Z</dcterms:modified>
</cp:coreProperties>
</file>